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3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0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9</Words>
  <Application>Microsoft Office PowerPoint</Application>
  <PresentationFormat>ユーザー設定</PresentationFormat>
  <Paragraphs>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イオン</vt:lpstr>
      <vt:lpstr>サンプル</vt:lpstr>
      <vt:lpstr>タイトル１</vt:lpstr>
      <vt:lpstr>タイトル２</vt:lpstr>
      <vt:lpstr>タイトル３</vt:lpstr>
      <vt:lpstr>タイトル４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サンプル</dc:title>
  <dc:creator>藤本大助</dc:creator>
  <cp:lastModifiedBy>永田 雄一</cp:lastModifiedBy>
  <cp:revision>1</cp:revision>
  <dcterms:created xsi:type="dcterms:W3CDTF">2017-02-11T16:48:27Z</dcterms:created>
  <dcterms:modified xsi:type="dcterms:W3CDTF">2017-02-12T12:01:35Z</dcterms:modified>
</cp:coreProperties>
</file>