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3" r:id="rId5"/>
    <p:sldId id="262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5"/>
    <p:restoredTop sz="94643"/>
  </p:normalViewPr>
  <p:slideViewPr>
    <p:cSldViewPr snapToGrid="0" snapToObjects="1">
      <p:cViewPr varScale="1">
        <p:scale>
          <a:sx n="52" d="100"/>
          <a:sy n="52" d="100"/>
        </p:scale>
        <p:origin x="20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D7697-99A9-F44A-B614-23EAB7B2A8A8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70DB9-CB23-B84E-B35D-9C24443F0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47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4BA8-4FF2-8240-8DB5-9FB871A24B1B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FC6-0853-0B4F-B14A-0EA313430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4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4BA8-4FF2-8240-8DB5-9FB871A24B1B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FC6-0853-0B4F-B14A-0EA313430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73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4BA8-4FF2-8240-8DB5-9FB871A24B1B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FC6-0853-0B4F-B14A-0EA313430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4BA8-4FF2-8240-8DB5-9FB871A24B1B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FC6-0853-0B4F-B14A-0EA313430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46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4BA8-4FF2-8240-8DB5-9FB871A24B1B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FC6-0853-0B4F-B14A-0EA313430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81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4BA8-4FF2-8240-8DB5-9FB871A24B1B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FC6-0853-0B4F-B14A-0EA313430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03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4BA8-4FF2-8240-8DB5-9FB871A24B1B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FC6-0853-0B4F-B14A-0EA313430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69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4BA8-4FF2-8240-8DB5-9FB871A24B1B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FC6-0853-0B4F-B14A-0EA313430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74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4BA8-4FF2-8240-8DB5-9FB871A24B1B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FC6-0853-0B4F-B14A-0EA313430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11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4BA8-4FF2-8240-8DB5-9FB871A24B1B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FC6-0853-0B4F-B14A-0EA313430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9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4BA8-4FF2-8240-8DB5-9FB871A24B1B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FC6-0853-0B4F-B14A-0EA313430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8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74BA8-4FF2-8240-8DB5-9FB871A24B1B}" type="datetimeFigureOut">
              <a:rPr kumimoji="1" lang="ja-JP" altLang="en-US" smtClean="0"/>
              <a:t>2017/6/1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93FC6-0853-0B4F-B14A-0EA313430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7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9884" cy="388245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93693" y="5081665"/>
            <a:ext cx="860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 smtClean="0"/>
              <a:t>Ultrasonic speaker in </a:t>
            </a:r>
            <a:r>
              <a:rPr kumimoji="1" lang="en-US" altLang="ja-JP" sz="2800" dirty="0" smtClean="0"/>
              <a:t>Light </a:t>
            </a:r>
            <a:r>
              <a:rPr lang="en-US" altLang="ja-JP" sz="2800" dirty="0" smtClean="0"/>
              <a:t>bulb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173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9884" cy="388245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338469" y="5081666"/>
            <a:ext cx="577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smtClean="0"/>
              <a:t>Ultrasonic speaker</a:t>
            </a:r>
            <a:endParaRPr kumimoji="1" lang="ja-JP" altLang="en-US" sz="2800" dirty="0"/>
          </a:p>
        </p:txBody>
      </p:sp>
      <p:cxnSp>
        <p:nvCxnSpPr>
          <p:cNvPr id="3" name="直線コネクタ 2"/>
          <p:cNvCxnSpPr/>
          <p:nvPr/>
        </p:nvCxnSpPr>
        <p:spPr>
          <a:xfrm flipH="1">
            <a:off x="3507698" y="5604886"/>
            <a:ext cx="35376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490742" y="2908092"/>
            <a:ext cx="554635" cy="2696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1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03788" y="-473439"/>
            <a:ext cx="2653259" cy="2653259"/>
          </a:xfrm>
          <a:prstGeom prst="rect">
            <a:avLst/>
          </a:prstGeom>
        </p:spPr>
      </p:pic>
      <p:sp>
        <p:nvSpPr>
          <p:cNvPr id="43" name="三角形 42"/>
          <p:cNvSpPr/>
          <p:nvPr/>
        </p:nvSpPr>
        <p:spPr>
          <a:xfrm rot="10800000">
            <a:off x="5027160" y="1843789"/>
            <a:ext cx="2111733" cy="5024764"/>
          </a:xfrm>
          <a:prstGeom prst="triangle">
            <a:avLst>
              <a:gd name="adj" fmla="val 520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三角形 40"/>
          <p:cNvSpPr/>
          <p:nvPr/>
        </p:nvSpPr>
        <p:spPr>
          <a:xfrm>
            <a:off x="6024035" y="1575346"/>
            <a:ext cx="1980659" cy="5282654"/>
          </a:xfrm>
          <a:prstGeom prst="triangle">
            <a:avLst>
              <a:gd name="adj" fmla="val 545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三角形 39"/>
          <p:cNvSpPr/>
          <p:nvPr/>
        </p:nvSpPr>
        <p:spPr>
          <a:xfrm>
            <a:off x="4060773" y="1573969"/>
            <a:ext cx="1980659" cy="5282654"/>
          </a:xfrm>
          <a:prstGeom prst="triangle">
            <a:avLst>
              <a:gd name="adj" fmla="val 4848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09" y="4781561"/>
            <a:ext cx="2830018" cy="2076439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 flipH="1">
            <a:off x="4060774" y="1573968"/>
            <a:ext cx="945941" cy="5284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7099716" y="1573968"/>
            <a:ext cx="900346" cy="5284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977534" y="2812951"/>
            <a:ext cx="209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smtClean="0"/>
              <a:t>Music</a:t>
            </a:r>
            <a:endParaRPr kumimoji="1" lang="en-US" altLang="ja-JP" sz="3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5422710" y="5192560"/>
            <a:ext cx="197997" cy="2941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8273156" y="3492708"/>
            <a:ext cx="331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5536614" y="3500345"/>
            <a:ext cx="2743578" cy="1923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8502003" y="2846377"/>
            <a:ext cx="318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smtClean="0"/>
              <a:t>SmartPhone</a:t>
            </a:r>
            <a:endParaRPr kumimoji="1" lang="ja-JP" altLang="en-US" sz="3600" dirty="0"/>
          </a:p>
        </p:txBody>
      </p:sp>
      <p:grpSp>
        <p:nvGrpSpPr>
          <p:cNvPr id="31" name="図形グループ 30"/>
          <p:cNvGrpSpPr/>
          <p:nvPr/>
        </p:nvGrpSpPr>
        <p:grpSpPr>
          <a:xfrm>
            <a:off x="4987737" y="4711392"/>
            <a:ext cx="1065478" cy="1190253"/>
            <a:chOff x="1226012" y="4085671"/>
            <a:chExt cx="1065478" cy="1190253"/>
          </a:xfrm>
        </p:grpSpPr>
        <p:sp>
          <p:nvSpPr>
            <p:cNvPr id="28" name="円弧 27"/>
            <p:cNvSpPr/>
            <p:nvPr/>
          </p:nvSpPr>
          <p:spPr>
            <a:xfrm rot="18817993">
              <a:off x="1424065" y="4452079"/>
              <a:ext cx="704537" cy="671196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弧 28"/>
            <p:cNvSpPr/>
            <p:nvPr/>
          </p:nvSpPr>
          <p:spPr>
            <a:xfrm rot="18817993">
              <a:off x="1269376" y="4303368"/>
              <a:ext cx="992794" cy="892332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/>
            <p:cNvSpPr/>
            <p:nvPr/>
          </p:nvSpPr>
          <p:spPr>
            <a:xfrm rot="18817993">
              <a:off x="1163624" y="4148059"/>
              <a:ext cx="1190253" cy="1065478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/>
          <p:cNvCxnSpPr/>
          <p:nvPr/>
        </p:nvCxnSpPr>
        <p:spPr>
          <a:xfrm>
            <a:off x="787297" y="3304905"/>
            <a:ext cx="331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106369" y="3300323"/>
            <a:ext cx="1384877" cy="1639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846733" y="2653992"/>
            <a:ext cx="318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Bluetooth</a:t>
            </a:r>
            <a:endParaRPr kumimoji="1" lang="ja-JP" altLang="en-US" sz="3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0" y="372625"/>
            <a:ext cx="318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smtClean="0"/>
              <a:t>Only bulb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1792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14662" y="5853798"/>
            <a:ext cx="10967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https://www.it-nico.com/2012/09/24/うるさい相手を黙らせる</a:t>
            </a:r>
            <a:r>
              <a:rPr lang="en-US" altLang="ja-JP" dirty="0" smtClean="0"/>
              <a:t>-</a:t>
            </a:r>
            <a:r>
              <a:rPr lang="ja-JP" altLang="en-US" dirty="0" smtClean="0"/>
              <a:t>イグ</a:t>
            </a:r>
            <a:r>
              <a:rPr lang="en-US" altLang="ja-JP" dirty="0" smtClean="0"/>
              <a:t>-</a:t>
            </a:r>
            <a:r>
              <a:rPr lang="ja-JP" altLang="en-US" dirty="0" smtClean="0"/>
              <a:t>ノーベル賞</a:t>
            </a:r>
            <a:r>
              <a:rPr lang="en-US" altLang="ja-JP" dirty="0" smtClean="0"/>
              <a:t>-</a:t>
            </a:r>
            <a:r>
              <a:rPr lang="ja-JP" altLang="en-US" dirty="0" smtClean="0"/>
              <a:t>音響学賞</a:t>
            </a:r>
            <a:r>
              <a:rPr lang="en-US" altLang="ja-JP" dirty="0" smtClean="0"/>
              <a:t>-</a:t>
            </a:r>
            <a:r>
              <a:rPr lang="ja-JP" altLang="en-US" dirty="0" smtClean="0"/>
              <a:t>受賞作品</a:t>
            </a:r>
            <a:r>
              <a:rPr lang="en-US" altLang="ja-JP" dirty="0" smtClean="0"/>
              <a:t>-</a:t>
            </a:r>
            <a:r>
              <a:rPr lang="ja-JP" altLang="en-US" dirty="0" smtClean="0"/>
              <a:t>スピーチジャマ/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5" y="1469867"/>
            <a:ext cx="3104256" cy="30421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781862" y="899410"/>
            <a:ext cx="64607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私たちはイグノーベル賞からヒントを得た！！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pPr algn="ctr"/>
            <a:r>
              <a:rPr lang="ja-JP" altLang="en-US" sz="2800" dirty="0" smtClean="0"/>
              <a:t>声を増幅してスピーカーから流す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↓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自分の声が大きく聞こえる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↓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小さく話す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↓</a:t>
            </a:r>
            <a:endParaRPr kumimoji="1" lang="en-US" altLang="ja-JP" sz="2800" dirty="0"/>
          </a:p>
          <a:p>
            <a:pPr algn="ctr"/>
            <a:r>
              <a:rPr lang="ja-JP" altLang="en-US" sz="2800" dirty="0" smtClean="0"/>
              <a:t>外部に声が漏れにくい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368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弦 36"/>
          <p:cNvSpPr/>
          <p:nvPr/>
        </p:nvSpPr>
        <p:spPr>
          <a:xfrm>
            <a:off x="4962408" y="4449314"/>
            <a:ext cx="2180471" cy="2169055"/>
          </a:xfrm>
          <a:prstGeom prst="chord">
            <a:avLst>
              <a:gd name="adj1" fmla="val 10871062"/>
              <a:gd name="adj2" fmla="val 215661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09" y="4781561"/>
            <a:ext cx="2830018" cy="2076439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 flipV="1">
            <a:off x="6115756" y="4361127"/>
            <a:ext cx="3447736" cy="1134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953681" y="2664356"/>
            <a:ext cx="209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Music</a:t>
            </a:r>
          </a:p>
          <a:p>
            <a:pPr algn="ctr"/>
            <a:r>
              <a:rPr lang="en-US" altLang="ja-JP" sz="3600" dirty="0" smtClean="0"/>
              <a:t>Voice 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917990" y="5123275"/>
            <a:ext cx="197997" cy="2941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flipH="1">
            <a:off x="6105061" y="5291529"/>
            <a:ext cx="10928" cy="280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5927678" y="5294029"/>
            <a:ext cx="10928" cy="280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6120051" y="5306519"/>
            <a:ext cx="10928" cy="280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87146" y="954998"/>
            <a:ext cx="331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6148304" y="962635"/>
            <a:ext cx="2245879" cy="4454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387146" y="980606"/>
            <a:ext cx="318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 smtClean="0"/>
              <a:t>Microphone</a:t>
            </a:r>
            <a:endParaRPr kumimoji="1" lang="ja-JP" altLang="en-US" sz="3600" dirty="0"/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6148304" y="2501634"/>
            <a:ext cx="2124852" cy="2994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2604927" y="4212236"/>
            <a:ext cx="3305411" cy="1283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208940" y="2606801"/>
            <a:ext cx="209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Music</a:t>
            </a:r>
          </a:p>
          <a:p>
            <a:pPr algn="ctr"/>
            <a:r>
              <a:rPr lang="en-US" altLang="ja-JP" sz="3600" dirty="0" smtClean="0"/>
              <a:t>Voice </a:t>
            </a:r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3460859" y="1858780"/>
            <a:ext cx="2438785" cy="3637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図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28258" y="912904"/>
            <a:ext cx="1588730" cy="1588730"/>
          </a:xfrm>
          <a:prstGeom prst="rect">
            <a:avLst/>
          </a:prstGeom>
        </p:spPr>
      </p:pic>
      <p:sp>
        <p:nvSpPr>
          <p:cNvPr id="34" name="円形吹き出し 33"/>
          <p:cNvSpPr/>
          <p:nvPr/>
        </p:nvSpPr>
        <p:spPr>
          <a:xfrm>
            <a:off x="4140267" y="742683"/>
            <a:ext cx="2143593" cy="1903751"/>
          </a:xfrm>
          <a:prstGeom prst="wedgeEllipseCallout">
            <a:avLst>
              <a:gd name="adj1" fmla="val 34412"/>
              <a:gd name="adj2" fmla="val 167224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0" y="372625"/>
            <a:ext cx="318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With Case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8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900" y="0"/>
            <a:ext cx="15232981" cy="6858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-167697" y="663566"/>
            <a:ext cx="16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Case</a:t>
            </a:r>
            <a:endParaRPr kumimoji="1" lang="ja-JP" altLang="en-US" sz="36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8626989" y="5991693"/>
            <a:ext cx="331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 flipV="1">
            <a:off x="5861154" y="5336498"/>
            <a:ext cx="2765838" cy="655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695467" y="5340929"/>
            <a:ext cx="318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 smtClean="0"/>
              <a:t>Microphone</a:t>
            </a:r>
            <a:endParaRPr kumimoji="1" lang="ja-JP" altLang="en-US" sz="3600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0" y="3658914"/>
            <a:ext cx="2624677" cy="4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2624677" y="2713220"/>
            <a:ext cx="2456989" cy="945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-227658" y="3014799"/>
            <a:ext cx="3182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Bulb case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74486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92</Words>
  <Application>Microsoft Macintosh PowerPoint</Application>
  <PresentationFormat>ワイド画面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山本大介</cp:lastModifiedBy>
  <cp:revision>10</cp:revision>
  <dcterms:created xsi:type="dcterms:W3CDTF">2017-06-01T03:57:46Z</dcterms:created>
  <dcterms:modified xsi:type="dcterms:W3CDTF">2017-06-01T09:47:51Z</dcterms:modified>
</cp:coreProperties>
</file>