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2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29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5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70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2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07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60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5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44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28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4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A914-31CE-6648-8494-320068D9E0CA}" type="datetimeFigureOut">
              <a:rPr kumimoji="1" lang="ja-JP" altLang="en-US" smtClean="0"/>
              <a:t>2017/6/3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2CC5D-DD87-B74D-A22F-0B919EFCA5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00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33501"/>
            <a:ext cx="8128000" cy="4445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38482" t="84041" r="53304" b="12285"/>
          <a:stretch/>
        </p:blipFill>
        <p:spPr>
          <a:xfrm rot="20744193">
            <a:off x="6533681" y="4386795"/>
            <a:ext cx="1259784" cy="1043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38482" t="84041" r="53304" b="12285"/>
          <a:stretch/>
        </p:blipFill>
        <p:spPr>
          <a:xfrm rot="20744193">
            <a:off x="7193969" y="4286437"/>
            <a:ext cx="350950" cy="290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8482" t="84041" r="53304" b="12285"/>
          <a:stretch/>
        </p:blipFill>
        <p:spPr>
          <a:xfrm rot="20744193">
            <a:off x="6567381" y="4364791"/>
            <a:ext cx="1417851" cy="12582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66325" t="60061" r="27768" b="37867"/>
          <a:stretch/>
        </p:blipFill>
        <p:spPr>
          <a:xfrm rot="20843540">
            <a:off x="7034372" y="4340914"/>
            <a:ext cx="618397" cy="11859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76161" t="78245" r="15446" b="15143"/>
          <a:stretch/>
        </p:blipFill>
        <p:spPr>
          <a:xfrm rot="20731412">
            <a:off x="6599682" y="5120416"/>
            <a:ext cx="1528306" cy="657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31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06500"/>
            <a:ext cx="8128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78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Yu Gothic</vt:lpstr>
      <vt:lpstr>Yu Gothic Light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山本大介</dc:creator>
  <cp:lastModifiedBy>山本大介</cp:lastModifiedBy>
  <cp:revision>2</cp:revision>
  <dcterms:created xsi:type="dcterms:W3CDTF">2017-06-02T19:22:40Z</dcterms:created>
  <dcterms:modified xsi:type="dcterms:W3CDTF">2017-06-02T19:37:39Z</dcterms:modified>
</cp:coreProperties>
</file>