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61" r:id="rId4"/>
    <p:sldId id="260" r:id="rId5"/>
    <p:sldId id="257" r:id="rId6"/>
    <p:sldId id="258" r:id="rId7"/>
    <p:sldId id="259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3" d="100"/>
          <a:sy n="103" d="100"/>
        </p:scale>
        <p:origin x="14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546D0-7A8D-6845-9BC7-79C8D8DE8541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0B2F3-90CB-7B49-A21F-3892A521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4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Top: python</a:t>
            </a:r>
          </a:p>
          <a:p>
            <a:r>
              <a:rPr lang="en-US" dirty="0"/>
              <a:t>Bottom: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0B2F3-90CB-7B49-A21F-3892A5211A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Top: python</a:t>
            </a:r>
          </a:p>
          <a:p>
            <a:r>
              <a:rPr lang="en-US" dirty="0"/>
              <a:t>Bottom: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0B2F3-90CB-7B49-A21F-3892A5211A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4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Top: python</a:t>
            </a:r>
          </a:p>
          <a:p>
            <a:r>
              <a:rPr lang="en-US" dirty="0"/>
              <a:t>Bottom: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0B2F3-90CB-7B49-A21F-3892A5211A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</a:t>
            </a:r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Right: rand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0B2F3-90CB-7B49-A21F-3892A5211A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766E-65B5-4F18-E266-2932DEC4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215B8-F524-5883-5CB8-08B6D0694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492A-9632-C51E-06CE-564CA8E1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6644-428F-7B8C-6A96-FC1A198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AD28-B4B2-0A7E-4073-48A658C2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750C-1ADF-4C04-5F7D-BB3C8BB9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F2E0B-D0B5-635F-757C-BCB01CA2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AD09-2077-5D31-9DF1-734FD792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A586-204E-CF82-1DEC-83CA29BA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958E3-DFC1-F5E7-5F1E-F76183D1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A6794-20D3-AD41-2898-65EA550F2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E7958-711E-B2F3-BA75-25F76894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E098-E84D-7742-7BC7-F2D5916C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1AA5-4BFE-8480-ADCB-BC64092A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3A26-FA10-4F27-E1FA-B3513C13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702A-972D-A27B-0746-40B1D8E3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6095-3290-7670-9FDA-D924A4B3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1B5B-0337-7B13-4D3E-BBD6241E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07B9-EFB6-ABED-4848-033A69D9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9CDF-3201-4DA4-83B2-72AB7470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8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D497-7431-F0EC-39D2-D3EA97A6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B2BC-9163-4E58-60AF-742E9A93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5AF1-D8ED-B445-57F5-9D9C7D78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F9BF-C109-5E92-034E-2AE8F86C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8A4E-6BEF-59CE-734B-DC6DE8F0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E6C0-D8C5-B427-B1FC-C4D84B42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FF8B-465B-7020-20A0-BD954628B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90F93-4513-28D2-A32A-9D4FAE250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B07-50BE-8AA1-70E4-B2658EB8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FA41A-27CC-D9B9-49AC-F0372C86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61C8B-D407-92FD-9ACD-EE73D651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DA9-4C65-BFCE-0B27-0C24F2F7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1AE23-7592-6618-4FD7-AC4F6EC1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A7F12-1717-9B05-0951-92F06307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0EE4A-E461-15B4-B5B8-437011A78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5B7F1-54F5-B25D-719D-F8C8590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1E999-1E06-3EFD-6C67-2F512B2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38A00-1061-1A6D-4EED-7493495C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675FC-F3C3-57B3-C7F9-6AE27690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0CCA-2A68-DA74-836A-822D7594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CE470-5EF9-757D-8056-3502BFCA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123EA-DAF3-F69D-AA90-31B1B7F2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B50D6-164A-5266-42F9-1B2A2A86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7FC1C-082E-9F42-49ED-46E043CC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CAE68-BDE9-FF9F-FB73-3BDCE898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63C1B-3EDB-17B6-8F5E-6C58C09C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1BD6-A045-2091-699E-16B078AE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E211-2CF4-4D49-A9C7-BEBBA7AF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AB4B4-1704-9086-4B32-11F7842D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DDA16-2DAF-E08A-A995-DB89770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0FE7-E024-1F6F-1336-22494386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0D21-24DD-17DF-8BDB-4472AD7A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1818-C472-1D59-11B9-180C020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4948F-6FB2-F290-957B-590D7F9D6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FF338-B539-BDE3-71CB-A362715EC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6DE5D-AE50-6A68-083F-76BC8B1B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4F12-BE3E-74F1-9B12-DAC6CA40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F6B-BF8D-FBCE-93B2-A0D425CA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C9C61-0CC7-7C48-385C-6CF02922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56CE-6601-867B-CC9D-AF18CC05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04EB-45D4-C98D-F44F-DEDA2ADF3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B26EA-BC59-2840-BE61-9E90F07AEF7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B5E6-F699-7DEE-9BC8-16D20F9E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CAE6-796C-BE3B-8AA6-3CE9AD971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100C2-CD67-834D-A2E5-FCA69BEC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6F3A28-646B-558D-A7C9-D5DC6F3D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9575" cy="3180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39F25-70C6-D1A0-D1E1-AF075DFD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98" y="32263"/>
            <a:ext cx="5983102" cy="3180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5DB43-C883-C384-951B-8E207CAB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1"/>
            <a:ext cx="6113384" cy="32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2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F33DE1-A059-2D7A-7BC6-A797C380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32" y="3101546"/>
            <a:ext cx="7082968" cy="3700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9EBADC-A4E7-0477-D08C-74EAA70D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582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06C133-B179-1E23-F6DD-E90982F7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258849" cy="3756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8C0C8-AA03-FD61-74E1-715291D6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3371089"/>
            <a:ext cx="6705600" cy="34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CEDFBA-1077-A35A-417B-FF427B5C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92" y="3155262"/>
            <a:ext cx="6952208" cy="3579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719FB6-9F43-FB23-8E20-ACEBCA66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0" y="1"/>
            <a:ext cx="6298513" cy="35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2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4F504-68F5-10D3-F9C8-FF9E8A5D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18"/>
            <a:ext cx="6552800" cy="3708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8B294A-4E80-2689-611A-07541A8A3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93" y="3429000"/>
            <a:ext cx="65528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441D2C-C036-F998-F413-D9A18D3A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84264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F32DB-0574-91E8-65DC-E4C449D14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059" y="3219756"/>
            <a:ext cx="7236941" cy="36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8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C2074-0E6F-87B5-4100-69928E40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64149" cy="2825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22C0C-0EBD-B838-86DF-830D94CC1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148" y="0"/>
            <a:ext cx="6073732" cy="2644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0614D-3A3F-E3D4-8D6E-DDECED5AE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5" y="3089189"/>
            <a:ext cx="5989797" cy="3447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A58AEF-FBD3-701B-8180-17BBF5833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148" y="3089189"/>
            <a:ext cx="6027851" cy="34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3A6B04-DA4F-D09D-92D2-1CF57090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566863" cy="1433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E2A90-3F96-A06D-9BD2-3062B5EB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4" y="1433384"/>
            <a:ext cx="5390778" cy="1001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D4F01-5A74-613A-627F-ED7148F5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35"/>
            <a:ext cx="5461000" cy="151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4EDEC-5E0C-3AE6-9A23-990C9E78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55" y="1529835"/>
            <a:ext cx="5390778" cy="1001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87BB20-CC4C-7AD4-DB5F-99BE61F1F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23968"/>
            <a:ext cx="5464378" cy="2970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770F8-42DC-7893-0242-8F4D4927C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356" y="3323969"/>
            <a:ext cx="5754287" cy="29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9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CC64B-33B9-FA1D-6E6C-980E6A62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48804" cy="158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8F1A9-3F1E-D6B6-E593-4385D451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6" y="1581663"/>
            <a:ext cx="5648803" cy="1049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92FA7-9C16-CC16-947B-3996C3C6D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59" y="-23392"/>
            <a:ext cx="6314941" cy="1665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0FC90-82C9-DF8D-130C-9401CAB8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10" y="1581662"/>
            <a:ext cx="5648803" cy="1049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73405-1C55-EF0E-CC82-0D5421DCF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989819"/>
            <a:ext cx="5877059" cy="3395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3D5607-D8DE-16C7-971B-3F1300DDE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88437"/>
            <a:ext cx="5877059" cy="35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C32665-B951-EC7B-3B60-2BDA0292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530" y="1279954"/>
            <a:ext cx="6285470" cy="3465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6FE54-6C34-DCCF-B505-B5450993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80122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B6218-4874-7A4E-AC2D-4F2B31D6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180122" cy="33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9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D29BC-3BB9-DFBD-D165-A37118EF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626085" cy="3462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9B1A2-54FC-5155-1337-35E78E17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41" y="3189619"/>
            <a:ext cx="7088659" cy="3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29</Words>
  <Application>Microsoft Macintosh PowerPoint</Application>
  <PresentationFormat>Widescreen</PresentationFormat>
  <Paragraphs>12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Fry Brumit</dc:creator>
  <cp:lastModifiedBy>Daisy Fry Brumit</cp:lastModifiedBy>
  <cp:revision>1</cp:revision>
  <dcterms:created xsi:type="dcterms:W3CDTF">2024-07-09T19:21:55Z</dcterms:created>
  <dcterms:modified xsi:type="dcterms:W3CDTF">2024-07-12T01:23:54Z</dcterms:modified>
</cp:coreProperties>
</file>