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CE26-0096-3CA4-F32B-548A98D7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1D934-166C-8023-CD79-C77263542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CAB2-90A8-8CCD-5531-2315292D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B186-E320-BE42-B02F-CD7CBA5B4ED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5EC9A-A6D6-27B3-294C-0E7E094E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0911-8048-F4F4-9715-CE17265D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C1BD-8AF0-914B-9DD6-AA5EA6D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ADD7-0521-2B65-8182-549DA9CE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DEB4B-5931-52A5-6ADB-F0CEC915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78E27-15BF-F420-ADF9-6C2008EA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B186-E320-BE42-B02F-CD7CBA5B4ED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D29B-E358-4D01-0282-B9E346D2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48E5-003F-A845-3C6A-801BE2D2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C1BD-8AF0-914B-9DD6-AA5EA6D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77B9A-C8C4-6113-0B7F-3AFD752D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BAC57-0E1B-46D6-5007-74F5FCC0D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5216-A833-FBD2-6FE6-E251A1C7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B186-E320-BE42-B02F-CD7CBA5B4ED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5510-B56B-B99A-5F0C-A3A6F4CB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6A18-20AB-A0B6-1C87-CA75ACCA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C1BD-8AF0-914B-9DD6-AA5EA6D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5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D906-E5B8-4E9A-06C4-73B06945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B832-7D6F-A072-0351-C6B91316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5BC6-F868-DDB5-C324-B460CE6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B186-E320-BE42-B02F-CD7CBA5B4ED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53A3-B66C-A95E-09EE-EEFAB175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C997-EAF9-4380-3D1B-58F4B998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C1BD-8AF0-914B-9DD6-AA5EA6D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2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6638-190B-E905-221688F3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ED7DA-3E47-24DA-734E-4397F6F9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FF1B-7DAD-D3AD-C8AB-EFD749F1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B186-E320-BE42-B02F-CD7CBA5B4ED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486C-BCE3-7CB4-0A6C-A4F620BD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DBE19-147C-CDEB-289C-702F620F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C1BD-8AF0-914B-9DD6-AA5EA6D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1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DEF7-225B-8917-5B2D-033A2720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1336-FA2A-1FC3-A6CD-CAF38532D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C5466-389C-4420-B9D0-DC226894B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9AA10-4983-7A84-F37E-1FFFF08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B186-E320-BE42-B02F-CD7CBA5B4ED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355A3-3816-90E9-7D6E-9C316FA7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A7978-D28B-3B94-A6C1-47F9EAB9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C1BD-8AF0-914B-9DD6-AA5EA6D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F107-49E8-2E26-4965-2D27D72A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BF43-B3A9-BC6A-99EA-6D186A3FD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7F965-FCDB-D6B1-1150-87F38FDC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E9DAB-88D9-CA4F-2EEA-033CDC8D3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1AB76-F2DF-08A0-A339-743BAD4ED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A8FA7-AA3D-DC80-7768-39D4F191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B186-E320-BE42-B02F-CD7CBA5B4ED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BFB85-307E-16C5-D9F9-5CEA9C5A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15242-3820-0562-30B2-A8411B08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C1BD-8AF0-914B-9DD6-AA5EA6D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06DE-E60B-3B25-CA75-889A4C20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863A5-5298-B9B8-AE08-1C9C7B96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B186-E320-BE42-B02F-CD7CBA5B4ED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B7C19-8600-4B68-FB64-55DEEEC7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586C0-866F-9EF0-3D20-EAAE6738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C1BD-8AF0-914B-9DD6-AA5EA6D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FEAB1-2763-F66E-F6DE-CF9146B3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B186-E320-BE42-B02F-CD7CBA5B4ED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E3AD1-E6FB-6790-1851-6755C7DB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1849F-551D-BD8D-5773-F28F6EF3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C1BD-8AF0-914B-9DD6-AA5EA6D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1130-9FFE-52ED-D2F2-009B3627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9F14-F8DE-724A-0A5F-C3217E37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3F5C1-6B29-1907-81EC-F27EC4412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0126F-EC3C-E1C3-F87E-86A8CD7A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B186-E320-BE42-B02F-CD7CBA5B4ED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9E174-6747-7CBF-7F68-2EAFAD6C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1EF78-1CD3-63E8-662C-0FFCA29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C1BD-8AF0-914B-9DD6-AA5EA6D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C8FE-7202-2283-ED97-DB07D293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1E2C7-81FB-A5EA-D9BB-DAB4F80FE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EA371-4F15-F53A-6478-AA7738C83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6D14E-49EB-F197-4976-0D824F4B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B186-E320-BE42-B02F-CD7CBA5B4ED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ADC2D-09F7-8C0B-9F45-2CCB7298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B651B-C37E-DCEC-4550-8B870C1C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C1BD-8AF0-914B-9DD6-AA5EA6D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77433-2DE9-663C-5469-AF86020B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D0F61-A7EA-9BF8-9539-32129BE37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006D-F652-1E31-E8A3-7A97C1304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1B186-E320-BE42-B02F-CD7CBA5B4ED5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9E68D-AB42-557C-CDA8-EBC85FDE7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C6279-655B-0A61-A716-040402A21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6C1BD-8AF0-914B-9DD6-AA5EA6D6E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6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1DA0C8-234D-BF8D-ED3D-24B3391119FE}"/>
              </a:ext>
            </a:extLst>
          </p:cNvPr>
          <p:cNvGrpSpPr/>
          <p:nvPr/>
        </p:nvGrpSpPr>
        <p:grpSpPr>
          <a:xfrm>
            <a:off x="1701217" y="212056"/>
            <a:ext cx="8789565" cy="6433888"/>
            <a:chOff x="567521" y="340953"/>
            <a:chExt cx="8789565" cy="64338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685F85-CBCC-2724-D20B-F424B6AEE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594" y="3535910"/>
              <a:ext cx="3173321" cy="31804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738446-0CC0-D523-87B6-C16CFD834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4107" y="3561252"/>
              <a:ext cx="3173321" cy="31805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C3C8D6-B148-3B44-404C-9859616A9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521" y="371941"/>
              <a:ext cx="3173321" cy="319859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3DDFAF-F382-AE7E-34AA-5FC9E2E09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4107" y="353589"/>
              <a:ext cx="3173321" cy="319495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124915-1235-4B26-5351-B7956515B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8767" y="340953"/>
              <a:ext cx="3328319" cy="323893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FF081E-635D-647D-555E-50FE7036A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67619" y="3576192"/>
              <a:ext cx="3173321" cy="319864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706C103-41FF-B9C7-D79A-7E2BA8D07653}"/>
              </a:ext>
            </a:extLst>
          </p:cNvPr>
          <p:cNvSpPr txBox="1"/>
          <p:nvPr/>
        </p:nvSpPr>
        <p:spPr>
          <a:xfrm>
            <a:off x="231190" y="0"/>
            <a:ext cx="633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Birth Method Principle Components Over Time: ECAM Dataset</a:t>
            </a:r>
          </a:p>
        </p:txBody>
      </p:sp>
    </p:spTree>
    <p:extLst>
      <p:ext uri="{BB962C8B-B14F-4D97-AF65-F5344CB8AC3E}">
        <p14:creationId xmlns:p14="http://schemas.microsoft.com/office/powerpoint/2010/main" val="50045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Daisy Fry Brumit</dc:creator>
  <cp:lastModifiedBy>Daisy Fry Brumit</cp:lastModifiedBy>
  <cp:revision>2</cp:revision>
  <dcterms:created xsi:type="dcterms:W3CDTF">2024-06-27T22:09:57Z</dcterms:created>
  <dcterms:modified xsi:type="dcterms:W3CDTF">2024-06-28T00:34:20Z</dcterms:modified>
</cp:coreProperties>
</file>