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6215" y="2053590"/>
            <a:ext cx="7539355" cy="272669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6664325" y="3112770"/>
            <a:ext cx="1403985" cy="632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804025" y="3244850"/>
            <a:ext cx="3691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i="1" baseline="-25000">
                <a:latin typeface="Times New Roman" panose="02020603050405020304" charset="0"/>
                <a:cs typeface="Times New Roman" panose="02020603050405020304" charset="0"/>
              </a:rPr>
              <a:t>i </a:t>
            </a:r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= sigmoid(w</a:t>
            </a:r>
            <a:r>
              <a:rPr lang="en-US" i="1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i="1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 + w</a:t>
            </a:r>
            <a:r>
              <a:rPr lang="en-US" i="1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i="1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 + w</a:t>
            </a:r>
            <a:r>
              <a:rPr lang="en-US" i="1" baseline="-25000"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i="1" baseline="-25000"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 + w</a:t>
            </a:r>
            <a:r>
              <a:rPr lang="en-US" i="1" baseline="-25000"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WPS Presentation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Arial Rounded MT Bold</vt:lpstr>
      <vt:lpstr>Calibri</vt:lpstr>
      <vt:lpstr>微软雅黑</vt:lpstr>
      <vt:lpstr>宋体</vt:lpstr>
      <vt:lpstr>Times New Roman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missle</cp:lastModifiedBy>
  <cp:revision>6</cp:revision>
  <dcterms:created xsi:type="dcterms:W3CDTF">2022-01-07T07:53:12Z</dcterms:created>
  <dcterms:modified xsi:type="dcterms:W3CDTF">2022-01-07T07:53:12Z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