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3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4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6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8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3856-0EBD-4329-921D-EFE441F061C5}" type="datetimeFigureOut">
              <a:rPr lang="zh-CN" altLang="en-US" smtClean="0"/>
              <a:t>2018/12/12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802E-63B5-41E0-BC65-620425174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1449859" y="3113903"/>
            <a:ext cx="9835978" cy="3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0" y="2865588"/>
            <a:ext cx="1449859" cy="716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654249" y="5531126"/>
            <a:ext cx="2734962" cy="67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recorder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724133" y="377371"/>
            <a:ext cx="2734962" cy="870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19814" y="349912"/>
            <a:ext cx="2734962" cy="898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449859" y="3318180"/>
            <a:ext cx="9835978" cy="3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449859" y="2909625"/>
            <a:ext cx="9835978" cy="3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714317" y="1220770"/>
            <a:ext cx="0" cy="186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656426" y="1952802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param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550619" y="1059250"/>
            <a:ext cx="737" cy="217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0981" y="1953267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7330331" y="1104310"/>
            <a:ext cx="40153" cy="210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314333" y="1983403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3714317" y="571892"/>
            <a:ext cx="901062" cy="50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4787295" y="559020"/>
            <a:ext cx="901062" cy="50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loader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7030995" y="599351"/>
            <a:ext cx="901062" cy="50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runner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8091614" y="587043"/>
            <a:ext cx="901062" cy="50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runner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405265" y="1066899"/>
            <a:ext cx="737" cy="2173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8231393" y="1094358"/>
            <a:ext cx="40153" cy="210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710456" y="1086709"/>
            <a:ext cx="14854" cy="244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1449859" y="3527720"/>
            <a:ext cx="9835978" cy="32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777629" y="1061644"/>
            <a:ext cx="14854" cy="2441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792483" y="1980262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6" idx="0"/>
          </p:cNvCxnSpPr>
          <p:nvPr/>
        </p:nvCxnSpPr>
        <p:spPr>
          <a:xfrm>
            <a:off x="10006876" y="3426494"/>
            <a:ext cx="14854" cy="2104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922009" y="4472033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1598043" y="5488766"/>
            <a:ext cx="2734962" cy="6727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59" idx="0"/>
          </p:cNvCxnSpPr>
          <p:nvPr/>
        </p:nvCxnSpPr>
        <p:spPr>
          <a:xfrm flipV="1">
            <a:off x="2965524" y="2942576"/>
            <a:ext cx="0" cy="254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951214" y="4287435"/>
            <a:ext cx="963827" cy="258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23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0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53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88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52</cp:revision>
  <dcterms:created xsi:type="dcterms:W3CDTF">2018-11-19T09:47:58Z</dcterms:created>
  <dcterms:modified xsi:type="dcterms:W3CDTF">2018-12-12T09:02:50Z</dcterms:modified>
</cp:coreProperties>
</file>