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9144000" cy="6858000"/>
  <p:defaultTextStyle>
    <a:defPPr lvl="0">
      <a:defRPr lang="zh-CN"/>
    </a:defPPr>
    <a:lvl1pPr defTabSz="914400" eaLnBrk="1" hangingPunct="1" indent="0" latinLnBrk="0" lvl="0" marL="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defTabSz="914400" eaLnBrk="1" hangingPunct="1" indent="0" latinLnBrk="0" lvl="1" marL="457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defTabSz="914400" eaLnBrk="1" hangingPunct="1" indent="0" latinLnBrk="0" lvl="2" marL="914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defTabSz="914400" eaLnBrk="1" hangingPunct="1" indent="0" latinLnBrk="0" lvl="3" marL="13716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defTabSz="914400" eaLnBrk="1" hangingPunct="1" indent="0" latinLnBrk="0" lvl="4" marL="18288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defTabSz="914400" eaLnBrk="1" hangingPunct="1" indent="0" latinLnBrk="0" lvl="5" marL="22860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defTabSz="914400" eaLnBrk="1" hangingPunct="1" indent="0" latinLnBrk="0" lvl="6" marL="2743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defTabSz="914400" eaLnBrk="1" hangingPunct="1" indent="0" latinLnBrk="0" lvl="7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defTabSz="914400" eaLnBrk="1" hangingPunct="1" indent="0" latinLnBrk="0" lvl="8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5F96-EC42-B04C-989F5E37EF18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5F96-EC42-B04C-989F5E37EF18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5F96-EC42-B04C-989F5E37EF18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5F96-EC42-B04C-989F5E37E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4446223"/>
        <c:axId val="1"/>
      </c:barChart>
      <c:catAx>
        <c:axId val="124444622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244446223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9/12/2024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809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68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57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0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9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77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40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5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3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2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0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5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6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9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3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1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7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5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8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2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6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9/12/2024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1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/>
          <p:nvPr>
            <p:ph type="ctrTitle"/>
          </p:nvPr>
        </p:nvSpPr>
        <p:spPr>
          <a:xfrm>
            <a:off x="-1927399" y="25401"/>
            <a:ext cx="112014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6500">
            <a:spAutoFit/>
          </a:bodyPr>
          <a:lstStyle/>
          <a:p>
            <a:pPr indent="0" lvl="0" marL="321373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 </a:t>
            </a:r>
            <a:br>
              <a:rPr b="1" i="0" lang="en-US" sz="5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"/>
          <p:cNvSpPr txBox="1"/>
          <p:nvPr>
            <p:ph type="sldNum"/>
          </p:nvPr>
        </p:nvSpPr>
        <p:spPr>
          <a:xfrm>
            <a:off x="8590663" y="6158519"/>
            <a:ext cx="6834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spAutoFit/>
          </a:bodyPr>
          <a:lstStyle/>
          <a:p>
            <a:pPr indent="0" lvl="0" marL="381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9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914400" y="3053161"/>
            <a:ext cx="108441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NAME     :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Daisy Preetha. S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 NO         :3122179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	        : B.Com (Accounting and finance)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COLLEGE	             : St. Anne's Arts And Science College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NM ID(username)   :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CB817A6A51A297CBABC46F8BE932F641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	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5673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225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59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3408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091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9112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1311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6250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7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7190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74555"/>
            <a:ext cx="3854528" cy="16421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7702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5479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3238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189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