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3"/>
  </p:normalViewPr>
  <p:slideViewPr>
    <p:cSldViewPr snapToGrid="0" snapToObjects="1" showGuides="1">
      <p:cViewPr varScale="1">
        <p:scale>
          <a:sx n="109" d="100"/>
          <a:sy n="109" d="100"/>
        </p:scale>
        <p:origin x="5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CE6-8662-8342-9A97-2C1A83C8B32F}" type="datetimeFigureOut">
              <a:rPr kumimoji="1" lang="zh-CN" altLang="en-US" smtClean="0"/>
              <a:t>16/4/22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40AA-B22E-074A-9470-C66131815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31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CE6-8662-8342-9A97-2C1A83C8B32F}" type="datetimeFigureOut">
              <a:rPr kumimoji="1" lang="zh-CN" altLang="en-US" smtClean="0"/>
              <a:t>16/4/22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40AA-B22E-074A-9470-C66131815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48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CE6-8662-8342-9A97-2C1A83C8B32F}" type="datetimeFigureOut">
              <a:rPr kumimoji="1" lang="zh-CN" altLang="en-US" smtClean="0"/>
              <a:t>16/4/22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40AA-B22E-074A-9470-C66131815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6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CE6-8662-8342-9A97-2C1A83C8B32F}" type="datetimeFigureOut">
              <a:rPr kumimoji="1" lang="zh-CN" altLang="en-US" smtClean="0"/>
              <a:t>16/4/22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40AA-B22E-074A-9470-C66131815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18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CE6-8662-8342-9A97-2C1A83C8B32F}" type="datetimeFigureOut">
              <a:rPr kumimoji="1" lang="zh-CN" altLang="en-US" smtClean="0"/>
              <a:t>16/4/22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40AA-B22E-074A-9470-C66131815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78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CE6-8662-8342-9A97-2C1A83C8B32F}" type="datetimeFigureOut">
              <a:rPr kumimoji="1" lang="zh-CN" altLang="en-US" smtClean="0"/>
              <a:t>16/4/22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40AA-B22E-074A-9470-C66131815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35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CE6-8662-8342-9A97-2C1A83C8B32F}" type="datetimeFigureOut">
              <a:rPr kumimoji="1" lang="zh-CN" altLang="en-US" smtClean="0"/>
              <a:t>16/4/22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40AA-B22E-074A-9470-C66131815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84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CE6-8662-8342-9A97-2C1A83C8B32F}" type="datetimeFigureOut">
              <a:rPr kumimoji="1" lang="zh-CN" altLang="en-US" smtClean="0"/>
              <a:t>16/4/22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40AA-B22E-074A-9470-C66131815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5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CE6-8662-8342-9A97-2C1A83C8B32F}" type="datetimeFigureOut">
              <a:rPr kumimoji="1" lang="zh-CN" altLang="en-US" smtClean="0"/>
              <a:t>16/4/22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40AA-B22E-074A-9470-C66131815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65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CE6-8662-8342-9A97-2C1A83C8B32F}" type="datetimeFigureOut">
              <a:rPr kumimoji="1" lang="zh-CN" altLang="en-US" smtClean="0"/>
              <a:t>16/4/22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40AA-B22E-074A-9470-C66131815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89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CE6-8662-8342-9A97-2C1A83C8B32F}" type="datetimeFigureOut">
              <a:rPr kumimoji="1" lang="zh-CN" altLang="en-US" smtClean="0"/>
              <a:t>16/4/22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40AA-B22E-074A-9470-C66131815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92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CECE6-8662-8342-9A97-2C1A83C8B32F}" type="datetimeFigureOut">
              <a:rPr kumimoji="1" lang="zh-CN" altLang="en-US" smtClean="0"/>
              <a:t>16/4/22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240AA-B22E-074A-9470-C66131815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02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1016000"/>
            <a:ext cx="72644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7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66700"/>
            <a:ext cx="110871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4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300"/>
            <a:ext cx="12192000" cy="61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7908" y="1376383"/>
            <a:ext cx="1594338" cy="468922"/>
          </a:xfrm>
          <a:prstGeom prst="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latin typeface="Hiragino Sans GB W3" charset="-122"/>
                <a:ea typeface="Hiragino Sans GB W3" charset="-122"/>
                <a:cs typeface="Hiragino Sans GB W3" charset="-122"/>
              </a:rPr>
              <a:t>产品</a:t>
            </a:r>
            <a:endParaRPr kumimoji="1" lang="zh-CN" altLang="en-US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7908" y="1847030"/>
            <a:ext cx="1594338" cy="468922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5B9BD5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产品录入</a:t>
            </a:r>
            <a:endParaRPr kumimoji="1" lang="zh-CN" altLang="en-US" sz="1600" dirty="0">
              <a:solidFill>
                <a:srgbClr val="5B9BD5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86907" y="1376383"/>
            <a:ext cx="1900115" cy="468922"/>
          </a:xfrm>
          <a:prstGeom prst="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销售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86907" y="1847030"/>
            <a:ext cx="1900115" cy="468922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5B9BD5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公司</a:t>
            </a:r>
            <a:r>
              <a:rPr kumimoji="1" lang="en-US" altLang="zh-CN" sz="1600" dirty="0" smtClean="0">
                <a:solidFill>
                  <a:srgbClr val="5B9BD5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/</a:t>
            </a:r>
            <a:r>
              <a:rPr kumimoji="1" lang="zh-CN" altLang="en-US" sz="1600" dirty="0" smtClean="0">
                <a:solidFill>
                  <a:srgbClr val="5B9BD5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机构负责人</a:t>
            </a:r>
            <a:endParaRPr kumimoji="1" lang="zh-CN" altLang="en-US" sz="1600" dirty="0">
              <a:solidFill>
                <a:srgbClr val="5B9BD5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86907" y="2304898"/>
            <a:ext cx="1900115" cy="468922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solidFill>
                  <a:srgbClr val="5B9BD5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销售主管</a:t>
            </a:r>
            <a:endParaRPr kumimoji="1" lang="zh-CN" altLang="en-US" sz="1600" dirty="0">
              <a:solidFill>
                <a:srgbClr val="5B9BD5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86907" y="2774798"/>
            <a:ext cx="1900115" cy="468922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5B9BD5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代理人</a:t>
            </a:r>
            <a:endParaRPr kumimoji="1" lang="zh-CN" altLang="en-US" sz="1600" dirty="0">
              <a:solidFill>
                <a:srgbClr val="5B9BD5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6107" y="1376383"/>
            <a:ext cx="1900115" cy="468922"/>
          </a:xfrm>
          <a:prstGeom prst="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佣金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76107" y="1847030"/>
            <a:ext cx="1900115" cy="468922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5B9BD5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订单审核</a:t>
            </a:r>
            <a:endParaRPr kumimoji="1" lang="en-US" altLang="zh-CN" sz="1600" dirty="0" smtClean="0">
              <a:solidFill>
                <a:srgbClr val="5B9BD5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2718" y="3381552"/>
            <a:ext cx="87770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超级管理员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，负责整个系统的管理，人员录入，权限分配等。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[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后台系统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产品录入人员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，包括产品的上传、修改、下架。 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[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产品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]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产品销售决策人员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，负责了解保险产品，优化产品排序，促进产品销售决策。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[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产品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]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代理机构或公司负责人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，了解公司的人员架构，佣金分配原则。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[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人员管理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]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销售主管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，负责代理人管理，销售奖惩制度等。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[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人员管理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]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销售代理人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，有一定销售经验，对保险深入了解，有自己的销售方式。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[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移动端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订单审核人员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，负责订单的审核，修改等。 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[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订单系统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财务人员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，佣金结算发放。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[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佣金结算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]</a:t>
            </a:r>
          </a:p>
        </p:txBody>
      </p:sp>
      <p:sp>
        <p:nvSpPr>
          <p:cNvPr id="11" name="矩形 10"/>
          <p:cNvSpPr/>
          <p:nvPr/>
        </p:nvSpPr>
        <p:spPr>
          <a:xfrm>
            <a:off x="6176107" y="2304898"/>
            <a:ext cx="1900115" cy="468922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5B9BD5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佣金结算</a:t>
            </a:r>
            <a:endParaRPr kumimoji="1" lang="zh-CN" altLang="en-US" sz="1600" dirty="0">
              <a:solidFill>
                <a:srgbClr val="5B9BD5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250223" y="1545390"/>
            <a:ext cx="342900" cy="165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696439" y="1545390"/>
            <a:ext cx="342900" cy="165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27908" y="2304898"/>
            <a:ext cx="1594338" cy="468922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5B9BD5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销售决策</a:t>
            </a:r>
            <a:endParaRPr kumimoji="1" lang="zh-CN" altLang="en-US" sz="1600" dirty="0">
              <a:solidFill>
                <a:srgbClr val="5B9BD5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86907" y="613610"/>
            <a:ext cx="1900115" cy="468922"/>
          </a:xfrm>
          <a:prstGeom prst="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超级管理员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62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2030" y="275493"/>
            <a:ext cx="3138588" cy="4923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mtClean="0"/>
              <a:t>1.</a:t>
            </a:r>
            <a:r>
              <a:rPr kumimoji="1" lang="zh-CN" altLang="en-US" dirty="0" smtClean="0"/>
              <a:t>个人中心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绑定第三方账号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6383" y="3582731"/>
            <a:ext cx="3035070" cy="358089"/>
          </a:xfrm>
          <a:prstGeom prst="rect">
            <a:avLst/>
          </a:prstGeom>
          <a:solidFill>
            <a:srgbClr val="68B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smtClean="0"/>
              <a:t>3.</a:t>
            </a:r>
            <a:r>
              <a:rPr kumimoji="1" lang="zh-CN" altLang="en-US" sz="1600" dirty="0" smtClean="0"/>
              <a:t>第三方</a:t>
            </a:r>
            <a:r>
              <a:rPr kumimoji="1" lang="en-US" altLang="zh-CN" sz="1600" dirty="0" smtClean="0"/>
              <a:t>-</a:t>
            </a:r>
            <a:r>
              <a:rPr kumimoji="1" lang="zh-CN" altLang="en-US" sz="1600" dirty="0" smtClean="0"/>
              <a:t>扫描二维码登录绑定</a:t>
            </a:r>
            <a:endParaRPr kumimoji="1"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4757437" y="3580067"/>
            <a:ext cx="2674391" cy="366614"/>
          </a:xfrm>
          <a:prstGeom prst="rect">
            <a:avLst/>
          </a:prstGeom>
          <a:solidFill>
            <a:srgbClr val="68B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4.</a:t>
            </a:r>
            <a:r>
              <a:rPr kumimoji="1" lang="zh-CN" altLang="en-US" sz="1600" dirty="0" smtClean="0"/>
              <a:t>账号解除绑定</a:t>
            </a: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重新绑定</a:t>
            </a:r>
            <a:r>
              <a:rPr kumimoji="1" lang="en-US" altLang="zh-CN" sz="1600" dirty="0" smtClean="0"/>
              <a:t>)</a:t>
            </a:r>
            <a:endParaRPr kumimoji="1"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08" y="904143"/>
            <a:ext cx="6698152" cy="2190749"/>
          </a:xfrm>
          <a:prstGeom prst="rect">
            <a:avLst/>
          </a:prstGeom>
          <a:ln w="38100">
            <a:tailEnd type="triangle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49" y="4107793"/>
            <a:ext cx="2381249" cy="2363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172" y="4159375"/>
            <a:ext cx="6741390" cy="2348222"/>
          </a:xfrm>
          <a:prstGeom prst="rect">
            <a:avLst/>
          </a:prstGeom>
          <a:ln w="38100">
            <a:tailEnd type="triangle"/>
          </a:ln>
        </p:spPr>
      </p:pic>
      <p:sp>
        <p:nvSpPr>
          <p:cNvPr id="8" name="矩形 7"/>
          <p:cNvSpPr/>
          <p:nvPr/>
        </p:nvSpPr>
        <p:spPr>
          <a:xfrm>
            <a:off x="7722309" y="401782"/>
            <a:ext cx="1865036" cy="366614"/>
          </a:xfrm>
          <a:prstGeom prst="rect">
            <a:avLst/>
          </a:prstGeom>
          <a:solidFill>
            <a:srgbClr val="68B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2.</a:t>
            </a:r>
            <a:r>
              <a:rPr kumimoji="1" lang="zh-CN" altLang="en-US" sz="1600" dirty="0" smtClean="0"/>
              <a:t>换绑手机号码</a:t>
            </a:r>
            <a:endParaRPr kumimoji="1"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925" y="1029277"/>
            <a:ext cx="3578512" cy="205143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cxnSp>
        <p:nvCxnSpPr>
          <p:cNvPr id="10" name="肘形连接符 9"/>
          <p:cNvCxnSpPr>
            <a:endCxn id="12" idx="1"/>
          </p:cNvCxnSpPr>
          <p:nvPr/>
        </p:nvCxnSpPr>
        <p:spPr>
          <a:xfrm flipV="1">
            <a:off x="6733309" y="585089"/>
            <a:ext cx="989000" cy="10636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endCxn id="5" idx="3"/>
          </p:cNvCxnSpPr>
          <p:nvPr/>
        </p:nvCxnSpPr>
        <p:spPr>
          <a:xfrm rot="10800000" flipV="1">
            <a:off x="3511453" y="2590798"/>
            <a:ext cx="2362874" cy="1170978"/>
          </a:xfrm>
          <a:prstGeom prst="bentConnector3">
            <a:avLst>
              <a:gd name="adj1" fmla="val 822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rot="5400000" flipH="1">
            <a:off x="8956964" y="4447309"/>
            <a:ext cx="277091" cy="3158837"/>
          </a:xfrm>
          <a:prstGeom prst="bentConnector3">
            <a:avLst>
              <a:gd name="adj1" fmla="val -825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3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529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197</Words>
  <Application>Microsoft Macintosh PowerPoint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DengXian</vt:lpstr>
      <vt:lpstr>DengXian Light</vt:lpstr>
      <vt:lpstr>Hiragino Sans GB W3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10038</dc:creator>
  <cp:lastModifiedBy>10038</cp:lastModifiedBy>
  <cp:revision>5</cp:revision>
  <dcterms:created xsi:type="dcterms:W3CDTF">2016-04-22T01:25:13Z</dcterms:created>
  <dcterms:modified xsi:type="dcterms:W3CDTF">2016-04-22T01:29:26Z</dcterms:modified>
</cp:coreProperties>
</file>