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283D25E1-4D42-43D7-B4F9-91EB1783A806}"/>
              </a:ext>
            </a:extLst>
          </p:cNvPr>
          <p:cNvGraphicFramePr>
            <a:graphicFrameLocks noGrp="1"/>
          </p:cNvGraphicFramePr>
          <p:nvPr>
            <p:extLst>
              <p:ext uri="{D42A27DB-BD31-4B8C-83A1-F6EECF244321}">
                <p14:modId xmlns:p14="http://schemas.microsoft.com/office/powerpoint/2010/main" val="3775812821"/>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 xmlns:a16="http://schemas.microsoft.com/office/drawing/2014/main" val="248409392"/>
                    </a:ext>
                  </a:extLst>
                </a:gridCol>
                <a:gridCol w="2415096">
                  <a:extLst>
                    <a:ext uri="{9D8B030D-6E8A-4147-A177-3AD203B41FA5}">
                      <a16:colId xmlns="" xmlns:a16="http://schemas.microsoft.com/office/drawing/2014/main"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69042632"/>
                  </a:ext>
                </a:extLst>
              </a:tr>
              <a:tr h="306070">
                <a:tc>
                  <a:txBody>
                    <a:bodyPr/>
                    <a:lstStyle/>
                    <a:p>
                      <a:pPr marL="0" marR="156210" algn="ctr">
                        <a:lnSpc>
                          <a:spcPct val="150000"/>
                        </a:lnSpc>
                        <a:spcBef>
                          <a:spcPts val="445"/>
                        </a:spcBef>
                        <a:spcAft>
                          <a:spcPts val="0"/>
                        </a:spcAft>
                      </a:pPr>
                      <a:r>
                        <a:rPr lang="en-US" sz="1200" smtClean="0">
                          <a:effectLst/>
                          <a:latin typeface="Times New Roman" pitchFamily="18" charset="0"/>
                          <a:cs typeface="Times New Roman" pitchFamily="18" charset="0"/>
                        </a:rPr>
                        <a:t>au960521105003</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smtClean="0">
                          <a:effectLst/>
                          <a:latin typeface="Times New Roman" panose="02020603050405020304" pitchFamily="18" charset="0"/>
                          <a:ea typeface="+mn-ea"/>
                          <a:cs typeface="Times New Roman" pitchFamily="18" charset="0"/>
                        </a:rPr>
                        <a:t>Daisy</a:t>
                      </a:r>
                      <a:r>
                        <a:rPr lang="en-US" sz="1200" baseline="0" dirty="0" smtClean="0">
                          <a:effectLst/>
                          <a:latin typeface="Times New Roman" panose="02020603050405020304" pitchFamily="18" charset="0"/>
                          <a:ea typeface="+mn-ea"/>
                          <a:cs typeface="Times New Roman" pitchFamily="18" charset="0"/>
                        </a:rPr>
                        <a:t> A</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80268474"/>
                  </a:ext>
                </a:extLst>
              </a:tr>
            </a:tbl>
          </a:graphicData>
        </a:graphic>
      </p:graphicFrame>
      <p:graphicFrame>
        <p:nvGraphicFramePr>
          <p:cNvPr id="6" name="Table 5">
            <a:extLst>
              <a:ext uri="{FF2B5EF4-FFF2-40B4-BE49-F238E27FC236}">
                <a16:creationId xmlns=""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 xmlns:a16="http://schemas.microsoft.com/office/drawing/2014/main"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github.com/Daisydhas/Spotify-Music-Recommendation/tree/main/code</a:t>
            </a: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github.com/Daisydhas/Spotify-Music-Recommendation/tree/main/video</a:t>
            </a: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github.com/Daisydhas/Spotify-Music-Recommendation/tree/main/projectReport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 xmlns:a16="http://schemas.microsoft.com/office/drawing/2014/main"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 xmlns:a16="http://schemas.microsoft.com/office/drawing/2014/main"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 xmlns:a16="http://schemas.microsoft.com/office/drawing/2014/main"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 xmlns:a16="http://schemas.microsoft.com/office/drawing/2014/main"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823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10</cp:revision>
  <dcterms:created xsi:type="dcterms:W3CDTF">2024-04-28T10:18:44Z</dcterms:created>
  <dcterms:modified xsi:type="dcterms:W3CDTF">2024-05-09T08:20:36Z</dcterms:modified>
</cp:coreProperties>
</file>