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BD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" y="-152706"/>
            <a:ext cx="12192002" cy="5471532"/>
            <a:chOff x="-34658" y="-700"/>
            <a:chExt cx="12210970" cy="5471532"/>
          </a:xfrm>
        </p:grpSpPr>
        <p:sp>
          <p:nvSpPr>
            <p:cNvPr id="8" name="Google Shape;471;p85"/>
            <p:cNvSpPr>
              <a:spLocks noChangeAspect="1"/>
            </p:cNvSpPr>
            <p:nvPr userDrawn="1"/>
          </p:nvSpPr>
          <p:spPr>
            <a:xfrm rot="10800000">
              <a:off x="-34658" y="-700"/>
              <a:ext cx="12210969" cy="4843509"/>
            </a:xfrm>
            <a:prstGeom prst="rect">
              <a:avLst/>
            </a:prstGeom>
            <a:solidFill>
              <a:srgbClr val="10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sp>
          <p:nvSpPr>
            <p:cNvPr id="9" name="Google Shape;472;p85"/>
            <p:cNvSpPr>
              <a:spLocks noChangeAspect="1"/>
            </p:cNvSpPr>
            <p:nvPr userDrawn="1"/>
          </p:nvSpPr>
          <p:spPr>
            <a:xfrm rot="16200000">
              <a:off x="5756819" y="-948662"/>
              <a:ext cx="628020" cy="12210967"/>
            </a:xfrm>
            <a:prstGeom prst="rect">
              <a:avLst/>
            </a:prstGeom>
            <a:solidFill>
              <a:srgbClr val="7AA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71" y="1667218"/>
            <a:ext cx="11587657" cy="111752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876814"/>
            <a:ext cx="9144000" cy="84383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Author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914400"/>
            <a:ext cx="9144000" cy="66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MEETING NAME PLACEHOLDER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4460835" y="4781005"/>
            <a:ext cx="3270331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F9D664E-D44C-4D3A-91EE-219080E21D94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7ED935-C1B0-4EB6-A9E6-ECF2F2EDC6C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1635" y="5300024"/>
            <a:ext cx="12180366" cy="155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77AC5-E9AF-42D3-9F27-6F92BF69C83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348" y="5605273"/>
            <a:ext cx="2534465" cy="82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240"/>
          </a:xfrm>
          <a:solidFill>
            <a:srgbClr val="104F5E"/>
          </a:solidFill>
          <a:ln>
            <a:noFill/>
          </a:ln>
        </p:spPr>
        <p:txBody>
          <a:bodyPr spcFirstLastPara="1" wrap="square" lIns="228600" tIns="91440" rIns="91440" bIns="91400" anchor="ctr" anchorCtr="0">
            <a:normAutofit/>
          </a:bodyPr>
          <a:lstStyle>
            <a:lvl1pPr>
              <a:defRPr lang="en-US" sz="3600" b="0" i="0" u="none" strike="noStrike" cap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</a:lstStyle>
          <a:p>
            <a:pPr marL="0" lvl="0" indent="-254000" defTabSz="285750">
              <a:tabLst>
                <a:tab pos="285750" algn="l"/>
              </a:tabLs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46" y="977462"/>
            <a:ext cx="11590284" cy="5199501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/>
            </a:lvl1pPr>
            <a:lvl2pPr marL="228600">
              <a:buClr>
                <a:schemeClr val="accent1"/>
              </a:buClr>
              <a:buSzPct val="125000"/>
              <a:defRPr/>
            </a:lvl2pPr>
            <a:lvl3pPr marL="457200" indent="-228600">
              <a:buFont typeface="Courier New" panose="02070309020205020404" pitchFamily="49" charset="0"/>
              <a:buChar char="o"/>
              <a:defRPr/>
            </a:lvl3pPr>
            <a:lvl4pPr marL="685800" indent="-228600">
              <a:buSzPct val="125000"/>
              <a:buFont typeface="Wingdings" panose="05000000000000000000" pitchFamily="2" charset="2"/>
              <a:buChar char="§"/>
              <a:defRPr/>
            </a:lvl4pPr>
            <a:lvl5pPr marL="9144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664E-D44C-4D3A-91EE-219080E21D9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D935-C1B0-4EB6-A9E6-ECF2F2E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17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664E-D44C-4D3A-91EE-219080E21D9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66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D935-C1B0-4EB6-A9E6-ECF2F2ED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25DFFD-0A41-4C5A-A55C-D33E5EC93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3262B8D-24CD-48D0-9757-464D0AEE3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7ADB88-EB68-4798-98D5-FF617E36B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35B-911F-439B-B80E-E6025597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5358-FBCA-48CA-8513-DE65E44D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naq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</vt:vector>
  </TitlesOfParts>
  <Company>Karna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Jarrod Olson</dc:creator>
  <cp:lastModifiedBy>Shi, Minchan (Daisy) (CDC/DDPHSIS/CPR/DEO) (CTR)</cp:lastModifiedBy>
  <cp:revision>42</cp:revision>
  <dcterms:created xsi:type="dcterms:W3CDTF">2021-09-20T23:18:26Z</dcterms:created>
  <dcterms:modified xsi:type="dcterms:W3CDTF">2022-03-21T17:30:47Z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2022-03-17T17:24:43Z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29bac8f0-3474-478b-8270-5d9298237e57</vt:lpwstr>
  </property>
  <property fmtid="{D5CDD505-2E9C-101B-9397-08002B2CF9AE}" pid="8" name="MSIP_Label_7b94a7b8-f06c-4dfe-bdcc-9b548fd58c31_ContentBits">
    <vt:lpwstr>0</vt:lpwstr>
  </property>
</Properties>
</file>