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4660"/>
  </p:normalViewPr>
  <p:slideViewPr>
    <p:cSldViewPr snapToGrid="0">
      <p:cViewPr varScale="1">
        <p:scale>
          <a:sx n="107" d="100"/>
          <a:sy n="107" d="100"/>
        </p:scale>
        <p:origin x="738" y="3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6D9050-0CEC-4A25-8EA0-544D3F6432A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E2D837E-6C76-4301-A02C-D839736A32F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64AEC4B-5E32-4E43-9980-4A53255B1C33}"/>
              </a:ext>
            </a:extLst>
          </p:cNvPr>
          <p:cNvSpPr>
            <a:spLocks noGrp="1"/>
          </p:cNvSpPr>
          <p:nvPr>
            <p:ph type="dt" sz="half" idx="10"/>
          </p:nvPr>
        </p:nvSpPr>
        <p:spPr/>
        <p:txBody>
          <a:bodyPr/>
          <a:lstStyle/>
          <a:p>
            <a:fld id="{364D995E-B10D-4703-A8BD-64A42C8EED8A}" type="datetimeFigureOut">
              <a:rPr lang="en-US" smtClean="0"/>
              <a:t>9/12/2022</a:t>
            </a:fld>
            <a:endParaRPr lang="en-US"/>
          </a:p>
        </p:txBody>
      </p:sp>
      <p:sp>
        <p:nvSpPr>
          <p:cNvPr id="5" name="Footer Placeholder 4">
            <a:extLst>
              <a:ext uri="{FF2B5EF4-FFF2-40B4-BE49-F238E27FC236}">
                <a16:creationId xmlns:a16="http://schemas.microsoft.com/office/drawing/2014/main" id="{0115A582-28F8-423A-918E-7E8944CE071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2124FC8-064E-43E3-9727-4745C185E0AA}"/>
              </a:ext>
            </a:extLst>
          </p:cNvPr>
          <p:cNvSpPr>
            <a:spLocks noGrp="1"/>
          </p:cNvSpPr>
          <p:nvPr>
            <p:ph type="sldNum" sz="quarter" idx="12"/>
          </p:nvPr>
        </p:nvSpPr>
        <p:spPr/>
        <p:txBody>
          <a:bodyPr/>
          <a:lstStyle/>
          <a:p>
            <a:fld id="{348E9050-4EDF-4E76-A7D3-D5923C942EF0}" type="slidenum">
              <a:rPr lang="en-US" smtClean="0"/>
              <a:t>‹#›</a:t>
            </a:fld>
            <a:endParaRPr lang="en-US"/>
          </a:p>
        </p:txBody>
      </p:sp>
    </p:spTree>
    <p:extLst>
      <p:ext uri="{BB962C8B-B14F-4D97-AF65-F5344CB8AC3E}">
        <p14:creationId xmlns:p14="http://schemas.microsoft.com/office/powerpoint/2010/main" val="3383041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73F708-7865-4633-8A0F-56C4C52CBC8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89BC867-01F3-4604-B7D5-17D7BDDD712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43371D0-FBCC-4EB9-BD99-5F9199A6AD66}"/>
              </a:ext>
            </a:extLst>
          </p:cNvPr>
          <p:cNvSpPr>
            <a:spLocks noGrp="1"/>
          </p:cNvSpPr>
          <p:nvPr>
            <p:ph type="dt" sz="half" idx="10"/>
          </p:nvPr>
        </p:nvSpPr>
        <p:spPr/>
        <p:txBody>
          <a:bodyPr/>
          <a:lstStyle/>
          <a:p>
            <a:fld id="{364D995E-B10D-4703-A8BD-64A42C8EED8A}" type="datetimeFigureOut">
              <a:rPr lang="en-US" smtClean="0"/>
              <a:t>9/12/2022</a:t>
            </a:fld>
            <a:endParaRPr lang="en-US"/>
          </a:p>
        </p:txBody>
      </p:sp>
      <p:sp>
        <p:nvSpPr>
          <p:cNvPr id="5" name="Footer Placeholder 4">
            <a:extLst>
              <a:ext uri="{FF2B5EF4-FFF2-40B4-BE49-F238E27FC236}">
                <a16:creationId xmlns:a16="http://schemas.microsoft.com/office/drawing/2014/main" id="{28F851B4-03A9-467D-B851-A2D5669F88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0E7F5D-8C2C-4FA6-A2B0-5AE6BCAA9D9C}"/>
              </a:ext>
            </a:extLst>
          </p:cNvPr>
          <p:cNvSpPr>
            <a:spLocks noGrp="1"/>
          </p:cNvSpPr>
          <p:nvPr>
            <p:ph type="sldNum" sz="quarter" idx="12"/>
          </p:nvPr>
        </p:nvSpPr>
        <p:spPr/>
        <p:txBody>
          <a:bodyPr/>
          <a:lstStyle/>
          <a:p>
            <a:fld id="{348E9050-4EDF-4E76-A7D3-D5923C942EF0}" type="slidenum">
              <a:rPr lang="en-US" smtClean="0"/>
              <a:t>‹#›</a:t>
            </a:fld>
            <a:endParaRPr lang="en-US"/>
          </a:p>
        </p:txBody>
      </p:sp>
    </p:spTree>
    <p:extLst>
      <p:ext uri="{BB962C8B-B14F-4D97-AF65-F5344CB8AC3E}">
        <p14:creationId xmlns:p14="http://schemas.microsoft.com/office/powerpoint/2010/main" val="11356865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C81F56C-A489-401C-9250-2A4C2CE8C9A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8D379F3-486A-4E87-AA47-E9E3B59B125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AF88B6-1470-40D9-8797-58EA045C99F3}"/>
              </a:ext>
            </a:extLst>
          </p:cNvPr>
          <p:cNvSpPr>
            <a:spLocks noGrp="1"/>
          </p:cNvSpPr>
          <p:nvPr>
            <p:ph type="dt" sz="half" idx="10"/>
          </p:nvPr>
        </p:nvSpPr>
        <p:spPr/>
        <p:txBody>
          <a:bodyPr/>
          <a:lstStyle/>
          <a:p>
            <a:fld id="{364D995E-B10D-4703-A8BD-64A42C8EED8A}" type="datetimeFigureOut">
              <a:rPr lang="en-US" smtClean="0"/>
              <a:t>9/12/2022</a:t>
            </a:fld>
            <a:endParaRPr lang="en-US"/>
          </a:p>
        </p:txBody>
      </p:sp>
      <p:sp>
        <p:nvSpPr>
          <p:cNvPr id="5" name="Footer Placeholder 4">
            <a:extLst>
              <a:ext uri="{FF2B5EF4-FFF2-40B4-BE49-F238E27FC236}">
                <a16:creationId xmlns:a16="http://schemas.microsoft.com/office/drawing/2014/main" id="{92DF6573-3830-4B51-9E72-5EBC550690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7E694C-81FA-4EE7-AC74-1A24A2B3AE7C}"/>
              </a:ext>
            </a:extLst>
          </p:cNvPr>
          <p:cNvSpPr>
            <a:spLocks noGrp="1"/>
          </p:cNvSpPr>
          <p:nvPr>
            <p:ph type="sldNum" sz="quarter" idx="12"/>
          </p:nvPr>
        </p:nvSpPr>
        <p:spPr/>
        <p:txBody>
          <a:bodyPr/>
          <a:lstStyle/>
          <a:p>
            <a:fld id="{348E9050-4EDF-4E76-A7D3-D5923C942EF0}" type="slidenum">
              <a:rPr lang="en-US" smtClean="0"/>
              <a:t>‹#›</a:t>
            </a:fld>
            <a:endParaRPr lang="en-US"/>
          </a:p>
        </p:txBody>
      </p:sp>
    </p:spTree>
    <p:extLst>
      <p:ext uri="{BB962C8B-B14F-4D97-AF65-F5344CB8AC3E}">
        <p14:creationId xmlns:p14="http://schemas.microsoft.com/office/powerpoint/2010/main" val="33414774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B5B1CF-0959-43C0-9262-AF461361320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259D7E1-CB94-48F1-9E0D-480C65BB915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9F3D1F0-F8BD-45B4-9C94-98F067D88B9F}"/>
              </a:ext>
            </a:extLst>
          </p:cNvPr>
          <p:cNvSpPr>
            <a:spLocks noGrp="1"/>
          </p:cNvSpPr>
          <p:nvPr>
            <p:ph type="dt" sz="half" idx="10"/>
          </p:nvPr>
        </p:nvSpPr>
        <p:spPr/>
        <p:txBody>
          <a:bodyPr/>
          <a:lstStyle/>
          <a:p>
            <a:fld id="{364D995E-B10D-4703-A8BD-64A42C8EED8A}" type="datetimeFigureOut">
              <a:rPr lang="en-US" smtClean="0"/>
              <a:t>9/12/2022</a:t>
            </a:fld>
            <a:endParaRPr lang="en-US"/>
          </a:p>
        </p:txBody>
      </p:sp>
      <p:sp>
        <p:nvSpPr>
          <p:cNvPr id="5" name="Footer Placeholder 4">
            <a:extLst>
              <a:ext uri="{FF2B5EF4-FFF2-40B4-BE49-F238E27FC236}">
                <a16:creationId xmlns:a16="http://schemas.microsoft.com/office/drawing/2014/main" id="{2F2051FF-DD5D-4CBF-895B-ADC57C3293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496B72-79D7-467F-9549-FD345661AB87}"/>
              </a:ext>
            </a:extLst>
          </p:cNvPr>
          <p:cNvSpPr>
            <a:spLocks noGrp="1"/>
          </p:cNvSpPr>
          <p:nvPr>
            <p:ph type="sldNum" sz="quarter" idx="12"/>
          </p:nvPr>
        </p:nvSpPr>
        <p:spPr/>
        <p:txBody>
          <a:bodyPr/>
          <a:lstStyle/>
          <a:p>
            <a:fld id="{348E9050-4EDF-4E76-A7D3-D5923C942EF0}" type="slidenum">
              <a:rPr lang="en-US" smtClean="0"/>
              <a:t>‹#›</a:t>
            </a:fld>
            <a:endParaRPr lang="en-US"/>
          </a:p>
        </p:txBody>
      </p:sp>
    </p:spTree>
    <p:extLst>
      <p:ext uri="{BB962C8B-B14F-4D97-AF65-F5344CB8AC3E}">
        <p14:creationId xmlns:p14="http://schemas.microsoft.com/office/powerpoint/2010/main" val="41127155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77BC71-64A1-4FF0-852B-DD0C02B6FA6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8E0AE7A-6C2F-4440-9AC5-675253BD447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9824A7-7982-4450-B0AA-E3174681DED3}"/>
              </a:ext>
            </a:extLst>
          </p:cNvPr>
          <p:cNvSpPr>
            <a:spLocks noGrp="1"/>
          </p:cNvSpPr>
          <p:nvPr>
            <p:ph type="dt" sz="half" idx="10"/>
          </p:nvPr>
        </p:nvSpPr>
        <p:spPr/>
        <p:txBody>
          <a:bodyPr/>
          <a:lstStyle/>
          <a:p>
            <a:fld id="{364D995E-B10D-4703-A8BD-64A42C8EED8A}" type="datetimeFigureOut">
              <a:rPr lang="en-US" smtClean="0"/>
              <a:t>9/12/2022</a:t>
            </a:fld>
            <a:endParaRPr lang="en-US"/>
          </a:p>
        </p:txBody>
      </p:sp>
      <p:sp>
        <p:nvSpPr>
          <p:cNvPr id="5" name="Footer Placeholder 4">
            <a:extLst>
              <a:ext uri="{FF2B5EF4-FFF2-40B4-BE49-F238E27FC236}">
                <a16:creationId xmlns:a16="http://schemas.microsoft.com/office/drawing/2014/main" id="{1696DD67-3809-4027-8CBF-F9E3A72919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B68688-E582-46B0-8B04-897846B74C2D}"/>
              </a:ext>
            </a:extLst>
          </p:cNvPr>
          <p:cNvSpPr>
            <a:spLocks noGrp="1"/>
          </p:cNvSpPr>
          <p:nvPr>
            <p:ph type="sldNum" sz="quarter" idx="12"/>
          </p:nvPr>
        </p:nvSpPr>
        <p:spPr/>
        <p:txBody>
          <a:bodyPr/>
          <a:lstStyle/>
          <a:p>
            <a:fld id="{348E9050-4EDF-4E76-A7D3-D5923C942EF0}" type="slidenum">
              <a:rPr lang="en-US" smtClean="0"/>
              <a:t>‹#›</a:t>
            </a:fld>
            <a:endParaRPr lang="en-US"/>
          </a:p>
        </p:txBody>
      </p:sp>
    </p:spTree>
    <p:extLst>
      <p:ext uri="{BB962C8B-B14F-4D97-AF65-F5344CB8AC3E}">
        <p14:creationId xmlns:p14="http://schemas.microsoft.com/office/powerpoint/2010/main" val="17684345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1E944B-AF87-4AD5-A54D-68C515FEDFE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4E70218-1E0A-43AB-B781-4B4CFBC0A53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D03A510-F9B2-4ABB-881B-C23330F6F85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F0223A6-7A23-41E4-BF7B-EC5D06BAE929}"/>
              </a:ext>
            </a:extLst>
          </p:cNvPr>
          <p:cNvSpPr>
            <a:spLocks noGrp="1"/>
          </p:cNvSpPr>
          <p:nvPr>
            <p:ph type="dt" sz="half" idx="10"/>
          </p:nvPr>
        </p:nvSpPr>
        <p:spPr/>
        <p:txBody>
          <a:bodyPr/>
          <a:lstStyle/>
          <a:p>
            <a:fld id="{364D995E-B10D-4703-A8BD-64A42C8EED8A}" type="datetimeFigureOut">
              <a:rPr lang="en-US" smtClean="0"/>
              <a:t>9/12/2022</a:t>
            </a:fld>
            <a:endParaRPr lang="en-US"/>
          </a:p>
        </p:txBody>
      </p:sp>
      <p:sp>
        <p:nvSpPr>
          <p:cNvPr id="6" name="Footer Placeholder 5">
            <a:extLst>
              <a:ext uri="{FF2B5EF4-FFF2-40B4-BE49-F238E27FC236}">
                <a16:creationId xmlns:a16="http://schemas.microsoft.com/office/drawing/2014/main" id="{33D66C08-E0C7-48B3-8F57-8CBF05733A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E557442-51B8-4B87-964D-AF4F8E07977A}"/>
              </a:ext>
            </a:extLst>
          </p:cNvPr>
          <p:cNvSpPr>
            <a:spLocks noGrp="1"/>
          </p:cNvSpPr>
          <p:nvPr>
            <p:ph type="sldNum" sz="quarter" idx="12"/>
          </p:nvPr>
        </p:nvSpPr>
        <p:spPr/>
        <p:txBody>
          <a:bodyPr/>
          <a:lstStyle/>
          <a:p>
            <a:fld id="{348E9050-4EDF-4E76-A7D3-D5923C942EF0}" type="slidenum">
              <a:rPr lang="en-US" smtClean="0"/>
              <a:t>‹#›</a:t>
            </a:fld>
            <a:endParaRPr lang="en-US"/>
          </a:p>
        </p:txBody>
      </p:sp>
    </p:spTree>
    <p:extLst>
      <p:ext uri="{BB962C8B-B14F-4D97-AF65-F5344CB8AC3E}">
        <p14:creationId xmlns:p14="http://schemas.microsoft.com/office/powerpoint/2010/main" val="33736476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787B45-FF75-4C5E-B83F-B330CE5F013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DEDDEE7-9121-445B-B449-26B9AB92D32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42EDB4D-0872-44DE-806D-FAEA847876D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ABD994D-215B-4EDC-B5AE-3E34FE52BD9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7022A32-AB30-434D-A118-86C0703769B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303820B-ECBD-4915-B284-A0F3E6F64D14}"/>
              </a:ext>
            </a:extLst>
          </p:cNvPr>
          <p:cNvSpPr>
            <a:spLocks noGrp="1"/>
          </p:cNvSpPr>
          <p:nvPr>
            <p:ph type="dt" sz="half" idx="10"/>
          </p:nvPr>
        </p:nvSpPr>
        <p:spPr/>
        <p:txBody>
          <a:bodyPr/>
          <a:lstStyle/>
          <a:p>
            <a:fld id="{364D995E-B10D-4703-A8BD-64A42C8EED8A}" type="datetimeFigureOut">
              <a:rPr lang="en-US" smtClean="0"/>
              <a:t>9/12/2022</a:t>
            </a:fld>
            <a:endParaRPr lang="en-US"/>
          </a:p>
        </p:txBody>
      </p:sp>
      <p:sp>
        <p:nvSpPr>
          <p:cNvPr id="8" name="Footer Placeholder 7">
            <a:extLst>
              <a:ext uri="{FF2B5EF4-FFF2-40B4-BE49-F238E27FC236}">
                <a16:creationId xmlns:a16="http://schemas.microsoft.com/office/drawing/2014/main" id="{99B1BE21-8FA5-4D63-8B92-E32F3F4AD93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1D625D4-7E76-4200-B648-ABED8882A705}"/>
              </a:ext>
            </a:extLst>
          </p:cNvPr>
          <p:cNvSpPr>
            <a:spLocks noGrp="1"/>
          </p:cNvSpPr>
          <p:nvPr>
            <p:ph type="sldNum" sz="quarter" idx="12"/>
          </p:nvPr>
        </p:nvSpPr>
        <p:spPr/>
        <p:txBody>
          <a:bodyPr/>
          <a:lstStyle/>
          <a:p>
            <a:fld id="{348E9050-4EDF-4E76-A7D3-D5923C942EF0}" type="slidenum">
              <a:rPr lang="en-US" smtClean="0"/>
              <a:t>‹#›</a:t>
            </a:fld>
            <a:endParaRPr lang="en-US"/>
          </a:p>
        </p:txBody>
      </p:sp>
    </p:spTree>
    <p:extLst>
      <p:ext uri="{BB962C8B-B14F-4D97-AF65-F5344CB8AC3E}">
        <p14:creationId xmlns:p14="http://schemas.microsoft.com/office/powerpoint/2010/main" val="35070038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B795F2-1072-4030-9111-DF2C90313A3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58EFBA3-BC35-4A65-B8EC-45E028E7E312}"/>
              </a:ext>
            </a:extLst>
          </p:cNvPr>
          <p:cNvSpPr>
            <a:spLocks noGrp="1"/>
          </p:cNvSpPr>
          <p:nvPr>
            <p:ph type="dt" sz="half" idx="10"/>
          </p:nvPr>
        </p:nvSpPr>
        <p:spPr/>
        <p:txBody>
          <a:bodyPr/>
          <a:lstStyle/>
          <a:p>
            <a:fld id="{364D995E-B10D-4703-A8BD-64A42C8EED8A}" type="datetimeFigureOut">
              <a:rPr lang="en-US" smtClean="0"/>
              <a:t>9/12/2022</a:t>
            </a:fld>
            <a:endParaRPr lang="en-US"/>
          </a:p>
        </p:txBody>
      </p:sp>
      <p:sp>
        <p:nvSpPr>
          <p:cNvPr id="4" name="Footer Placeholder 3">
            <a:extLst>
              <a:ext uri="{FF2B5EF4-FFF2-40B4-BE49-F238E27FC236}">
                <a16:creationId xmlns:a16="http://schemas.microsoft.com/office/drawing/2014/main" id="{0B1067BB-2F75-48A1-9ADF-2713FD42E01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6F5647A-AE46-494C-A9E3-61AC8B19A13A}"/>
              </a:ext>
            </a:extLst>
          </p:cNvPr>
          <p:cNvSpPr>
            <a:spLocks noGrp="1"/>
          </p:cNvSpPr>
          <p:nvPr>
            <p:ph type="sldNum" sz="quarter" idx="12"/>
          </p:nvPr>
        </p:nvSpPr>
        <p:spPr/>
        <p:txBody>
          <a:bodyPr/>
          <a:lstStyle/>
          <a:p>
            <a:fld id="{348E9050-4EDF-4E76-A7D3-D5923C942EF0}" type="slidenum">
              <a:rPr lang="en-US" smtClean="0"/>
              <a:t>‹#›</a:t>
            </a:fld>
            <a:endParaRPr lang="en-US"/>
          </a:p>
        </p:txBody>
      </p:sp>
    </p:spTree>
    <p:extLst>
      <p:ext uri="{BB962C8B-B14F-4D97-AF65-F5344CB8AC3E}">
        <p14:creationId xmlns:p14="http://schemas.microsoft.com/office/powerpoint/2010/main" val="28024565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EABDA56-F1BB-40A7-8F10-672B56CCBE32}"/>
              </a:ext>
            </a:extLst>
          </p:cNvPr>
          <p:cNvSpPr>
            <a:spLocks noGrp="1"/>
          </p:cNvSpPr>
          <p:nvPr>
            <p:ph type="dt" sz="half" idx="10"/>
          </p:nvPr>
        </p:nvSpPr>
        <p:spPr/>
        <p:txBody>
          <a:bodyPr/>
          <a:lstStyle/>
          <a:p>
            <a:fld id="{364D995E-B10D-4703-A8BD-64A42C8EED8A}" type="datetimeFigureOut">
              <a:rPr lang="en-US" smtClean="0"/>
              <a:t>9/12/2022</a:t>
            </a:fld>
            <a:endParaRPr lang="en-US"/>
          </a:p>
        </p:txBody>
      </p:sp>
      <p:sp>
        <p:nvSpPr>
          <p:cNvPr id="3" name="Footer Placeholder 2">
            <a:extLst>
              <a:ext uri="{FF2B5EF4-FFF2-40B4-BE49-F238E27FC236}">
                <a16:creationId xmlns:a16="http://schemas.microsoft.com/office/drawing/2014/main" id="{1D2D2B81-02EF-4797-9DF3-3F8404C808A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07CD997-EC30-430E-BD75-CC1EC239D3FC}"/>
              </a:ext>
            </a:extLst>
          </p:cNvPr>
          <p:cNvSpPr>
            <a:spLocks noGrp="1"/>
          </p:cNvSpPr>
          <p:nvPr>
            <p:ph type="sldNum" sz="quarter" idx="12"/>
          </p:nvPr>
        </p:nvSpPr>
        <p:spPr/>
        <p:txBody>
          <a:bodyPr/>
          <a:lstStyle/>
          <a:p>
            <a:fld id="{348E9050-4EDF-4E76-A7D3-D5923C942EF0}" type="slidenum">
              <a:rPr lang="en-US" smtClean="0"/>
              <a:t>‹#›</a:t>
            </a:fld>
            <a:endParaRPr lang="en-US"/>
          </a:p>
        </p:txBody>
      </p:sp>
    </p:spTree>
    <p:extLst>
      <p:ext uri="{BB962C8B-B14F-4D97-AF65-F5344CB8AC3E}">
        <p14:creationId xmlns:p14="http://schemas.microsoft.com/office/powerpoint/2010/main" val="7356384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06E4FB-DA19-4209-84C3-DFABC2035EB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7C5DD29-F915-4FE6-BF61-035958834CB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563FF74-A29E-46A9-B745-92EBB0913BD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F0C89E6-5ECD-47BC-B37E-403491B4080F}"/>
              </a:ext>
            </a:extLst>
          </p:cNvPr>
          <p:cNvSpPr>
            <a:spLocks noGrp="1"/>
          </p:cNvSpPr>
          <p:nvPr>
            <p:ph type="dt" sz="half" idx="10"/>
          </p:nvPr>
        </p:nvSpPr>
        <p:spPr/>
        <p:txBody>
          <a:bodyPr/>
          <a:lstStyle/>
          <a:p>
            <a:fld id="{364D995E-B10D-4703-A8BD-64A42C8EED8A}" type="datetimeFigureOut">
              <a:rPr lang="en-US" smtClean="0"/>
              <a:t>9/12/2022</a:t>
            </a:fld>
            <a:endParaRPr lang="en-US"/>
          </a:p>
        </p:txBody>
      </p:sp>
      <p:sp>
        <p:nvSpPr>
          <p:cNvPr id="6" name="Footer Placeholder 5">
            <a:extLst>
              <a:ext uri="{FF2B5EF4-FFF2-40B4-BE49-F238E27FC236}">
                <a16:creationId xmlns:a16="http://schemas.microsoft.com/office/drawing/2014/main" id="{3CD1EF5D-5083-4A58-8656-2EC1E5D2FC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11A33FD-FBD1-403C-9CC4-F349F46FC643}"/>
              </a:ext>
            </a:extLst>
          </p:cNvPr>
          <p:cNvSpPr>
            <a:spLocks noGrp="1"/>
          </p:cNvSpPr>
          <p:nvPr>
            <p:ph type="sldNum" sz="quarter" idx="12"/>
          </p:nvPr>
        </p:nvSpPr>
        <p:spPr/>
        <p:txBody>
          <a:bodyPr/>
          <a:lstStyle/>
          <a:p>
            <a:fld id="{348E9050-4EDF-4E76-A7D3-D5923C942EF0}" type="slidenum">
              <a:rPr lang="en-US" smtClean="0"/>
              <a:t>‹#›</a:t>
            </a:fld>
            <a:endParaRPr lang="en-US"/>
          </a:p>
        </p:txBody>
      </p:sp>
    </p:spTree>
    <p:extLst>
      <p:ext uri="{BB962C8B-B14F-4D97-AF65-F5344CB8AC3E}">
        <p14:creationId xmlns:p14="http://schemas.microsoft.com/office/powerpoint/2010/main" val="5203940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F47C2-4255-4700-845C-1D8C32A4123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0BB06B2-A31C-433E-8EF8-29883D96D04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1F78413-5ECC-4C1C-9A2B-FDEDB820527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0D02250-98B1-457A-968D-098A126110DA}"/>
              </a:ext>
            </a:extLst>
          </p:cNvPr>
          <p:cNvSpPr>
            <a:spLocks noGrp="1"/>
          </p:cNvSpPr>
          <p:nvPr>
            <p:ph type="dt" sz="half" idx="10"/>
          </p:nvPr>
        </p:nvSpPr>
        <p:spPr/>
        <p:txBody>
          <a:bodyPr/>
          <a:lstStyle/>
          <a:p>
            <a:fld id="{364D995E-B10D-4703-A8BD-64A42C8EED8A}" type="datetimeFigureOut">
              <a:rPr lang="en-US" smtClean="0"/>
              <a:t>9/12/2022</a:t>
            </a:fld>
            <a:endParaRPr lang="en-US"/>
          </a:p>
        </p:txBody>
      </p:sp>
      <p:sp>
        <p:nvSpPr>
          <p:cNvPr id="6" name="Footer Placeholder 5">
            <a:extLst>
              <a:ext uri="{FF2B5EF4-FFF2-40B4-BE49-F238E27FC236}">
                <a16:creationId xmlns:a16="http://schemas.microsoft.com/office/drawing/2014/main" id="{5DF99733-458D-433F-B00E-531C5EE9E61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5D64786-82FB-4157-B3C5-A2DB769D2821}"/>
              </a:ext>
            </a:extLst>
          </p:cNvPr>
          <p:cNvSpPr>
            <a:spLocks noGrp="1"/>
          </p:cNvSpPr>
          <p:nvPr>
            <p:ph type="sldNum" sz="quarter" idx="12"/>
          </p:nvPr>
        </p:nvSpPr>
        <p:spPr/>
        <p:txBody>
          <a:bodyPr/>
          <a:lstStyle/>
          <a:p>
            <a:fld id="{348E9050-4EDF-4E76-A7D3-D5923C942EF0}" type="slidenum">
              <a:rPr lang="en-US" smtClean="0"/>
              <a:t>‹#›</a:t>
            </a:fld>
            <a:endParaRPr lang="en-US"/>
          </a:p>
        </p:txBody>
      </p:sp>
    </p:spTree>
    <p:extLst>
      <p:ext uri="{BB962C8B-B14F-4D97-AF65-F5344CB8AC3E}">
        <p14:creationId xmlns:p14="http://schemas.microsoft.com/office/powerpoint/2010/main" val="14060875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EEDA29F-FE7F-4F8D-B8C4-48F3AEB899D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08AC6F7-408D-4C97-A40F-D73FBA1918D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ABE1F83-CF60-49E6-817D-236074F8545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64D995E-B10D-4703-A8BD-64A42C8EED8A}" type="datetimeFigureOut">
              <a:rPr lang="en-US" smtClean="0"/>
              <a:t>9/12/2022</a:t>
            </a:fld>
            <a:endParaRPr lang="en-US"/>
          </a:p>
        </p:txBody>
      </p:sp>
      <p:sp>
        <p:nvSpPr>
          <p:cNvPr id="5" name="Footer Placeholder 4">
            <a:extLst>
              <a:ext uri="{FF2B5EF4-FFF2-40B4-BE49-F238E27FC236}">
                <a16:creationId xmlns:a16="http://schemas.microsoft.com/office/drawing/2014/main" id="{C17D4AF8-EC19-4714-A9DE-543EECAEE42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75ABDDC-4C4A-4C16-927C-95C4BE27FBA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48E9050-4EDF-4E76-A7D3-D5923C942EF0}" type="slidenum">
              <a:rPr lang="en-US" smtClean="0"/>
              <a:t>‹#›</a:t>
            </a:fld>
            <a:endParaRPr lang="en-US"/>
          </a:p>
        </p:txBody>
      </p:sp>
    </p:spTree>
    <p:extLst>
      <p:ext uri="{BB962C8B-B14F-4D97-AF65-F5344CB8AC3E}">
        <p14:creationId xmlns:p14="http://schemas.microsoft.com/office/powerpoint/2010/main" val="14752609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9" name="Rectangle 1048">
            <a:extLst>
              <a:ext uri="{FF2B5EF4-FFF2-40B4-BE49-F238E27FC236}">
                <a16:creationId xmlns:a16="http://schemas.microsoft.com/office/drawing/2014/main" id="{23A58148-D452-4F6F-A2FE-EED968DE1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86463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0394BB5-B565-4322-968F-1845DAE6EAFE}"/>
              </a:ext>
            </a:extLst>
          </p:cNvPr>
          <p:cNvSpPr>
            <a:spLocks noGrp="1"/>
          </p:cNvSpPr>
          <p:nvPr>
            <p:ph type="ctrTitle"/>
          </p:nvPr>
        </p:nvSpPr>
        <p:spPr>
          <a:xfrm>
            <a:off x="333809" y="380999"/>
            <a:ext cx="3197013" cy="3567006"/>
          </a:xfrm>
        </p:spPr>
        <p:txBody>
          <a:bodyPr vert="horz" lIns="91440" tIns="45720" rIns="91440" bIns="45720" rtlCol="0" anchor="t">
            <a:normAutofit fontScale="90000"/>
          </a:bodyPr>
          <a:lstStyle/>
          <a:p>
            <a:br>
              <a:rPr lang="en-US" sz="4800" kern="1200" dirty="0">
                <a:solidFill>
                  <a:schemeClr val="bg1"/>
                </a:solidFill>
                <a:latin typeface="Arial" panose="020B0604020202020204" pitchFamily="34" charset="0"/>
                <a:cs typeface="Arial" panose="020B0604020202020204" pitchFamily="34" charset="0"/>
              </a:rPr>
            </a:br>
            <a:r>
              <a:rPr lang="en-US" sz="4800" kern="1200" dirty="0">
                <a:solidFill>
                  <a:schemeClr val="bg1"/>
                </a:solidFill>
                <a:latin typeface="Arial" panose="020B0604020202020204" pitchFamily="34" charset="0"/>
                <a:cs typeface="Arial" panose="020B0604020202020204" pitchFamily="34" charset="0"/>
              </a:rPr>
              <a:t>Executive Summary</a:t>
            </a:r>
            <a:br>
              <a:rPr lang="en-US" sz="2600" kern="1200" dirty="0">
                <a:solidFill>
                  <a:schemeClr val="bg1"/>
                </a:solidFill>
                <a:latin typeface="+mj-lt"/>
                <a:ea typeface="+mj-ea"/>
                <a:cs typeface="+mj-cs"/>
              </a:rPr>
            </a:br>
            <a:br>
              <a:rPr lang="en-US" sz="2600" kern="1200" dirty="0">
                <a:solidFill>
                  <a:schemeClr val="bg1"/>
                </a:solidFill>
                <a:latin typeface="+mj-lt"/>
                <a:ea typeface="+mj-ea"/>
                <a:cs typeface="+mj-cs"/>
              </a:rPr>
            </a:br>
            <a:br>
              <a:rPr lang="en-US" sz="2600" kern="1200" dirty="0">
                <a:solidFill>
                  <a:schemeClr val="bg1"/>
                </a:solidFill>
                <a:latin typeface="+mj-lt"/>
                <a:ea typeface="+mj-ea"/>
                <a:cs typeface="+mj-cs"/>
              </a:rPr>
            </a:br>
            <a:br>
              <a:rPr lang="en-US" sz="2600" kern="1200" dirty="0">
                <a:solidFill>
                  <a:schemeClr val="bg1"/>
                </a:solidFill>
                <a:latin typeface="+mj-lt"/>
                <a:ea typeface="+mj-ea"/>
                <a:cs typeface="+mj-cs"/>
              </a:rPr>
            </a:br>
            <a:br>
              <a:rPr lang="en-US" sz="2600" kern="1200" dirty="0">
                <a:solidFill>
                  <a:schemeClr val="bg1"/>
                </a:solidFill>
                <a:latin typeface="+mj-lt"/>
                <a:ea typeface="+mj-ea"/>
                <a:cs typeface="+mj-cs"/>
              </a:rPr>
            </a:br>
            <a:br>
              <a:rPr lang="en-US" sz="2600" kern="1200" dirty="0">
                <a:solidFill>
                  <a:schemeClr val="bg1"/>
                </a:solidFill>
                <a:latin typeface="+mj-lt"/>
                <a:ea typeface="+mj-ea"/>
                <a:cs typeface="+mj-cs"/>
              </a:rPr>
            </a:br>
            <a:endParaRPr lang="en-US" sz="2600" kern="1200" dirty="0">
              <a:solidFill>
                <a:schemeClr val="bg1"/>
              </a:solidFill>
              <a:latin typeface="+mj-lt"/>
              <a:ea typeface="+mj-ea"/>
              <a:cs typeface="+mj-cs"/>
            </a:endParaRPr>
          </a:p>
        </p:txBody>
      </p:sp>
      <p:pic>
        <p:nvPicPr>
          <p:cNvPr id="1046" name="Graphic 1045" descr="Lightbulb">
            <a:extLst>
              <a:ext uri="{FF2B5EF4-FFF2-40B4-BE49-F238E27FC236}">
                <a16:creationId xmlns:a16="http://schemas.microsoft.com/office/drawing/2014/main" id="{9E4369C1-354E-4D01-365A-1F4877B555A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402271" y="2122544"/>
            <a:ext cx="914400" cy="914400"/>
          </a:xfrm>
          <a:prstGeom prst="rect">
            <a:avLst/>
          </a:prstGeom>
        </p:spPr>
      </p:pic>
      <p:sp>
        <p:nvSpPr>
          <p:cNvPr id="3" name="Subtitle 2">
            <a:extLst>
              <a:ext uri="{FF2B5EF4-FFF2-40B4-BE49-F238E27FC236}">
                <a16:creationId xmlns:a16="http://schemas.microsoft.com/office/drawing/2014/main" id="{30CF3B72-3E63-4ACD-A5D3-F3F40F804634}"/>
              </a:ext>
            </a:extLst>
          </p:cNvPr>
          <p:cNvSpPr>
            <a:spLocks noGrp="1"/>
          </p:cNvSpPr>
          <p:nvPr>
            <p:ph type="subTitle" idx="1"/>
          </p:nvPr>
        </p:nvSpPr>
        <p:spPr>
          <a:xfrm>
            <a:off x="4330719" y="641614"/>
            <a:ext cx="7289799" cy="6950135"/>
          </a:xfrm>
        </p:spPr>
        <p:txBody>
          <a:bodyPr vert="horz" lIns="91440" tIns="45720" rIns="91440" bIns="45720" rtlCol="0" anchor="ctr">
            <a:normAutofit/>
          </a:bodyPr>
          <a:lstStyle/>
          <a:p>
            <a:pPr marL="285750" indent="-285750" algn="l">
              <a:lnSpc>
                <a:spcPct val="100000"/>
              </a:lnSpc>
              <a:buFont typeface="Wingdings" panose="05000000000000000000" pitchFamily="2" charset="2"/>
              <a:buChar char="q"/>
            </a:pPr>
            <a:r>
              <a:rPr lang="en-US" sz="1600" dirty="0"/>
              <a:t>Hyperparameter Tuning  takes long time to compute, due to the limit time on this study, and I skipped this step. It will overall improve the performance of models.</a:t>
            </a:r>
          </a:p>
          <a:p>
            <a:pPr marL="285750" indent="-285750" algn="l">
              <a:lnSpc>
                <a:spcPct val="100000"/>
              </a:lnSpc>
              <a:buFont typeface="Wingdings" panose="05000000000000000000" pitchFamily="2" charset="2"/>
              <a:buChar char="q"/>
            </a:pPr>
            <a:r>
              <a:rPr lang="en-US" sz="1600" dirty="0"/>
              <a:t>Compare the modeling approaches based on the model output, we can see logistic regression and other ML has similar performance. random forest has higher AUC.</a:t>
            </a:r>
            <a:br>
              <a:rPr lang="en-US" sz="1600" dirty="0"/>
            </a:br>
            <a:r>
              <a:rPr lang="en-US" sz="1600" dirty="0"/>
              <a:t>	Gradient Boosting Machine (GBM) model "Area under curve (AUC) : 0.506"</a:t>
            </a:r>
            <a:br>
              <a:rPr lang="en-US" sz="1600" dirty="0"/>
            </a:br>
            <a:br>
              <a:rPr lang="en-US" sz="1600" dirty="0"/>
            </a:br>
            <a:r>
              <a:rPr lang="en-US" sz="1600" dirty="0"/>
              <a:t>	 Logistic regression model "Area under curve (AUC) : 0.519"</a:t>
            </a:r>
            <a:br>
              <a:rPr lang="en-US" sz="1600" dirty="0"/>
            </a:br>
            <a:r>
              <a:rPr lang="en-US" sz="1600" dirty="0"/>
              <a:t>   </a:t>
            </a:r>
            <a:br>
              <a:rPr lang="en-US" sz="1600" dirty="0"/>
            </a:br>
            <a:r>
              <a:rPr lang="en-US" sz="1600" dirty="0"/>
              <a:t> 	 Random forest "Area under curve (AUC) : 0.532 " </a:t>
            </a:r>
          </a:p>
          <a:p>
            <a:pPr marL="342900" indent="-342900" algn="l">
              <a:buFont typeface="Wingdings" panose="05000000000000000000" pitchFamily="2" charset="2"/>
              <a:buChar char="q"/>
            </a:pPr>
            <a:r>
              <a:rPr lang="en-US" altLang="en-US" sz="1500" dirty="0"/>
              <a:t>Advantages of Logistic regression is easier to implement, interpret, and very efficient to train. It makes no assumptions about distributions of classes in feature space. It can interpret model coefficients as indicators of feature importance. One of </a:t>
            </a:r>
            <a:r>
              <a:rPr lang="en-US" sz="1500" dirty="0"/>
              <a:t>Disadvantage is if the number of observations is lesser than the number of features, Logistic Regression should not be used, otherwise, it may lead to overfitting.</a:t>
            </a:r>
            <a:endParaRPr lang="en-US" altLang="en-US" sz="1500" dirty="0"/>
          </a:p>
          <a:p>
            <a:pPr marL="342900" indent="-342900" algn="l">
              <a:buFont typeface="Wingdings" panose="05000000000000000000" pitchFamily="2" charset="2"/>
              <a:buChar char="q"/>
            </a:pPr>
            <a:r>
              <a:rPr lang="en-US" altLang="en-US" sz="1500" dirty="0"/>
              <a:t>Advantages of Random Forest algorithm is less prone to overfitting than Decision Tree and other algorithms, Random Forest algorithm outputs the importance of features which is a very useful. Disadvantages of Random Forest algorithm: Random Forest algorithm may change considerably by a small change in the data.  Random Forest algorithm computations may go far more complex compared to other algorithms.</a:t>
            </a:r>
          </a:p>
          <a:p>
            <a:pPr marL="342900" indent="-342900" algn="l">
              <a:buFont typeface="Arial" panose="020B0604020202020204" pitchFamily="34" charset="0"/>
              <a:buChar char="•"/>
            </a:pPr>
            <a:endParaRPr kumimoji="0" lang="en-US" altLang="en-US" sz="3600" b="0" i="0" u="none" strike="noStrike" cap="none" normalizeH="0" baseline="0" dirty="0">
              <a:ln>
                <a:noFill/>
              </a:ln>
              <a:solidFill>
                <a:schemeClr val="tx1"/>
              </a:solidFill>
              <a:effectLst/>
              <a:latin typeface="Arial" panose="020B0604020202020204" pitchFamily="34" charset="0"/>
            </a:endParaRPr>
          </a:p>
          <a:p>
            <a:pPr marL="342900" indent="-342900" algn="l">
              <a:buFont typeface="Arial" panose="020B0604020202020204" pitchFamily="34" charset="0"/>
              <a:buChar char="•"/>
            </a:pPr>
            <a:endParaRPr lang="en-US" sz="1600" dirty="0"/>
          </a:p>
          <a:p>
            <a:pPr marL="342900" indent="-342900" algn="l">
              <a:buFont typeface="Arial" panose="020B0604020202020204" pitchFamily="34" charset="0"/>
              <a:buChar char="•"/>
            </a:pPr>
            <a:endParaRPr lang="en-US" sz="1600" dirty="0"/>
          </a:p>
          <a:p>
            <a:pPr marL="342900" indent="-342900" algn="l">
              <a:buFont typeface="Arial" panose="020B0604020202020204" pitchFamily="34" charset="0"/>
              <a:buChar char="•"/>
            </a:pPr>
            <a:endParaRPr lang="en-US" sz="1600" dirty="0"/>
          </a:p>
        </p:txBody>
      </p:sp>
      <p:sp>
        <p:nvSpPr>
          <p:cNvPr id="5" name="Rectangle 2">
            <a:extLst>
              <a:ext uri="{FF2B5EF4-FFF2-40B4-BE49-F238E27FC236}">
                <a16:creationId xmlns:a16="http://schemas.microsoft.com/office/drawing/2014/main" id="{05007227-4C41-4D87-8256-6D6B14411E60}"/>
              </a:ext>
            </a:extLst>
          </p:cNvPr>
          <p:cNvSpPr>
            <a:spLocks noChangeArrowheads="1"/>
          </p:cNvSpPr>
          <p:nvPr/>
        </p:nvSpPr>
        <p:spPr bwMode="auto">
          <a:xfrm>
            <a:off x="152400" y="242500"/>
            <a:ext cx="65" cy="276999"/>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27197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394BB5-B565-4322-968F-1845DAE6EAFE}"/>
              </a:ext>
            </a:extLst>
          </p:cNvPr>
          <p:cNvSpPr>
            <a:spLocks noGrp="1"/>
          </p:cNvSpPr>
          <p:nvPr>
            <p:ph type="ctrTitle"/>
          </p:nvPr>
        </p:nvSpPr>
        <p:spPr>
          <a:xfrm>
            <a:off x="333809" y="380998"/>
            <a:ext cx="3197013" cy="5248137"/>
          </a:xfrm>
        </p:spPr>
        <p:txBody>
          <a:bodyPr vert="horz" lIns="91440" tIns="45720" rIns="91440" bIns="45720" rtlCol="0" anchor="t">
            <a:normAutofit fontScale="90000"/>
          </a:bodyPr>
          <a:lstStyle/>
          <a:p>
            <a:br>
              <a:rPr lang="en-US" sz="4800" kern="1200" dirty="0">
                <a:solidFill>
                  <a:schemeClr val="bg1"/>
                </a:solidFill>
                <a:latin typeface="Arial" panose="020B0604020202020204" pitchFamily="34" charset="0"/>
                <a:cs typeface="Arial" panose="020B0604020202020204" pitchFamily="34" charset="0"/>
              </a:rPr>
            </a:br>
            <a:r>
              <a:rPr lang="en-US" sz="4800" kern="1200" dirty="0">
                <a:solidFill>
                  <a:schemeClr val="bg1"/>
                </a:solidFill>
                <a:latin typeface="Arial" panose="020B0604020202020204" pitchFamily="34" charset="0"/>
                <a:cs typeface="Arial" panose="020B0604020202020204" pitchFamily="34" charset="0"/>
              </a:rPr>
              <a:t>Executive Summary</a:t>
            </a:r>
            <a:br>
              <a:rPr lang="en-US" sz="2600" kern="1200" dirty="0">
                <a:solidFill>
                  <a:schemeClr val="bg1"/>
                </a:solidFill>
                <a:latin typeface="+mj-lt"/>
                <a:ea typeface="+mj-ea"/>
                <a:cs typeface="+mj-cs"/>
              </a:rPr>
            </a:br>
            <a:br>
              <a:rPr lang="en-US" sz="2600" kern="1200" dirty="0">
                <a:solidFill>
                  <a:schemeClr val="bg1"/>
                </a:solidFill>
                <a:latin typeface="+mj-lt"/>
                <a:ea typeface="+mj-ea"/>
                <a:cs typeface="+mj-cs"/>
              </a:rPr>
            </a:br>
            <a:br>
              <a:rPr lang="en-US" sz="2600" kern="1200" dirty="0">
                <a:solidFill>
                  <a:schemeClr val="bg1"/>
                </a:solidFill>
                <a:latin typeface="+mj-lt"/>
                <a:ea typeface="+mj-ea"/>
                <a:cs typeface="+mj-cs"/>
              </a:rPr>
            </a:br>
            <a:br>
              <a:rPr lang="en-US" sz="2600" kern="1200" dirty="0">
                <a:solidFill>
                  <a:schemeClr val="bg1"/>
                </a:solidFill>
                <a:latin typeface="+mj-lt"/>
                <a:ea typeface="+mj-ea"/>
                <a:cs typeface="+mj-cs"/>
              </a:rPr>
            </a:br>
            <a:br>
              <a:rPr lang="en-US" sz="2600" kern="1200" dirty="0">
                <a:solidFill>
                  <a:schemeClr val="bg1"/>
                </a:solidFill>
                <a:latin typeface="+mj-lt"/>
                <a:ea typeface="+mj-ea"/>
                <a:cs typeface="+mj-cs"/>
              </a:rPr>
            </a:br>
            <a:r>
              <a:rPr lang="en-US" sz="3600" kern="1200" dirty="0">
                <a:latin typeface="+mn-lt"/>
                <a:ea typeface="+mj-ea"/>
                <a:cs typeface="+mj-cs"/>
              </a:rPr>
              <a:t>Communication with Stakeholder </a:t>
            </a:r>
            <a:br>
              <a:rPr lang="en-US" sz="3600" kern="1200" dirty="0">
                <a:latin typeface="+mn-lt"/>
                <a:ea typeface="+mj-ea"/>
                <a:cs typeface="+mj-cs"/>
              </a:rPr>
            </a:br>
            <a:br>
              <a:rPr lang="en-US" sz="3600" kern="1200" dirty="0">
                <a:latin typeface="+mn-lt"/>
                <a:ea typeface="+mj-ea"/>
                <a:cs typeface="+mj-cs"/>
              </a:rPr>
            </a:br>
            <a:endParaRPr lang="en-US" sz="2600" kern="1200" dirty="0">
              <a:solidFill>
                <a:schemeClr val="bg1"/>
              </a:solidFill>
              <a:latin typeface="+mj-lt"/>
              <a:ea typeface="+mj-ea"/>
              <a:cs typeface="+mj-cs"/>
            </a:endParaRPr>
          </a:p>
        </p:txBody>
      </p:sp>
      <p:pic>
        <p:nvPicPr>
          <p:cNvPr id="1046" name="Graphic 1045" descr="Lightbulb">
            <a:extLst>
              <a:ext uri="{FF2B5EF4-FFF2-40B4-BE49-F238E27FC236}">
                <a16:creationId xmlns:a16="http://schemas.microsoft.com/office/drawing/2014/main" id="{9E4369C1-354E-4D01-365A-1F4877B555A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402271" y="2122544"/>
            <a:ext cx="914400" cy="914400"/>
          </a:xfrm>
          <a:prstGeom prst="rect">
            <a:avLst/>
          </a:prstGeom>
        </p:spPr>
      </p:pic>
      <p:sp>
        <p:nvSpPr>
          <p:cNvPr id="3" name="Subtitle 2">
            <a:extLst>
              <a:ext uri="{FF2B5EF4-FFF2-40B4-BE49-F238E27FC236}">
                <a16:creationId xmlns:a16="http://schemas.microsoft.com/office/drawing/2014/main" id="{30CF3B72-3E63-4ACD-A5D3-F3F40F804634}"/>
              </a:ext>
            </a:extLst>
          </p:cNvPr>
          <p:cNvSpPr>
            <a:spLocks noGrp="1"/>
          </p:cNvSpPr>
          <p:nvPr>
            <p:ph type="subTitle" idx="1"/>
          </p:nvPr>
        </p:nvSpPr>
        <p:spPr>
          <a:xfrm>
            <a:off x="4330719" y="641614"/>
            <a:ext cx="7289799" cy="6950135"/>
          </a:xfrm>
        </p:spPr>
        <p:txBody>
          <a:bodyPr vert="horz" lIns="91440" tIns="45720" rIns="91440" bIns="45720" rtlCol="0" anchor="ctr">
            <a:normAutofit/>
          </a:bodyPr>
          <a:lstStyle/>
          <a:p>
            <a:pPr algn="l"/>
            <a:endParaRPr lang="en-US" sz="1600" dirty="0"/>
          </a:p>
          <a:p>
            <a:pPr marL="342900" indent="-342900" algn="l">
              <a:buFont typeface="Arial" panose="020B0604020202020204" pitchFamily="34" charset="0"/>
              <a:buChar char="•"/>
            </a:pPr>
            <a:endParaRPr lang="en-US" sz="1600" dirty="0"/>
          </a:p>
          <a:p>
            <a:pPr marL="342900" indent="-342900" algn="l">
              <a:buFont typeface="Arial" panose="020B0604020202020204" pitchFamily="34" charset="0"/>
              <a:buChar char="•"/>
            </a:pPr>
            <a:endParaRPr lang="en-US" sz="1600" dirty="0"/>
          </a:p>
        </p:txBody>
      </p:sp>
      <p:sp>
        <p:nvSpPr>
          <p:cNvPr id="5" name="Rectangle 2">
            <a:extLst>
              <a:ext uri="{FF2B5EF4-FFF2-40B4-BE49-F238E27FC236}">
                <a16:creationId xmlns:a16="http://schemas.microsoft.com/office/drawing/2014/main" id="{05007227-4C41-4D87-8256-6D6B14411E60}"/>
              </a:ext>
            </a:extLst>
          </p:cNvPr>
          <p:cNvSpPr>
            <a:spLocks noChangeArrowheads="1"/>
          </p:cNvSpPr>
          <p:nvPr/>
        </p:nvSpPr>
        <p:spPr bwMode="auto">
          <a:xfrm>
            <a:off x="152400" y="242500"/>
            <a:ext cx="65" cy="276999"/>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6" name="Picture 5">
            <a:extLst>
              <a:ext uri="{FF2B5EF4-FFF2-40B4-BE49-F238E27FC236}">
                <a16:creationId xmlns:a16="http://schemas.microsoft.com/office/drawing/2014/main" id="{B7F35B9E-E277-4B31-B577-3E24D04E67C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47174" y="3573022"/>
            <a:ext cx="3441387" cy="2561262"/>
          </a:xfrm>
          <a:prstGeom prst="rect">
            <a:avLst/>
          </a:prstGeom>
        </p:spPr>
      </p:pic>
      <p:sp>
        <p:nvSpPr>
          <p:cNvPr id="7" name="TextBox 6">
            <a:extLst>
              <a:ext uri="{FF2B5EF4-FFF2-40B4-BE49-F238E27FC236}">
                <a16:creationId xmlns:a16="http://schemas.microsoft.com/office/drawing/2014/main" id="{4DDD1EF1-E33D-4F1B-91D7-EC0557FB89AE}"/>
              </a:ext>
            </a:extLst>
          </p:cNvPr>
          <p:cNvSpPr txBox="1"/>
          <p:nvPr/>
        </p:nvSpPr>
        <p:spPr>
          <a:xfrm>
            <a:off x="4959536" y="641614"/>
            <a:ext cx="6254130" cy="2585323"/>
          </a:xfrm>
          <a:prstGeom prst="rect">
            <a:avLst/>
          </a:prstGeom>
          <a:noFill/>
        </p:spPr>
        <p:txBody>
          <a:bodyPr wrap="square" rtlCol="0">
            <a:spAutoFit/>
          </a:bodyPr>
          <a:lstStyle/>
          <a:p>
            <a:r>
              <a:rPr lang="en-US" b="1" dirty="0"/>
              <a:t>Key point :</a:t>
            </a:r>
          </a:p>
          <a:p>
            <a:endParaRPr lang="en-US" dirty="0"/>
          </a:p>
          <a:p>
            <a:pPr marL="285750" indent="-285750">
              <a:buFont typeface="Arial" panose="020B0604020202020204" pitchFamily="34" charset="0"/>
              <a:buChar char="•"/>
            </a:pPr>
            <a:r>
              <a:rPr lang="en-US" sz="1800" kern="1200" dirty="0">
                <a:latin typeface="+mn-lt"/>
                <a:ea typeface="+mj-ea"/>
                <a:cs typeface="+mj-cs"/>
              </a:rPr>
              <a:t>Make it as simple as possible, they don’t talk statistics language.</a:t>
            </a:r>
            <a:br>
              <a:rPr lang="en-US" sz="1400" kern="1200" dirty="0">
                <a:solidFill>
                  <a:schemeClr val="bg1"/>
                </a:solidFill>
                <a:latin typeface="+mj-lt"/>
                <a:ea typeface="+mj-ea"/>
                <a:cs typeface="+mj-cs"/>
              </a:rPr>
            </a:br>
            <a:r>
              <a:rPr lang="en-US" dirty="0"/>
              <a:t> </a:t>
            </a:r>
          </a:p>
          <a:p>
            <a:pPr marL="285750" indent="-285750">
              <a:buFont typeface="Arial" panose="020B0604020202020204" pitchFamily="34" charset="0"/>
              <a:buChar char="•"/>
            </a:pPr>
            <a:r>
              <a:rPr lang="en-US" b="0" i="0" dirty="0">
                <a:solidFill>
                  <a:srgbClr val="000000"/>
                </a:solidFill>
                <a:effectLst/>
                <a:latin typeface="proxima_novaregular"/>
              </a:rPr>
              <a:t>Our problem is non-linear, so Random Forest should be used.</a:t>
            </a:r>
          </a:p>
          <a:p>
            <a:pPr marL="285750" indent="-285750">
              <a:buFont typeface="Arial" panose="020B0604020202020204" pitchFamily="34" charset="0"/>
              <a:buChar char="•"/>
            </a:pPr>
            <a:endParaRPr lang="en-US" dirty="0">
              <a:solidFill>
                <a:srgbClr val="000000"/>
              </a:solidFill>
              <a:latin typeface="proxima_novaregular"/>
            </a:endParaRPr>
          </a:p>
          <a:p>
            <a:pPr marL="285750" indent="-285750">
              <a:buFont typeface="Arial" panose="020B0604020202020204" pitchFamily="34" charset="0"/>
              <a:buChar char="•"/>
            </a:pPr>
            <a:r>
              <a:rPr lang="en-US" dirty="0">
                <a:solidFill>
                  <a:srgbClr val="000000"/>
                </a:solidFill>
                <a:latin typeface="proxima_novaregular"/>
              </a:rPr>
              <a:t>V</a:t>
            </a:r>
            <a:r>
              <a:rPr lang="en-US" b="0" i="0" dirty="0">
                <a:solidFill>
                  <a:srgbClr val="000000"/>
                </a:solidFill>
                <a:effectLst/>
                <a:latin typeface="proxima_novaregular"/>
              </a:rPr>
              <a:t>isualization is best way to communicate with stakeholder. </a:t>
            </a:r>
          </a:p>
          <a:p>
            <a:endParaRPr lang="en-US" dirty="0"/>
          </a:p>
        </p:txBody>
      </p:sp>
    </p:spTree>
    <p:extLst>
      <p:ext uri="{BB962C8B-B14F-4D97-AF65-F5344CB8AC3E}">
        <p14:creationId xmlns:p14="http://schemas.microsoft.com/office/powerpoint/2010/main" val="5600741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TotalTime>
  <Words>312</Words>
  <Application>Microsoft Office PowerPoint</Application>
  <PresentationFormat>Widescreen</PresentationFormat>
  <Paragraphs>15</Paragraphs>
  <Slides>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vt:i4>
      </vt:variant>
    </vt:vector>
  </HeadingPairs>
  <TitlesOfParts>
    <vt:vector size="8" baseType="lpstr">
      <vt:lpstr>proxima_novaregular</vt:lpstr>
      <vt:lpstr>Arial</vt:lpstr>
      <vt:lpstr>Calibri</vt:lpstr>
      <vt:lpstr>Calibri Light</vt:lpstr>
      <vt:lpstr>Wingdings</vt:lpstr>
      <vt:lpstr>Office Theme</vt:lpstr>
      <vt:lpstr> Executive Summary      </vt:lpstr>
      <vt:lpstr> Executive Summary     Communication with Stakeholder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Compare the modeling approaches based on the 3 model output, we can see logistic regression and other ML has similer performance. random forest has higher AUC.  ## Gradient Boosting Machine (GBM) model "Area under curve (AUC) : 0.506"  ## logistic regression model "Area under curve (AUC) : 0.519"     ## random forest "Area under curve (AUC) : 0.532"     </dc:title>
  <dc:creator>Shi, Minchan (Daisy) (CDC/DDPHSIS/CPR/DEO) (CTR)</dc:creator>
  <cp:lastModifiedBy>Shi, Minchan (Daisy) (CDC/DDPHSIS/CPR/DEO) (CTR)</cp:lastModifiedBy>
  <cp:revision>16</cp:revision>
  <dcterms:created xsi:type="dcterms:W3CDTF">2022-09-12T17:40:31Z</dcterms:created>
  <dcterms:modified xsi:type="dcterms:W3CDTF">2022-09-12T18:55:35Z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7b94a7b8-f06c-4dfe-bdcc-9b548fd58c31_Enabled">
    <vt:lpwstr>true</vt:lpwstr>
  </property>
  <property fmtid="{D5CDD505-2E9C-101B-9397-08002B2CF9AE}" pid="3" name="MSIP_Label_7b94a7b8-f06c-4dfe-bdcc-9b548fd58c31_SetDate">
    <vt:lpwstr>2022-09-12T17:55:13Z</vt:lpwstr>
  </property>
  <property fmtid="{D5CDD505-2E9C-101B-9397-08002B2CF9AE}" pid="4" name="MSIP_Label_7b94a7b8-f06c-4dfe-bdcc-9b548fd58c31_Method">
    <vt:lpwstr>Privileged</vt:lpwstr>
  </property>
  <property fmtid="{D5CDD505-2E9C-101B-9397-08002B2CF9AE}" pid="5" name="MSIP_Label_7b94a7b8-f06c-4dfe-bdcc-9b548fd58c31_Name">
    <vt:lpwstr>7b94a7b8-f06c-4dfe-bdcc-9b548fd58c31</vt:lpwstr>
  </property>
  <property fmtid="{D5CDD505-2E9C-101B-9397-08002B2CF9AE}" pid="6" name="MSIP_Label_7b94a7b8-f06c-4dfe-bdcc-9b548fd58c31_SiteId">
    <vt:lpwstr>9ce70869-60db-44fd-abe8-d2767077fc8f</vt:lpwstr>
  </property>
  <property fmtid="{D5CDD505-2E9C-101B-9397-08002B2CF9AE}" pid="7" name="MSIP_Label_7b94a7b8-f06c-4dfe-bdcc-9b548fd58c31_ActionId">
    <vt:lpwstr>5a8da8fc-a12d-4b5c-ae95-d5aa7890d29b</vt:lpwstr>
  </property>
  <property fmtid="{D5CDD505-2E9C-101B-9397-08002B2CF9AE}" pid="8" name="MSIP_Label_7b94a7b8-f06c-4dfe-bdcc-9b548fd58c31_ContentBits">
    <vt:lpwstr>0</vt:lpwstr>
  </property>
</Properties>
</file>