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AFF229-9C7D-4A1E-B742-5C1081463A4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71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229-9C7D-4A1E-B742-5C1081463A4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49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229-9C7D-4A1E-B742-5C1081463A4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757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229-9C7D-4A1E-B742-5C1081463A4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12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229-9C7D-4A1E-B742-5C1081463A4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7933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229-9C7D-4A1E-B742-5C1081463A4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69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229-9C7D-4A1E-B742-5C1081463A4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64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229-9C7D-4A1E-B742-5C1081463A4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725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229-9C7D-4A1E-B742-5C1081463A4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64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229-9C7D-4A1E-B742-5C1081463A4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167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229-9C7D-4A1E-B742-5C1081463A4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86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229-9C7D-4A1E-B742-5C1081463A4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97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229-9C7D-4A1E-B742-5C1081463A4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24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229-9C7D-4A1E-B742-5C1081463A4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29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229-9C7D-4A1E-B742-5C1081463A4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335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229-9C7D-4A1E-B742-5C1081463A4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65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FF229-9C7D-4A1E-B742-5C1081463A4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078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AFF229-9C7D-4A1E-B742-5C1081463A49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1BB2DE-C5A0-49AD-A165-4E15F7ED7A6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94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200" dirty="0" smtClean="0"/>
              <a:t>PRESENTACIÓN</a:t>
            </a:r>
            <a:endParaRPr lang="es-MX" sz="320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1"/>
          </p:nvPr>
        </p:nvSpPr>
        <p:spPr>
          <a:xfrm>
            <a:off x="1303867" y="2715490"/>
            <a:ext cx="9696641" cy="2493819"/>
          </a:xfrm>
        </p:spPr>
        <p:txBody>
          <a:bodyPr/>
          <a:lstStyle/>
          <a:p>
            <a:r>
              <a:rPr lang="es-MX" dirty="0" smtClean="0"/>
              <a:t>DAISY DANIEL CORRALES AYÓN </a:t>
            </a:r>
          </a:p>
          <a:p>
            <a:r>
              <a:rPr lang="es-MX" dirty="0" smtClean="0"/>
              <a:t>2AVP</a:t>
            </a:r>
          </a:p>
          <a:p>
            <a:r>
              <a:rPr lang="es-MX" dirty="0" smtClean="0"/>
              <a:t>CULTURA DIGUITAL II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03625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9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Garamond</vt:lpstr>
      <vt:lpstr>Orgánico</vt:lpstr>
      <vt:lpstr>PRESENTACIÓN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dc:creator>CC1</dc:creator>
  <cp:lastModifiedBy>CC1</cp:lastModifiedBy>
  <cp:revision>2</cp:revision>
  <dcterms:created xsi:type="dcterms:W3CDTF">2025-02-14T00:08:37Z</dcterms:created>
  <dcterms:modified xsi:type="dcterms:W3CDTF">2025-02-14T00:20:27Z</dcterms:modified>
</cp:coreProperties>
</file>