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49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5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2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3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25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4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6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6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7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4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35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78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AFF229-9C7D-4A1E-B742-5C1081463A49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/>
              <a:t>PRESENTACIÓN</a:t>
            </a:r>
            <a:endParaRPr lang="es-MX" sz="32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1303867" y="2715490"/>
            <a:ext cx="9696641" cy="2493819"/>
          </a:xfrm>
        </p:spPr>
        <p:txBody>
          <a:bodyPr/>
          <a:lstStyle/>
          <a:p>
            <a:r>
              <a:rPr lang="es-MX" dirty="0" smtClean="0"/>
              <a:t>DAISY DANIEL CORRALES AYÓN </a:t>
            </a:r>
          </a:p>
          <a:p>
            <a:r>
              <a:rPr lang="es-MX" dirty="0" smtClean="0"/>
              <a:t>2AVP</a:t>
            </a:r>
          </a:p>
          <a:p>
            <a:r>
              <a:rPr lang="es-MX" dirty="0" smtClean="0"/>
              <a:t>CULTURA DIGUITAL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362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0596" y="1343890"/>
            <a:ext cx="3879272" cy="928255"/>
          </a:xfrm>
        </p:spPr>
        <p:txBody>
          <a:bodyPr/>
          <a:lstStyle/>
          <a:p>
            <a:r>
              <a:rPr lang="es-MX" sz="3600" dirty="0" smtClean="0"/>
              <a:t>SOY DAISY</a:t>
            </a: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7" y="2507670"/>
            <a:ext cx="6815669" cy="1320802"/>
          </a:xfrm>
        </p:spPr>
        <p:txBody>
          <a:bodyPr>
            <a:noAutofit/>
          </a:bodyPr>
          <a:lstStyle/>
          <a:p>
            <a:r>
              <a:rPr lang="es-MX" sz="2400" dirty="0" smtClean="0"/>
              <a:t>TENGO 15 AÑOS, MIDO 1.60 ,ACTUALMENTE VIVO CON MIS PADRES, TENGO 2 PERROS, TENGO UN HERMANO MAYOR Y SOY LA HIJA MENOR.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015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HOBBIES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7" y="2452251"/>
            <a:ext cx="6815669" cy="1320802"/>
          </a:xfrm>
        </p:spPr>
        <p:txBody>
          <a:bodyPr/>
          <a:lstStyle/>
          <a:p>
            <a:r>
              <a:rPr lang="es-MX" dirty="0" smtClean="0"/>
              <a:t>PRACTICO LA GUITARRA ACUSTICA Y ELECTRICA , TAMBIEN SE DIBUJAR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167684"/>
            <a:ext cx="2857500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2" y="317422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3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ESTUDIO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ACTUALMENTE ESTOY ESTUDIANDO PROGRAMACIÓN EN EL CETIS 107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17" y="3382962"/>
            <a:ext cx="4088366" cy="24929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51" y="3382962"/>
            <a:ext cx="2728277" cy="24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MIS CANTANTES FAVORITOS SON: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BILLIE ELISH, TRUENO Y CONAN GRAY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4" y="3144837"/>
            <a:ext cx="2133600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47" y="3287711"/>
            <a:ext cx="2457450" cy="1857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380" y="31448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9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70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PRESENTACIÓN</vt:lpstr>
      <vt:lpstr>SOY DAISY</vt:lpstr>
      <vt:lpstr>HOBBIES </vt:lpstr>
      <vt:lpstr>ESTUDIO</vt:lpstr>
      <vt:lpstr>MIS CANTANTES FAVORITOS SON: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CC1</dc:creator>
  <cp:lastModifiedBy>PC-28</cp:lastModifiedBy>
  <cp:revision>4</cp:revision>
  <dcterms:created xsi:type="dcterms:W3CDTF">2025-02-14T00:08:37Z</dcterms:created>
  <dcterms:modified xsi:type="dcterms:W3CDTF">2025-02-19T00:12:54Z</dcterms:modified>
</cp:coreProperties>
</file>