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80C2C-4028-4CB2-9561-2DB5D7A5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D5E862-FBBA-4454-A6B7-34A7A8AD4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E3FC55-B0DD-4765-AB98-FE288A04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D2DC0-694D-47CA-925A-D880C1BA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A999F1-C212-4406-93E3-8F30B505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21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8770B-ED8B-4200-9902-B818E81D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C747C1-3AB3-425F-8EA9-0C4897109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C7275-A97C-4635-928F-08E7DD91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CD1AD-A943-4A9C-A774-5BFF2172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81C69-CD29-430A-BB7F-069C3E78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7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3EA908-C206-41CD-A758-6960D2F62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9AA8B9-77A4-411D-B731-3911BB6FA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05070-2FA3-4E09-9A6B-E45DD149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A64BA4-7D9C-4904-92FC-3A88273A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8F6A9-65D1-4781-91DC-040653BA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04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4E212-A270-4D32-A16E-9F3EA9B4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B28DB-677D-4B50-AF12-DD4BA25B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09112-0013-40DE-85DB-117FDDE9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387645-66FF-4CB8-9BB1-4BA39E30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DF9CCA-49CD-48C0-9A83-C772DBD5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7ADF3-F77B-419E-BDAF-C20AAE64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CFD59-C0DA-408C-A05C-3CEFF44F6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58A706-D728-4630-B450-3952A85D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583F8-E167-4035-939B-2926600A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304DF-BB89-4197-92C5-32486C8F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19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A171-E891-4E89-B6D6-FBD826C7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67D56-164E-48A9-9AE7-3E68401E4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B7BB6C-9C3D-4BE6-96D2-3C4BA1471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A05B88-84F7-4717-ABBB-1096AE1D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13C07-AEBD-45FB-B3B2-1DD824EC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2F1DAC-185A-45F4-A6D8-B4A5A49D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8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F8166-EE2C-4D43-AEEB-77E336C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29D7F8-EAA9-477D-9E07-C41CEEAAA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7E5908-A10C-4BD3-94AC-0411C3D1D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5BB6B8-4768-4F77-BA06-BB7F1F585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45D2BC-C776-4B7B-A1CA-5FF18C9C5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E7A214-C900-45DD-A838-FCC392B5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F5AB22-5E93-4855-A070-CA7A118C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3970ED-125A-4FEF-A885-675F0CCF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51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0F04B-5083-4E61-AFF3-2D0F15AA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9D7E49-85FE-437C-A53F-BA186C8F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3F78AE-D9AE-4BAE-9039-67299A4F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CA24B0-E3C0-47C7-90E9-5A9088CC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4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61943A-908D-4942-BCA7-BC941F86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E6961F-BB5C-44AE-8158-C5AEAE8F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CA5542-3658-462E-B806-77044EBD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3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D1E57-101E-4E53-A087-281D2CEC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4F467-E623-4556-BA21-7C616B2E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C705F-4F55-4863-8638-3E82A096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807B30-532C-4DD3-A179-91ACD2DC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8C91A-9811-4360-BCF9-6C43B377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7AE565-B915-49E7-8CFB-FD7B82C4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88756-0724-4905-9F29-4079A756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3E2AF1-3338-4314-9695-718F411C2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5287A-306C-40B7-901A-5BAE1151C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D791B8-370F-458D-B43D-F0D4CF00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F62D02-3295-46EF-9470-874559EC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849DCC-DB7E-47BD-BB5E-D1BCDF9D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11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5CAFB4-106C-4F53-9FD2-42D339A8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1BEABF-6D60-489C-AE08-601CDC1D2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4FEA0-AE27-40B5-BE50-872A86536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FFB4-D280-403B-935E-AEC312A499C0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92D36-BA3A-4FBA-8C0C-B71F98C45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71D9A-B575-4D61-9E3A-125EA5DA7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635DB-72DB-4064-93CE-13B4907E4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0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66FFE-6AD3-4AC6-91C2-37D3A497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boucles 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52BCB-E51F-4C0F-B540-F4F01FED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 permette d’exécuter un code un certain nombre de fois.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Elle peuvent s’écrire de plusieurs manières.(</a:t>
            </a:r>
            <a:r>
              <a:rPr lang="fr-FR" dirty="0" err="1"/>
              <a:t>while</a:t>
            </a:r>
            <a:r>
              <a:rPr lang="fr-FR" dirty="0"/>
              <a:t>; do….</a:t>
            </a:r>
            <a:r>
              <a:rPr lang="fr-FR" dirty="0" err="1"/>
              <a:t>while</a:t>
            </a:r>
            <a:r>
              <a:rPr lang="fr-FR" dirty="0"/>
              <a:t>; for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66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E911C-DCA7-4040-A25D-18A1E724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Boucle </a:t>
            </a:r>
            <a:r>
              <a:rPr lang="fr-FR" dirty="0" err="1"/>
              <a:t>While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1CC14-6904-4245-A5C0-75C54799FC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bg1"/>
                </a:solidFill>
              </a:rPr>
              <a:t>La boucle </a:t>
            </a:r>
            <a:r>
              <a:rPr lang="fr-FR" dirty="0" err="1">
                <a:solidFill>
                  <a:srgbClr val="FF0000"/>
                </a:solidFill>
              </a:rPr>
              <a:t>While</a:t>
            </a:r>
            <a:r>
              <a:rPr lang="fr-FR" dirty="0">
                <a:solidFill>
                  <a:schemeClr val="bg1"/>
                </a:solidFill>
              </a:rPr>
              <a:t> : « Tant que »; permet de répéter une série d’instruction tant qu’une condition sortie n’est pas vérifiée. </a:t>
            </a:r>
          </a:p>
          <a:p>
            <a:endParaRPr lang="fr-FR" dirty="0"/>
          </a:p>
          <a:p>
            <a:r>
              <a:rPr lang="fr-F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fr-F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'p1'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</a:t>
            </a:r>
          </a:p>
          <a:p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x stocke la valeur 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lors du passage n° '</a:t>
            </a:r>
            <a:endParaRPr lang="fr-F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+ (</a:t>
            </a:r>
            <a:r>
              <a:rPr lang="fr-F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dans la boucle &lt;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sz="1100" dirty="0"/>
          </a:p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</a:rPr>
              <a:t>Tant que la variable </a:t>
            </a:r>
            <a:r>
              <a:rPr lang="fr-FR" dirty="0">
                <a:solidFill>
                  <a:srgbClr val="FF0000"/>
                </a:solidFill>
              </a:rPr>
              <a:t>let x</a:t>
            </a:r>
            <a:r>
              <a:rPr lang="fr-FR" dirty="0">
                <a:solidFill>
                  <a:schemeClr val="bg1"/>
                </a:solidFill>
              </a:rPr>
              <a:t> stocke une valeur inférieur à 10 ajoute </a:t>
            </a:r>
            <a:r>
              <a:rPr lang="fr-FR" dirty="0">
                <a:solidFill>
                  <a:srgbClr val="FF0000"/>
                </a:solidFill>
              </a:rPr>
              <a:t>+ 1</a:t>
            </a:r>
            <a:r>
              <a:rPr lang="fr-FR" dirty="0">
                <a:solidFill>
                  <a:schemeClr val="bg1"/>
                </a:solidFill>
              </a:rPr>
              <a:t> à la dernière valeur connu de </a:t>
            </a:r>
            <a:r>
              <a:rPr lang="fr-FR" dirty="0">
                <a:solidFill>
                  <a:srgbClr val="FF0000"/>
                </a:solidFill>
              </a:rPr>
              <a:t>let x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Exemple =&gt; </a:t>
            </a:r>
            <a:r>
              <a:rPr lang="fr-FR" dirty="0" err="1">
                <a:solidFill>
                  <a:schemeClr val="bg1"/>
                </a:solidFill>
              </a:rPr>
              <a:t>Vscode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63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A1732-98AC-4D85-9398-F6000883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Boucles DO …WHILE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36FA3-BC75-4181-B0A0-C0049B8F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44" y="1325563"/>
            <a:ext cx="10813111" cy="538303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boucle </a:t>
            </a:r>
            <a:r>
              <a:rPr lang="fr-FR" dirty="0">
                <a:solidFill>
                  <a:srgbClr val="FF0000"/>
                </a:solidFill>
              </a:rPr>
              <a:t>do…</a:t>
            </a:r>
            <a:r>
              <a:rPr lang="fr-FR" dirty="0" err="1">
                <a:solidFill>
                  <a:srgbClr val="FF0000"/>
                </a:solidFill>
              </a:rPr>
              <a:t>while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est presque identique à </a:t>
            </a:r>
            <a:r>
              <a:rPr lang="fr-FR" dirty="0" err="1">
                <a:solidFill>
                  <a:srgbClr val="FF0000"/>
                </a:solidFill>
              </a:rPr>
              <a:t>while</a:t>
            </a:r>
            <a:r>
              <a:rPr lang="fr-FR" dirty="0">
                <a:solidFill>
                  <a:schemeClr val="bg1"/>
                </a:solidFill>
              </a:rPr>
              <a:t> dans sa syntaxe, la différence est dans l’ordre d’exécution des opérations.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(le code sera exécuté avant le vérification de la condition de sortie, donc il sera toujours exécuté au moins une fois)</a:t>
            </a:r>
          </a:p>
          <a:p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'p2'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stocke la valeur 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lors du passage n° '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+ 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dans la boucle&lt;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4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012DA-275B-4A1E-9B60-E0C5F634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Boucle 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804E67-25CA-4569-8E61-5CD4741EB90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La boucle FOR est différentes de </a:t>
            </a:r>
            <a:r>
              <a:rPr lang="fr-FR" dirty="0" err="1">
                <a:solidFill>
                  <a:schemeClr val="bg1"/>
                </a:solidFill>
              </a:rPr>
              <a:t>while</a:t>
            </a:r>
            <a:r>
              <a:rPr lang="fr-FR" dirty="0">
                <a:solidFill>
                  <a:schemeClr val="bg1"/>
                </a:solidFill>
              </a:rPr>
              <a:t> et do </a:t>
            </a:r>
            <a:r>
              <a:rPr lang="fr-FR" dirty="0" err="1">
                <a:solidFill>
                  <a:schemeClr val="bg1"/>
                </a:solidFill>
              </a:rPr>
              <a:t>while</a:t>
            </a:r>
            <a:r>
              <a:rPr lang="fr-FR" dirty="0">
                <a:solidFill>
                  <a:schemeClr val="bg1"/>
                </a:solidFill>
              </a:rPr>
              <a:t> niveau structure, car la variable est initialiser à l’intérieur de la boucle for.</a:t>
            </a:r>
          </a:p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i++</a:t>
            </a:r>
            <a:r>
              <a:rPr lang="fr-F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){</a:t>
            </a:r>
            <a:endParaRPr lang="fr-FR" sz="1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'p1'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 stocke la valeur 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lors du passage n°'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+ 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dans la boucle&lt;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&gt;’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Elle contient trois « phases » 1:Initialisation 2:Test 3: Itération (</a:t>
            </a:r>
            <a:r>
              <a:rPr lang="fr-F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incrémentation ici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06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370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Thème Office</vt:lpstr>
      <vt:lpstr>Les boucles JavaScript</vt:lpstr>
      <vt:lpstr>Boucle While</vt:lpstr>
      <vt:lpstr>Boucles DO …WHILE</vt:lpstr>
      <vt:lpstr>Boucle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boucles JavaScript</dc:title>
  <dc:creator>acs</dc:creator>
  <cp:lastModifiedBy>acs</cp:lastModifiedBy>
  <cp:revision>7</cp:revision>
  <dcterms:created xsi:type="dcterms:W3CDTF">2021-01-12T21:44:52Z</dcterms:created>
  <dcterms:modified xsi:type="dcterms:W3CDTF">2021-01-12T23:33:20Z</dcterms:modified>
</cp:coreProperties>
</file>