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48"/>
  </p:notesMasterIdLst>
  <p:sldIdLst>
    <p:sldId id="258" r:id="rId2"/>
    <p:sldId id="260" r:id="rId3"/>
    <p:sldId id="261" r:id="rId4"/>
    <p:sldId id="262" r:id="rId5"/>
    <p:sldId id="315" r:id="rId6"/>
    <p:sldId id="317" r:id="rId7"/>
    <p:sldId id="360" r:id="rId8"/>
    <p:sldId id="311" r:id="rId9"/>
    <p:sldId id="349" r:id="rId10"/>
    <p:sldId id="312" r:id="rId11"/>
    <p:sldId id="279" r:id="rId12"/>
    <p:sldId id="344" r:id="rId13"/>
    <p:sldId id="257" r:id="rId14"/>
    <p:sldId id="347" r:id="rId15"/>
    <p:sldId id="322" r:id="rId16"/>
    <p:sldId id="324" r:id="rId17"/>
    <p:sldId id="273" r:id="rId18"/>
    <p:sldId id="343" r:id="rId19"/>
    <p:sldId id="264" r:id="rId20"/>
    <p:sldId id="326" r:id="rId21"/>
    <p:sldId id="332" r:id="rId22"/>
    <p:sldId id="328" r:id="rId23"/>
    <p:sldId id="330" r:id="rId24"/>
    <p:sldId id="353" r:id="rId25"/>
    <p:sldId id="354" r:id="rId26"/>
    <p:sldId id="355" r:id="rId27"/>
    <p:sldId id="359" r:id="rId28"/>
    <p:sldId id="356" r:id="rId29"/>
    <p:sldId id="350" r:id="rId30"/>
    <p:sldId id="351" r:id="rId31"/>
    <p:sldId id="352" r:id="rId32"/>
    <p:sldId id="282" r:id="rId33"/>
    <p:sldId id="327" r:id="rId34"/>
    <p:sldId id="357" r:id="rId35"/>
    <p:sldId id="358" r:id="rId36"/>
    <p:sldId id="342" r:id="rId37"/>
    <p:sldId id="265" r:id="rId38"/>
    <p:sldId id="341" r:id="rId39"/>
    <p:sldId id="337" r:id="rId40"/>
    <p:sldId id="338" r:id="rId41"/>
    <p:sldId id="339" r:id="rId42"/>
    <p:sldId id="267" r:id="rId43"/>
    <p:sldId id="346" r:id="rId44"/>
    <p:sldId id="345" r:id="rId45"/>
    <p:sldId id="270" r:id="rId46"/>
    <p:sldId id="290" r:id="rId47"/>
  </p:sldIdLst>
  <p:sldSz cx="9144000" cy="5143500" type="screen16x9"/>
  <p:notesSz cx="6858000" cy="9144000"/>
  <p:embeddedFontLst>
    <p:embeddedFont>
      <p:font typeface="Anaheim" panose="020B0604020202020204" charset="0"/>
      <p:regular r:id="rId49"/>
    </p:embeddedFont>
    <p:embeddedFont>
      <p:font typeface="Baloo 2" panose="020B0604020202020204" charset="0"/>
      <p:regular r:id="rId50"/>
      <p:bold r:id="rId51"/>
    </p:embeddedFont>
    <p:embeddedFont>
      <p:font typeface="Bebas Neue" panose="020B0606020202050201" pitchFamily="34" charset="0"/>
      <p:regular r:id="rId52"/>
    </p:embeddedFont>
    <p:embeddedFont>
      <p:font typeface="Montserrat" panose="00000500000000000000" pitchFamily="2" charset="0"/>
      <p:regular r:id="rId53"/>
      <p:bold r:id="rId54"/>
      <p:italic r:id="rId55"/>
      <p:boldItalic r:id="rId56"/>
    </p:embeddedFont>
    <p:embeddedFont>
      <p:font typeface="open sans" panose="020B0606030504020204" pitchFamily="34" charset="0"/>
      <p:regular r:id="rId57"/>
      <p:bold r:id="rId58"/>
      <p:italic r:id="rId59"/>
      <p:boldItalic r:id="rId60"/>
    </p:embeddedFont>
    <p:embeddedFont>
      <p:font typeface="PT Sans" panose="020B0503020203020204" pitchFamily="34" charset="0"/>
      <p:regular r:id="rId61"/>
      <p:bold r:id="rId62"/>
      <p:italic r:id="rId63"/>
      <p:boldItalic r:id="rId64"/>
    </p:embeddedFont>
    <p:embeddedFont>
      <p:font typeface="Roboto" panose="02000000000000000000" pitchFamily="2" charset="0"/>
      <p:regular r:id="rId65"/>
      <p:bold r:id="rId66"/>
      <p:italic r:id="rId67"/>
      <p:boldItalic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34A25F28-BD9B-49CE-8CDB-9D0D83E699B9}">
          <p14:sldIdLst>
            <p14:sldId id="258"/>
            <p14:sldId id="260"/>
            <p14:sldId id="261"/>
            <p14:sldId id="262"/>
            <p14:sldId id="315"/>
            <p14:sldId id="317"/>
            <p14:sldId id="360"/>
            <p14:sldId id="311"/>
            <p14:sldId id="349"/>
            <p14:sldId id="312"/>
            <p14:sldId id="279"/>
            <p14:sldId id="344"/>
            <p14:sldId id="257"/>
            <p14:sldId id="347"/>
            <p14:sldId id="322"/>
            <p14:sldId id="324"/>
            <p14:sldId id="273"/>
            <p14:sldId id="343"/>
            <p14:sldId id="264"/>
            <p14:sldId id="326"/>
            <p14:sldId id="332"/>
            <p14:sldId id="328"/>
            <p14:sldId id="330"/>
            <p14:sldId id="353"/>
            <p14:sldId id="354"/>
            <p14:sldId id="355"/>
            <p14:sldId id="359"/>
            <p14:sldId id="356"/>
            <p14:sldId id="350"/>
            <p14:sldId id="351"/>
            <p14:sldId id="352"/>
            <p14:sldId id="282"/>
            <p14:sldId id="327"/>
            <p14:sldId id="357"/>
            <p14:sldId id="358"/>
            <p14:sldId id="342"/>
            <p14:sldId id="265"/>
            <p14:sldId id="341"/>
            <p14:sldId id="337"/>
            <p14:sldId id="338"/>
            <p14:sldId id="339"/>
            <p14:sldId id="267"/>
          </p14:sldIdLst>
        </p14:section>
        <p14:section name="Untitled Section" id="{D799D839-BC9B-4258-87A0-3A21E879EE2E}">
          <p14:sldIdLst>
            <p14:sldId id="346"/>
            <p14:sldId id="345"/>
            <p14:sldId id="270"/>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DDF6"/>
    <a:srgbClr val="2510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C7BD68-2B50-4E95-AC7E-A27FC464E82D}">
  <a:tblStyle styleId="{F7C7BD68-2B50-4E95-AC7E-A27FC464E82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103" d="100"/>
          <a:sy n="103" d="100"/>
        </p:scale>
        <p:origin x="835"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5.fntdata"/><Relationship Id="rId68" Type="http://schemas.openxmlformats.org/officeDocument/2006/relationships/font" Target="fonts/font20.fnt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66" Type="http://schemas.openxmlformats.org/officeDocument/2006/relationships/font" Target="fonts/font18.fntdata"/><Relationship Id="rId5" Type="http://schemas.openxmlformats.org/officeDocument/2006/relationships/slide" Target="slides/slide4.xml"/><Relationship Id="rId61" Type="http://schemas.openxmlformats.org/officeDocument/2006/relationships/font" Target="fonts/font1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font" Target="fonts/font16.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3.fntdata"/><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1.fntdata"/><Relationship Id="rId67" Type="http://schemas.openxmlformats.org/officeDocument/2006/relationships/font" Target="fonts/font1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font" Target="fonts/font14.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2.fntdata"/><Relationship Id="rId55"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Google Shape;129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2" name="Google Shape;129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1e2dc9ab4a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1e2dc9ab4a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8"/>
        <p:cNvGrpSpPr/>
        <p:nvPr/>
      </p:nvGrpSpPr>
      <p:grpSpPr>
        <a:xfrm>
          <a:off x="0" y="0"/>
          <a:ext cx="0" cy="0"/>
          <a:chOff x="0" y="0"/>
          <a:chExt cx="0" cy="0"/>
        </a:xfrm>
      </p:grpSpPr>
      <p:sp>
        <p:nvSpPr>
          <p:cNvPr id="1549" name="Google Shape;1549;g2459ef6541a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0" name="Google Shape;1550;g2459ef6541a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0721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7"/>
        <p:cNvGrpSpPr/>
        <p:nvPr/>
      </p:nvGrpSpPr>
      <p:grpSpPr>
        <a:xfrm>
          <a:off x="0" y="0"/>
          <a:ext cx="0" cy="0"/>
          <a:chOff x="0" y="0"/>
          <a:chExt cx="0" cy="0"/>
        </a:xfrm>
      </p:grpSpPr>
      <p:sp>
        <p:nvSpPr>
          <p:cNvPr id="1318" name="Google Shape;1318;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9" name="Google Shape;1319;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1211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7"/>
        <p:cNvGrpSpPr/>
        <p:nvPr/>
      </p:nvGrpSpPr>
      <p:grpSpPr>
        <a:xfrm>
          <a:off x="0" y="0"/>
          <a:ext cx="0" cy="0"/>
          <a:chOff x="0" y="0"/>
          <a:chExt cx="0" cy="0"/>
        </a:xfrm>
      </p:grpSpPr>
      <p:sp>
        <p:nvSpPr>
          <p:cNvPr id="1318" name="Google Shape;1318;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9" name="Google Shape;1319;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18582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1"/>
        <p:cNvGrpSpPr/>
        <p:nvPr/>
      </p:nvGrpSpPr>
      <p:grpSpPr>
        <a:xfrm>
          <a:off x="0" y="0"/>
          <a:ext cx="0" cy="0"/>
          <a:chOff x="0" y="0"/>
          <a:chExt cx="0" cy="0"/>
        </a:xfrm>
      </p:grpSpPr>
      <p:sp>
        <p:nvSpPr>
          <p:cNvPr id="1522" name="Google Shape;1522;g2459ef6541a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3" name="Google Shape;1523;g2459ef6541a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0"/>
        <p:cNvGrpSpPr/>
        <p:nvPr/>
      </p:nvGrpSpPr>
      <p:grpSpPr>
        <a:xfrm>
          <a:off x="0" y="0"/>
          <a:ext cx="0" cy="0"/>
          <a:chOff x="0" y="0"/>
          <a:chExt cx="0" cy="0"/>
        </a:xfrm>
      </p:grpSpPr>
      <p:sp>
        <p:nvSpPr>
          <p:cNvPr id="1611" name="Google Shape;1611;g2466a787959_0_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2" name="Google Shape;1612;g2466a787959_0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7875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4"/>
        <p:cNvGrpSpPr/>
        <p:nvPr/>
      </p:nvGrpSpPr>
      <p:grpSpPr>
        <a:xfrm>
          <a:off x="0" y="0"/>
          <a:ext cx="0" cy="0"/>
          <a:chOff x="0" y="0"/>
          <a:chExt cx="0" cy="0"/>
        </a:xfrm>
      </p:grpSpPr>
      <p:sp>
        <p:nvSpPr>
          <p:cNvPr id="1385" name="Google Shape;1385;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6" name="Google Shape;1386;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4"/>
        <p:cNvGrpSpPr/>
        <p:nvPr/>
      </p:nvGrpSpPr>
      <p:grpSpPr>
        <a:xfrm>
          <a:off x="0" y="0"/>
          <a:ext cx="0" cy="0"/>
          <a:chOff x="0" y="0"/>
          <a:chExt cx="0" cy="0"/>
        </a:xfrm>
      </p:grpSpPr>
      <p:sp>
        <p:nvSpPr>
          <p:cNvPr id="1385" name="Google Shape;1385;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6" name="Google Shape;1386;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1972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4"/>
        <p:cNvGrpSpPr/>
        <p:nvPr/>
      </p:nvGrpSpPr>
      <p:grpSpPr>
        <a:xfrm>
          <a:off x="0" y="0"/>
          <a:ext cx="0" cy="0"/>
          <a:chOff x="0" y="0"/>
          <a:chExt cx="0" cy="0"/>
        </a:xfrm>
      </p:grpSpPr>
      <p:sp>
        <p:nvSpPr>
          <p:cNvPr id="1385" name="Google Shape;1385;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6" name="Google Shape;1386;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52106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4"/>
        <p:cNvGrpSpPr/>
        <p:nvPr/>
      </p:nvGrpSpPr>
      <p:grpSpPr>
        <a:xfrm>
          <a:off x="0" y="0"/>
          <a:ext cx="0" cy="0"/>
          <a:chOff x="0" y="0"/>
          <a:chExt cx="0" cy="0"/>
        </a:xfrm>
      </p:grpSpPr>
      <p:sp>
        <p:nvSpPr>
          <p:cNvPr id="1385" name="Google Shape;1385;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6" name="Google Shape;1386;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5939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Google Shape;1328;g2459ef6541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9" name="Google Shape;1329;g2459ef6541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4"/>
        <p:cNvGrpSpPr/>
        <p:nvPr/>
      </p:nvGrpSpPr>
      <p:grpSpPr>
        <a:xfrm>
          <a:off x="0" y="0"/>
          <a:ext cx="0" cy="0"/>
          <a:chOff x="0" y="0"/>
          <a:chExt cx="0" cy="0"/>
        </a:xfrm>
      </p:grpSpPr>
      <p:sp>
        <p:nvSpPr>
          <p:cNvPr id="1385" name="Google Shape;1385;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6" name="Google Shape;1386;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14552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5"/>
        <p:cNvGrpSpPr/>
        <p:nvPr/>
      </p:nvGrpSpPr>
      <p:grpSpPr>
        <a:xfrm>
          <a:off x="0" y="0"/>
          <a:ext cx="0" cy="0"/>
          <a:chOff x="0" y="0"/>
          <a:chExt cx="0" cy="0"/>
        </a:xfrm>
      </p:grpSpPr>
      <p:sp>
        <p:nvSpPr>
          <p:cNvPr id="1896" name="Google Shape;1896;g2459ef6541a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7" name="Google Shape;1897;g2459ef6541a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96148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5"/>
        <p:cNvGrpSpPr/>
        <p:nvPr/>
      </p:nvGrpSpPr>
      <p:grpSpPr>
        <a:xfrm>
          <a:off x="0" y="0"/>
          <a:ext cx="0" cy="0"/>
          <a:chOff x="0" y="0"/>
          <a:chExt cx="0" cy="0"/>
        </a:xfrm>
      </p:grpSpPr>
      <p:sp>
        <p:nvSpPr>
          <p:cNvPr id="1896" name="Google Shape;1896;g2459ef6541a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7" name="Google Shape;1897;g2459ef6541a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404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5"/>
        <p:cNvGrpSpPr/>
        <p:nvPr/>
      </p:nvGrpSpPr>
      <p:grpSpPr>
        <a:xfrm>
          <a:off x="0" y="0"/>
          <a:ext cx="0" cy="0"/>
          <a:chOff x="0" y="0"/>
          <a:chExt cx="0" cy="0"/>
        </a:xfrm>
      </p:grpSpPr>
      <p:sp>
        <p:nvSpPr>
          <p:cNvPr id="1896" name="Google Shape;1896;g2459ef6541a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7" name="Google Shape;1897;g2459ef6541a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19835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5"/>
        <p:cNvGrpSpPr/>
        <p:nvPr/>
      </p:nvGrpSpPr>
      <p:grpSpPr>
        <a:xfrm>
          <a:off x="0" y="0"/>
          <a:ext cx="0" cy="0"/>
          <a:chOff x="0" y="0"/>
          <a:chExt cx="0" cy="0"/>
        </a:xfrm>
      </p:grpSpPr>
      <p:sp>
        <p:nvSpPr>
          <p:cNvPr id="1896" name="Google Shape;1896;g2459ef6541a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7" name="Google Shape;1897;g2459ef6541a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80695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5"/>
        <p:cNvGrpSpPr/>
        <p:nvPr/>
      </p:nvGrpSpPr>
      <p:grpSpPr>
        <a:xfrm>
          <a:off x="0" y="0"/>
          <a:ext cx="0" cy="0"/>
          <a:chOff x="0" y="0"/>
          <a:chExt cx="0" cy="0"/>
        </a:xfrm>
      </p:grpSpPr>
      <p:sp>
        <p:nvSpPr>
          <p:cNvPr id="1896" name="Google Shape;1896;g2459ef6541a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7" name="Google Shape;1897;g2459ef6541a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39853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1"/>
        <p:cNvGrpSpPr/>
        <p:nvPr/>
      </p:nvGrpSpPr>
      <p:grpSpPr>
        <a:xfrm>
          <a:off x="0" y="0"/>
          <a:ext cx="0" cy="0"/>
          <a:chOff x="0" y="0"/>
          <a:chExt cx="0" cy="0"/>
        </a:xfrm>
      </p:grpSpPr>
      <p:sp>
        <p:nvSpPr>
          <p:cNvPr id="1262" name="Google Shape;126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3" name="Google Shape;126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6649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2459ef6541a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2459ef6541a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7"/>
        <p:cNvGrpSpPr/>
        <p:nvPr/>
      </p:nvGrpSpPr>
      <p:grpSpPr>
        <a:xfrm>
          <a:off x="0" y="0"/>
          <a:ext cx="0" cy="0"/>
          <a:chOff x="0" y="0"/>
          <a:chExt cx="0" cy="0"/>
        </a:xfrm>
      </p:grpSpPr>
      <p:sp>
        <p:nvSpPr>
          <p:cNvPr id="1318" name="Google Shape;1318;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9" name="Google Shape;1319;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20380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5"/>
        <p:cNvGrpSpPr/>
        <p:nvPr/>
      </p:nvGrpSpPr>
      <p:grpSpPr>
        <a:xfrm>
          <a:off x="0" y="0"/>
          <a:ext cx="0" cy="0"/>
          <a:chOff x="0" y="0"/>
          <a:chExt cx="0" cy="0"/>
        </a:xfrm>
      </p:grpSpPr>
      <p:sp>
        <p:nvSpPr>
          <p:cNvPr id="1896" name="Google Shape;1896;g2459ef6541a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7" name="Google Shape;1897;g2459ef6541a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8155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2466a78795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2466a78795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5"/>
        <p:cNvGrpSpPr/>
        <p:nvPr/>
      </p:nvGrpSpPr>
      <p:grpSpPr>
        <a:xfrm>
          <a:off x="0" y="0"/>
          <a:ext cx="0" cy="0"/>
          <a:chOff x="0" y="0"/>
          <a:chExt cx="0" cy="0"/>
        </a:xfrm>
      </p:grpSpPr>
      <p:sp>
        <p:nvSpPr>
          <p:cNvPr id="1896" name="Google Shape;1896;g2459ef6541a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7" name="Google Shape;1897;g2459ef6541a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61032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0"/>
        <p:cNvGrpSpPr/>
        <p:nvPr/>
      </p:nvGrpSpPr>
      <p:grpSpPr>
        <a:xfrm>
          <a:off x="0" y="0"/>
          <a:ext cx="0" cy="0"/>
          <a:chOff x="0" y="0"/>
          <a:chExt cx="0" cy="0"/>
        </a:xfrm>
      </p:grpSpPr>
      <p:sp>
        <p:nvSpPr>
          <p:cNvPr id="1611" name="Google Shape;1611;g2466a787959_0_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2" name="Google Shape;1612;g2466a787959_0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67979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9"/>
        <p:cNvGrpSpPr/>
        <p:nvPr/>
      </p:nvGrpSpPr>
      <p:grpSpPr>
        <a:xfrm>
          <a:off x="0" y="0"/>
          <a:ext cx="0" cy="0"/>
          <a:chOff x="0" y="0"/>
          <a:chExt cx="0" cy="0"/>
        </a:xfrm>
      </p:grpSpPr>
      <p:sp>
        <p:nvSpPr>
          <p:cNvPr id="1400" name="Google Shape;1400;g2459ef6541a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1" name="Google Shape;1401;g2459ef6541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9"/>
        <p:cNvGrpSpPr/>
        <p:nvPr/>
      </p:nvGrpSpPr>
      <p:grpSpPr>
        <a:xfrm>
          <a:off x="0" y="0"/>
          <a:ext cx="0" cy="0"/>
          <a:chOff x="0" y="0"/>
          <a:chExt cx="0" cy="0"/>
        </a:xfrm>
      </p:grpSpPr>
      <p:sp>
        <p:nvSpPr>
          <p:cNvPr id="1400" name="Google Shape;1400;g2459ef6541a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1" name="Google Shape;1401;g2459ef6541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47265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9"/>
        <p:cNvGrpSpPr/>
        <p:nvPr/>
      </p:nvGrpSpPr>
      <p:grpSpPr>
        <a:xfrm>
          <a:off x="0" y="0"/>
          <a:ext cx="0" cy="0"/>
          <a:chOff x="0" y="0"/>
          <a:chExt cx="0" cy="0"/>
        </a:xfrm>
      </p:grpSpPr>
      <p:sp>
        <p:nvSpPr>
          <p:cNvPr id="1400" name="Google Shape;1400;g2459ef6541a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1" name="Google Shape;1401;g2459ef6541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44196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9"/>
        <p:cNvGrpSpPr/>
        <p:nvPr/>
      </p:nvGrpSpPr>
      <p:grpSpPr>
        <a:xfrm>
          <a:off x="0" y="0"/>
          <a:ext cx="0" cy="0"/>
          <a:chOff x="0" y="0"/>
          <a:chExt cx="0" cy="0"/>
        </a:xfrm>
      </p:grpSpPr>
      <p:sp>
        <p:nvSpPr>
          <p:cNvPr id="1400" name="Google Shape;1400;g2459ef6541a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1" name="Google Shape;1401;g2459ef6541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74298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9"/>
        <p:cNvGrpSpPr/>
        <p:nvPr/>
      </p:nvGrpSpPr>
      <p:grpSpPr>
        <a:xfrm>
          <a:off x="0" y="0"/>
          <a:ext cx="0" cy="0"/>
          <a:chOff x="0" y="0"/>
          <a:chExt cx="0" cy="0"/>
        </a:xfrm>
      </p:grpSpPr>
      <p:sp>
        <p:nvSpPr>
          <p:cNvPr id="1400" name="Google Shape;1400;g2459ef6541a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1" name="Google Shape;1401;g2459ef6541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726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
        <p:cNvGrpSpPr/>
        <p:nvPr/>
      </p:nvGrpSpPr>
      <p:grpSpPr>
        <a:xfrm>
          <a:off x="0" y="0"/>
          <a:ext cx="0" cy="0"/>
          <a:chOff x="0" y="0"/>
          <a:chExt cx="0" cy="0"/>
        </a:xfrm>
      </p:grpSpPr>
      <p:sp>
        <p:nvSpPr>
          <p:cNvPr id="1436" name="Google Shape;1436;g2466a787959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 name="Google Shape;1437;g2466a787959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7"/>
        <p:cNvGrpSpPr/>
        <p:nvPr/>
      </p:nvGrpSpPr>
      <p:grpSpPr>
        <a:xfrm>
          <a:off x="0" y="0"/>
          <a:ext cx="0" cy="0"/>
          <a:chOff x="0" y="0"/>
          <a:chExt cx="0" cy="0"/>
        </a:xfrm>
      </p:grpSpPr>
      <p:sp>
        <p:nvSpPr>
          <p:cNvPr id="1318" name="Google Shape;1318;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9" name="Google Shape;1319;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06141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
        <p:cNvGrpSpPr/>
        <p:nvPr/>
      </p:nvGrpSpPr>
      <p:grpSpPr>
        <a:xfrm>
          <a:off x="0" y="0"/>
          <a:ext cx="0" cy="0"/>
          <a:chOff x="0" y="0"/>
          <a:chExt cx="0" cy="0"/>
        </a:xfrm>
      </p:grpSpPr>
      <p:sp>
        <p:nvSpPr>
          <p:cNvPr id="1436" name="Google Shape;1436;g2466a787959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 name="Google Shape;1437;g2466a787959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4728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2459ef6541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2459ef6541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7"/>
        <p:cNvGrpSpPr/>
        <p:nvPr/>
      </p:nvGrpSpPr>
      <p:grpSpPr>
        <a:xfrm>
          <a:off x="0" y="0"/>
          <a:ext cx="0" cy="0"/>
          <a:chOff x="0" y="0"/>
          <a:chExt cx="0" cy="0"/>
        </a:xfrm>
      </p:grpSpPr>
      <p:sp>
        <p:nvSpPr>
          <p:cNvPr id="1478" name="Google Shape;1478;g2459ef6541a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9" name="Google Shape;1479;g2459ef6541a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5"/>
        <p:cNvGrpSpPr/>
        <p:nvPr/>
      </p:nvGrpSpPr>
      <p:grpSpPr>
        <a:xfrm>
          <a:off x="0" y="0"/>
          <a:ext cx="0" cy="0"/>
          <a:chOff x="0" y="0"/>
          <a:chExt cx="0" cy="0"/>
        </a:xfrm>
      </p:grpSpPr>
      <p:sp>
        <p:nvSpPr>
          <p:cNvPr id="1896" name="Google Shape;1896;g2459ef6541a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7" name="Google Shape;1897;g2459ef6541a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2459ef6541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2459ef6541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8577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2459ef6541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2459ef6541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6663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Google Shape;1328;g2459ef6541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9" name="Google Shape;1329;g2459ef6541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4707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0"/>
        <p:cNvGrpSpPr/>
        <p:nvPr/>
      </p:nvGrpSpPr>
      <p:grpSpPr>
        <a:xfrm>
          <a:off x="0" y="0"/>
          <a:ext cx="0" cy="0"/>
          <a:chOff x="0" y="0"/>
          <a:chExt cx="0" cy="0"/>
        </a:xfrm>
      </p:grpSpPr>
      <p:sp>
        <p:nvSpPr>
          <p:cNvPr id="1611" name="Google Shape;1611;g2466a787959_0_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2" name="Google Shape;1612;g2466a787959_0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9"/>
        <p:cNvGrpSpPr/>
        <p:nvPr/>
      </p:nvGrpSpPr>
      <p:grpSpPr>
        <a:xfrm>
          <a:off x="0" y="0"/>
          <a:ext cx="0" cy="0"/>
          <a:chOff x="0" y="0"/>
          <a:chExt cx="0" cy="0"/>
        </a:xfrm>
      </p:grpSpPr>
      <p:sp>
        <p:nvSpPr>
          <p:cNvPr id="1400" name="Google Shape;1400;g2459ef6541a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1" name="Google Shape;1401;g2459ef6541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7356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299066" y="176956"/>
            <a:ext cx="1439140" cy="2725797"/>
            <a:chOff x="1699834" y="176950"/>
            <a:chExt cx="1038266" cy="1966523"/>
          </a:xfrm>
        </p:grpSpPr>
        <p:sp>
          <p:nvSpPr>
            <p:cNvPr id="10" name="Google Shape;10;p2"/>
            <p:cNvSpPr/>
            <p:nvPr/>
          </p:nvSpPr>
          <p:spPr>
            <a:xfrm>
              <a:off x="1699834" y="176950"/>
              <a:ext cx="1038266" cy="1953903"/>
            </a:xfrm>
            <a:custGeom>
              <a:avLst/>
              <a:gdLst/>
              <a:ahLst/>
              <a:cxnLst/>
              <a:rect l="l" t="t" r="r" b="b"/>
              <a:pathLst>
                <a:path w="21514" h="40487" extrusionOk="0">
                  <a:moveTo>
                    <a:pt x="10767" y="0"/>
                  </a:moveTo>
                  <a:cubicBezTo>
                    <a:pt x="4819" y="0"/>
                    <a:pt x="1" y="4819"/>
                    <a:pt x="1" y="10747"/>
                  </a:cubicBezTo>
                  <a:lnTo>
                    <a:pt x="1" y="40487"/>
                  </a:lnTo>
                  <a:lnTo>
                    <a:pt x="21514" y="40487"/>
                  </a:lnTo>
                  <a:lnTo>
                    <a:pt x="21514" y="10747"/>
                  </a:lnTo>
                  <a:cubicBezTo>
                    <a:pt x="21514" y="4819"/>
                    <a:pt x="16695" y="0"/>
                    <a:pt x="107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880805" y="469833"/>
              <a:ext cx="677281" cy="676316"/>
            </a:xfrm>
            <a:custGeom>
              <a:avLst/>
              <a:gdLst/>
              <a:ahLst/>
              <a:cxnLst/>
              <a:rect l="l" t="t" r="r" b="b"/>
              <a:pathLst>
                <a:path w="14034" h="14014" extrusionOk="0">
                  <a:moveTo>
                    <a:pt x="7017" y="0"/>
                  </a:moveTo>
                  <a:cubicBezTo>
                    <a:pt x="3146" y="0"/>
                    <a:pt x="1" y="3125"/>
                    <a:pt x="1" y="6997"/>
                  </a:cubicBezTo>
                  <a:cubicBezTo>
                    <a:pt x="1" y="10888"/>
                    <a:pt x="3146" y="14013"/>
                    <a:pt x="7017" y="14013"/>
                  </a:cubicBezTo>
                  <a:cubicBezTo>
                    <a:pt x="10889" y="14013"/>
                    <a:pt x="14034" y="10888"/>
                    <a:pt x="14034" y="6997"/>
                  </a:cubicBezTo>
                  <a:cubicBezTo>
                    <a:pt x="14034" y="3125"/>
                    <a:pt x="10889" y="0"/>
                    <a:pt x="70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699834" y="1187925"/>
              <a:ext cx="1038266" cy="955548"/>
            </a:xfrm>
            <a:custGeom>
              <a:avLst/>
              <a:gdLst/>
              <a:ahLst/>
              <a:cxnLst/>
              <a:rect l="l" t="t" r="r" b="b"/>
              <a:pathLst>
                <a:path w="21514" h="19800" extrusionOk="0">
                  <a:moveTo>
                    <a:pt x="16131" y="0"/>
                  </a:moveTo>
                  <a:lnTo>
                    <a:pt x="16131" y="4980"/>
                  </a:lnTo>
                  <a:lnTo>
                    <a:pt x="10767" y="4980"/>
                  </a:lnTo>
                  <a:lnTo>
                    <a:pt x="10767" y="9839"/>
                  </a:lnTo>
                  <a:lnTo>
                    <a:pt x="5384" y="9839"/>
                  </a:lnTo>
                  <a:lnTo>
                    <a:pt x="5384" y="14820"/>
                  </a:lnTo>
                  <a:lnTo>
                    <a:pt x="1" y="14820"/>
                  </a:lnTo>
                  <a:lnTo>
                    <a:pt x="1" y="19800"/>
                  </a:lnTo>
                  <a:lnTo>
                    <a:pt x="21514" y="19800"/>
                  </a:lnTo>
                  <a:lnTo>
                    <a:pt x="21514" y="14820"/>
                  </a:lnTo>
                  <a:lnTo>
                    <a:pt x="21514" y="9960"/>
                  </a:lnTo>
                  <a:lnTo>
                    <a:pt x="21514" y="9839"/>
                  </a:lnTo>
                  <a:lnTo>
                    <a:pt x="21514" y="4980"/>
                  </a:lnTo>
                  <a:lnTo>
                    <a:pt x="215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p:nvPr/>
        </p:nvSpPr>
        <p:spPr>
          <a:xfrm rot="5400000" flipH="1">
            <a:off x="7409006" y="-606143"/>
            <a:ext cx="1557228" cy="2191255"/>
          </a:xfrm>
          <a:custGeom>
            <a:avLst/>
            <a:gdLst/>
            <a:ahLst/>
            <a:cxnLst/>
            <a:rect l="l" t="t" r="r" b="b"/>
            <a:pathLst>
              <a:path w="11191" h="15748" extrusionOk="0">
                <a:moveTo>
                  <a:pt x="1" y="0"/>
                </a:moveTo>
                <a:cubicBezTo>
                  <a:pt x="1" y="40"/>
                  <a:pt x="1" y="61"/>
                  <a:pt x="1" y="81"/>
                </a:cubicBezTo>
                <a:cubicBezTo>
                  <a:pt x="142" y="1351"/>
                  <a:pt x="1251" y="2097"/>
                  <a:pt x="2299" y="2621"/>
                </a:cubicBezTo>
                <a:cubicBezTo>
                  <a:pt x="3449" y="3206"/>
                  <a:pt x="4759" y="3730"/>
                  <a:pt x="5203" y="5061"/>
                </a:cubicBezTo>
                <a:cubicBezTo>
                  <a:pt x="5445" y="5787"/>
                  <a:pt x="5424" y="6553"/>
                  <a:pt x="5404" y="7299"/>
                </a:cubicBezTo>
                <a:cubicBezTo>
                  <a:pt x="5364" y="8105"/>
                  <a:pt x="5243" y="8892"/>
                  <a:pt x="5041" y="9678"/>
                </a:cubicBezTo>
                <a:cubicBezTo>
                  <a:pt x="4779" y="10767"/>
                  <a:pt x="4336" y="12178"/>
                  <a:pt x="5062" y="13207"/>
                </a:cubicBezTo>
                <a:cubicBezTo>
                  <a:pt x="5445" y="13771"/>
                  <a:pt x="6110" y="14053"/>
                  <a:pt x="6695" y="14316"/>
                </a:cubicBezTo>
                <a:cubicBezTo>
                  <a:pt x="7380" y="14618"/>
                  <a:pt x="8066" y="14840"/>
                  <a:pt x="8771" y="15001"/>
                </a:cubicBezTo>
                <a:cubicBezTo>
                  <a:pt x="9578" y="15203"/>
                  <a:pt x="10445" y="15384"/>
                  <a:pt x="11191" y="15747"/>
                </a:cubicBezTo>
                <a:lnTo>
                  <a:pt x="11191" y="1411"/>
                </a:lnTo>
                <a:cubicBezTo>
                  <a:pt x="11191" y="625"/>
                  <a:pt x="10566" y="0"/>
                  <a:pt x="98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6405865" y="307951"/>
            <a:ext cx="1666901" cy="1678135"/>
            <a:chOff x="2240825" y="3469675"/>
            <a:chExt cx="1198175" cy="1206250"/>
          </a:xfrm>
        </p:grpSpPr>
        <p:sp>
          <p:nvSpPr>
            <p:cNvPr id="15" name="Google Shape;15;p2"/>
            <p:cNvSpPr/>
            <p:nvPr/>
          </p:nvSpPr>
          <p:spPr>
            <a:xfrm>
              <a:off x="2306850" y="3469675"/>
              <a:ext cx="3575" cy="1206250"/>
            </a:xfrm>
            <a:custGeom>
              <a:avLst/>
              <a:gdLst/>
              <a:ahLst/>
              <a:cxnLst/>
              <a:rect l="l" t="t" r="r" b="b"/>
              <a:pathLst>
                <a:path w="143" h="48250" extrusionOk="0">
                  <a:moveTo>
                    <a:pt x="61" y="0"/>
                  </a:moveTo>
                  <a:cubicBezTo>
                    <a:pt x="41" y="0"/>
                    <a:pt x="1" y="21"/>
                    <a:pt x="1" y="61"/>
                  </a:cubicBezTo>
                  <a:lnTo>
                    <a:pt x="1" y="48189"/>
                  </a:lnTo>
                  <a:cubicBezTo>
                    <a:pt x="1" y="48229"/>
                    <a:pt x="41" y="48250"/>
                    <a:pt x="61" y="48250"/>
                  </a:cubicBezTo>
                  <a:cubicBezTo>
                    <a:pt x="102" y="48250"/>
                    <a:pt x="142" y="48229"/>
                    <a:pt x="142" y="48189"/>
                  </a:cubicBezTo>
                  <a:lnTo>
                    <a:pt x="142" y="61"/>
                  </a:lnTo>
                  <a:cubicBezTo>
                    <a:pt x="142" y="21"/>
                    <a:pt x="102"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483775" y="3469675"/>
              <a:ext cx="3575" cy="1206250"/>
            </a:xfrm>
            <a:custGeom>
              <a:avLst/>
              <a:gdLst/>
              <a:ahLst/>
              <a:cxnLst/>
              <a:rect l="l" t="t" r="r" b="b"/>
              <a:pathLst>
                <a:path w="143" h="48250" extrusionOk="0">
                  <a:moveTo>
                    <a:pt x="82" y="0"/>
                  </a:moveTo>
                  <a:cubicBezTo>
                    <a:pt x="41" y="0"/>
                    <a:pt x="1" y="21"/>
                    <a:pt x="1" y="61"/>
                  </a:cubicBezTo>
                  <a:lnTo>
                    <a:pt x="1" y="48189"/>
                  </a:lnTo>
                  <a:cubicBezTo>
                    <a:pt x="1" y="48229"/>
                    <a:pt x="41" y="48250"/>
                    <a:pt x="82" y="48250"/>
                  </a:cubicBezTo>
                  <a:cubicBezTo>
                    <a:pt x="122" y="48250"/>
                    <a:pt x="142" y="48229"/>
                    <a:pt x="142" y="48189"/>
                  </a:cubicBezTo>
                  <a:lnTo>
                    <a:pt x="142" y="61"/>
                  </a:lnTo>
                  <a:cubicBezTo>
                    <a:pt x="142" y="21"/>
                    <a:pt x="122" y="0"/>
                    <a:pt x="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61225" y="3469675"/>
              <a:ext cx="3050" cy="1206250"/>
            </a:xfrm>
            <a:custGeom>
              <a:avLst/>
              <a:gdLst/>
              <a:ahLst/>
              <a:cxnLst/>
              <a:rect l="l" t="t" r="r" b="b"/>
              <a:pathLst>
                <a:path w="122" h="48250" extrusionOk="0">
                  <a:moveTo>
                    <a:pt x="61" y="0"/>
                  </a:moveTo>
                  <a:cubicBezTo>
                    <a:pt x="20" y="0"/>
                    <a:pt x="0" y="21"/>
                    <a:pt x="0" y="61"/>
                  </a:cubicBezTo>
                  <a:lnTo>
                    <a:pt x="0" y="48189"/>
                  </a:lnTo>
                  <a:cubicBezTo>
                    <a:pt x="0" y="48229"/>
                    <a:pt x="20" y="48250"/>
                    <a:pt x="61" y="48250"/>
                  </a:cubicBezTo>
                  <a:cubicBezTo>
                    <a:pt x="101" y="48250"/>
                    <a:pt x="121" y="48229"/>
                    <a:pt x="121" y="48189"/>
                  </a:cubicBezTo>
                  <a:lnTo>
                    <a:pt x="121" y="61"/>
                  </a:lnTo>
                  <a:cubicBezTo>
                    <a:pt x="121"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838150" y="3469675"/>
              <a:ext cx="3550" cy="1206250"/>
            </a:xfrm>
            <a:custGeom>
              <a:avLst/>
              <a:gdLst/>
              <a:ahLst/>
              <a:cxnLst/>
              <a:rect l="l" t="t" r="r" b="b"/>
              <a:pathLst>
                <a:path w="142" h="48250" extrusionOk="0">
                  <a:moveTo>
                    <a:pt x="81" y="0"/>
                  </a:moveTo>
                  <a:cubicBezTo>
                    <a:pt x="41" y="0"/>
                    <a:pt x="0" y="21"/>
                    <a:pt x="0" y="61"/>
                  </a:cubicBezTo>
                  <a:lnTo>
                    <a:pt x="0" y="48189"/>
                  </a:lnTo>
                  <a:cubicBezTo>
                    <a:pt x="0" y="48229"/>
                    <a:pt x="41" y="48250"/>
                    <a:pt x="81" y="48250"/>
                  </a:cubicBezTo>
                  <a:cubicBezTo>
                    <a:pt x="101" y="48250"/>
                    <a:pt x="141" y="48229"/>
                    <a:pt x="141" y="48189"/>
                  </a:cubicBezTo>
                  <a:lnTo>
                    <a:pt x="141" y="61"/>
                  </a:lnTo>
                  <a:cubicBezTo>
                    <a:pt x="141" y="21"/>
                    <a:pt x="101"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015575" y="3469675"/>
              <a:ext cx="3050" cy="1206250"/>
            </a:xfrm>
            <a:custGeom>
              <a:avLst/>
              <a:gdLst/>
              <a:ahLst/>
              <a:cxnLst/>
              <a:rect l="l" t="t" r="r" b="b"/>
              <a:pathLst>
                <a:path w="122" h="48250" extrusionOk="0">
                  <a:moveTo>
                    <a:pt x="61" y="0"/>
                  </a:moveTo>
                  <a:cubicBezTo>
                    <a:pt x="21" y="0"/>
                    <a:pt x="0" y="21"/>
                    <a:pt x="0" y="61"/>
                  </a:cubicBezTo>
                  <a:lnTo>
                    <a:pt x="0" y="48189"/>
                  </a:lnTo>
                  <a:cubicBezTo>
                    <a:pt x="0" y="48229"/>
                    <a:pt x="21" y="48250"/>
                    <a:pt x="61" y="48250"/>
                  </a:cubicBezTo>
                  <a:cubicBezTo>
                    <a:pt x="101" y="48250"/>
                    <a:pt x="121" y="48229"/>
                    <a:pt x="121" y="48189"/>
                  </a:cubicBezTo>
                  <a:lnTo>
                    <a:pt x="121" y="61"/>
                  </a:lnTo>
                  <a:cubicBezTo>
                    <a:pt x="121"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192500" y="3469675"/>
              <a:ext cx="3550" cy="1206250"/>
            </a:xfrm>
            <a:custGeom>
              <a:avLst/>
              <a:gdLst/>
              <a:ahLst/>
              <a:cxnLst/>
              <a:rect l="l" t="t" r="r" b="b"/>
              <a:pathLst>
                <a:path w="142" h="48250" extrusionOk="0">
                  <a:moveTo>
                    <a:pt x="61" y="0"/>
                  </a:moveTo>
                  <a:cubicBezTo>
                    <a:pt x="41" y="0"/>
                    <a:pt x="0" y="21"/>
                    <a:pt x="0" y="61"/>
                  </a:cubicBezTo>
                  <a:lnTo>
                    <a:pt x="0" y="48189"/>
                  </a:lnTo>
                  <a:cubicBezTo>
                    <a:pt x="0" y="48229"/>
                    <a:pt x="41" y="48250"/>
                    <a:pt x="61" y="48250"/>
                  </a:cubicBezTo>
                  <a:cubicBezTo>
                    <a:pt x="101" y="48250"/>
                    <a:pt x="142" y="48229"/>
                    <a:pt x="142" y="48189"/>
                  </a:cubicBezTo>
                  <a:lnTo>
                    <a:pt x="142" y="61"/>
                  </a:lnTo>
                  <a:cubicBezTo>
                    <a:pt x="142"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369425" y="3469675"/>
              <a:ext cx="3550" cy="1206250"/>
            </a:xfrm>
            <a:custGeom>
              <a:avLst/>
              <a:gdLst/>
              <a:ahLst/>
              <a:cxnLst/>
              <a:rect l="l" t="t" r="r" b="b"/>
              <a:pathLst>
                <a:path w="142" h="48250" extrusionOk="0">
                  <a:moveTo>
                    <a:pt x="81" y="0"/>
                  </a:moveTo>
                  <a:cubicBezTo>
                    <a:pt x="41" y="0"/>
                    <a:pt x="0" y="21"/>
                    <a:pt x="0" y="61"/>
                  </a:cubicBezTo>
                  <a:lnTo>
                    <a:pt x="0" y="48189"/>
                  </a:lnTo>
                  <a:cubicBezTo>
                    <a:pt x="0" y="48229"/>
                    <a:pt x="41" y="48250"/>
                    <a:pt x="81" y="48250"/>
                  </a:cubicBezTo>
                  <a:cubicBezTo>
                    <a:pt x="121" y="48250"/>
                    <a:pt x="142" y="48229"/>
                    <a:pt x="142" y="48189"/>
                  </a:cubicBezTo>
                  <a:lnTo>
                    <a:pt x="142" y="61"/>
                  </a:lnTo>
                  <a:cubicBezTo>
                    <a:pt x="142" y="21"/>
                    <a:pt x="121"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240825" y="4605850"/>
              <a:ext cx="1198175" cy="3550"/>
            </a:xfrm>
            <a:custGeom>
              <a:avLst/>
              <a:gdLst/>
              <a:ahLst/>
              <a:cxnLst/>
              <a:rect l="l" t="t" r="r" b="b"/>
              <a:pathLst>
                <a:path w="47927" h="142" extrusionOk="0">
                  <a:moveTo>
                    <a:pt x="61" y="0"/>
                  </a:moveTo>
                  <a:cubicBezTo>
                    <a:pt x="21" y="0"/>
                    <a:pt x="1" y="40"/>
                    <a:pt x="1" y="81"/>
                  </a:cubicBezTo>
                  <a:cubicBezTo>
                    <a:pt x="1" y="101"/>
                    <a:pt x="21" y="141"/>
                    <a:pt x="61" y="141"/>
                  </a:cubicBezTo>
                  <a:lnTo>
                    <a:pt x="47866" y="141"/>
                  </a:lnTo>
                  <a:cubicBezTo>
                    <a:pt x="47907" y="141"/>
                    <a:pt x="47927" y="101"/>
                    <a:pt x="47927" y="81"/>
                  </a:cubicBezTo>
                  <a:cubicBezTo>
                    <a:pt x="47927" y="40"/>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240825" y="4427900"/>
              <a:ext cx="1198175" cy="3050"/>
            </a:xfrm>
            <a:custGeom>
              <a:avLst/>
              <a:gdLst/>
              <a:ahLst/>
              <a:cxnLst/>
              <a:rect l="l" t="t" r="r" b="b"/>
              <a:pathLst>
                <a:path w="47927" h="122" extrusionOk="0">
                  <a:moveTo>
                    <a:pt x="61" y="1"/>
                  </a:moveTo>
                  <a:cubicBezTo>
                    <a:pt x="21" y="1"/>
                    <a:pt x="1" y="21"/>
                    <a:pt x="1" y="61"/>
                  </a:cubicBezTo>
                  <a:cubicBezTo>
                    <a:pt x="1" y="101"/>
                    <a:pt x="21" y="122"/>
                    <a:pt x="61" y="122"/>
                  </a:cubicBezTo>
                  <a:lnTo>
                    <a:pt x="47866" y="122"/>
                  </a:lnTo>
                  <a:cubicBezTo>
                    <a:pt x="47907" y="122"/>
                    <a:pt x="47927" y="101"/>
                    <a:pt x="47927" y="61"/>
                  </a:cubicBezTo>
                  <a:cubicBezTo>
                    <a:pt x="47927" y="2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240825" y="4249475"/>
              <a:ext cx="1198175" cy="3550"/>
            </a:xfrm>
            <a:custGeom>
              <a:avLst/>
              <a:gdLst/>
              <a:ahLst/>
              <a:cxnLst/>
              <a:rect l="l" t="t" r="r" b="b"/>
              <a:pathLst>
                <a:path w="47927" h="142" extrusionOk="0">
                  <a:moveTo>
                    <a:pt x="61" y="0"/>
                  </a:moveTo>
                  <a:cubicBezTo>
                    <a:pt x="21" y="0"/>
                    <a:pt x="1" y="20"/>
                    <a:pt x="1" y="61"/>
                  </a:cubicBezTo>
                  <a:cubicBezTo>
                    <a:pt x="1" y="101"/>
                    <a:pt x="21" y="141"/>
                    <a:pt x="61" y="141"/>
                  </a:cubicBezTo>
                  <a:lnTo>
                    <a:pt x="47866" y="141"/>
                  </a:lnTo>
                  <a:cubicBezTo>
                    <a:pt x="47907" y="141"/>
                    <a:pt x="47927" y="101"/>
                    <a:pt x="47927" y="61"/>
                  </a:cubicBezTo>
                  <a:cubicBezTo>
                    <a:pt x="47927" y="20"/>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240825" y="4071025"/>
              <a:ext cx="1198175" cy="3550"/>
            </a:xfrm>
            <a:custGeom>
              <a:avLst/>
              <a:gdLst/>
              <a:ahLst/>
              <a:cxnLst/>
              <a:rect l="l" t="t" r="r" b="b"/>
              <a:pathLst>
                <a:path w="47927" h="142" extrusionOk="0">
                  <a:moveTo>
                    <a:pt x="61" y="0"/>
                  </a:moveTo>
                  <a:cubicBezTo>
                    <a:pt x="21" y="0"/>
                    <a:pt x="1" y="41"/>
                    <a:pt x="1" y="81"/>
                  </a:cubicBezTo>
                  <a:cubicBezTo>
                    <a:pt x="1" y="101"/>
                    <a:pt x="21" y="142"/>
                    <a:pt x="61" y="142"/>
                  </a:cubicBezTo>
                  <a:lnTo>
                    <a:pt x="47866" y="142"/>
                  </a:lnTo>
                  <a:cubicBezTo>
                    <a:pt x="47907" y="142"/>
                    <a:pt x="47927" y="101"/>
                    <a:pt x="47927" y="81"/>
                  </a:cubicBezTo>
                  <a:cubicBezTo>
                    <a:pt x="47927" y="41"/>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240825" y="3892575"/>
              <a:ext cx="1198175" cy="3575"/>
            </a:xfrm>
            <a:custGeom>
              <a:avLst/>
              <a:gdLst/>
              <a:ahLst/>
              <a:cxnLst/>
              <a:rect l="l" t="t" r="r" b="b"/>
              <a:pathLst>
                <a:path w="47927" h="143" extrusionOk="0">
                  <a:moveTo>
                    <a:pt x="61" y="1"/>
                  </a:moveTo>
                  <a:cubicBezTo>
                    <a:pt x="21" y="1"/>
                    <a:pt x="1" y="41"/>
                    <a:pt x="1" y="82"/>
                  </a:cubicBezTo>
                  <a:cubicBezTo>
                    <a:pt x="1" y="122"/>
                    <a:pt x="21" y="142"/>
                    <a:pt x="61" y="142"/>
                  </a:cubicBezTo>
                  <a:lnTo>
                    <a:pt x="47866" y="142"/>
                  </a:lnTo>
                  <a:cubicBezTo>
                    <a:pt x="47907" y="142"/>
                    <a:pt x="47927" y="122"/>
                    <a:pt x="47927" y="82"/>
                  </a:cubicBezTo>
                  <a:cubicBezTo>
                    <a:pt x="47927" y="4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240825" y="3714650"/>
              <a:ext cx="1198175" cy="3050"/>
            </a:xfrm>
            <a:custGeom>
              <a:avLst/>
              <a:gdLst/>
              <a:ahLst/>
              <a:cxnLst/>
              <a:rect l="l" t="t" r="r" b="b"/>
              <a:pathLst>
                <a:path w="47927" h="122" extrusionOk="0">
                  <a:moveTo>
                    <a:pt x="61" y="1"/>
                  </a:moveTo>
                  <a:cubicBezTo>
                    <a:pt x="21" y="1"/>
                    <a:pt x="1" y="21"/>
                    <a:pt x="1" y="61"/>
                  </a:cubicBezTo>
                  <a:cubicBezTo>
                    <a:pt x="1" y="101"/>
                    <a:pt x="21" y="122"/>
                    <a:pt x="61" y="122"/>
                  </a:cubicBezTo>
                  <a:lnTo>
                    <a:pt x="47866" y="122"/>
                  </a:lnTo>
                  <a:cubicBezTo>
                    <a:pt x="47907" y="122"/>
                    <a:pt x="47927" y="101"/>
                    <a:pt x="47927" y="61"/>
                  </a:cubicBezTo>
                  <a:cubicBezTo>
                    <a:pt x="47927" y="2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240825" y="3536200"/>
              <a:ext cx="1198175" cy="3575"/>
            </a:xfrm>
            <a:custGeom>
              <a:avLst/>
              <a:gdLst/>
              <a:ahLst/>
              <a:cxnLst/>
              <a:rect l="l" t="t" r="r" b="b"/>
              <a:pathLst>
                <a:path w="47927" h="143" extrusionOk="0">
                  <a:moveTo>
                    <a:pt x="61" y="1"/>
                  </a:moveTo>
                  <a:cubicBezTo>
                    <a:pt x="21" y="1"/>
                    <a:pt x="1" y="41"/>
                    <a:pt x="1" y="61"/>
                  </a:cubicBezTo>
                  <a:cubicBezTo>
                    <a:pt x="1" y="102"/>
                    <a:pt x="21" y="142"/>
                    <a:pt x="61" y="142"/>
                  </a:cubicBezTo>
                  <a:lnTo>
                    <a:pt x="47866" y="142"/>
                  </a:lnTo>
                  <a:cubicBezTo>
                    <a:pt x="47907" y="142"/>
                    <a:pt x="47927" y="102"/>
                    <a:pt x="47927" y="61"/>
                  </a:cubicBezTo>
                  <a:cubicBezTo>
                    <a:pt x="47927" y="4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2"/>
          <p:cNvSpPr/>
          <p:nvPr/>
        </p:nvSpPr>
        <p:spPr>
          <a:xfrm>
            <a:off x="3837950" y="539500"/>
            <a:ext cx="3533400" cy="4064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10800000" flipH="1">
            <a:off x="7603723" y="2875222"/>
            <a:ext cx="1679517" cy="2363381"/>
          </a:xfrm>
          <a:custGeom>
            <a:avLst/>
            <a:gdLst/>
            <a:ahLst/>
            <a:cxnLst/>
            <a:rect l="l" t="t" r="r" b="b"/>
            <a:pathLst>
              <a:path w="11191" h="15748" extrusionOk="0">
                <a:moveTo>
                  <a:pt x="1" y="0"/>
                </a:moveTo>
                <a:cubicBezTo>
                  <a:pt x="1" y="40"/>
                  <a:pt x="1" y="61"/>
                  <a:pt x="1" y="81"/>
                </a:cubicBezTo>
                <a:cubicBezTo>
                  <a:pt x="142" y="1351"/>
                  <a:pt x="1251" y="2097"/>
                  <a:pt x="2299" y="2621"/>
                </a:cubicBezTo>
                <a:cubicBezTo>
                  <a:pt x="3449" y="3206"/>
                  <a:pt x="4759" y="3730"/>
                  <a:pt x="5203" y="5061"/>
                </a:cubicBezTo>
                <a:cubicBezTo>
                  <a:pt x="5445" y="5787"/>
                  <a:pt x="5424" y="6553"/>
                  <a:pt x="5404" y="7299"/>
                </a:cubicBezTo>
                <a:cubicBezTo>
                  <a:pt x="5364" y="8105"/>
                  <a:pt x="5243" y="8892"/>
                  <a:pt x="5041" y="9678"/>
                </a:cubicBezTo>
                <a:cubicBezTo>
                  <a:pt x="4779" y="10767"/>
                  <a:pt x="4336" y="12178"/>
                  <a:pt x="5062" y="13207"/>
                </a:cubicBezTo>
                <a:cubicBezTo>
                  <a:pt x="5445" y="13771"/>
                  <a:pt x="6110" y="14053"/>
                  <a:pt x="6695" y="14316"/>
                </a:cubicBezTo>
                <a:cubicBezTo>
                  <a:pt x="7380" y="14618"/>
                  <a:pt x="8066" y="14840"/>
                  <a:pt x="8771" y="15001"/>
                </a:cubicBezTo>
                <a:cubicBezTo>
                  <a:pt x="9578" y="15203"/>
                  <a:pt x="10445" y="15384"/>
                  <a:pt x="11191" y="15747"/>
                </a:cubicBezTo>
                <a:lnTo>
                  <a:pt x="11191" y="1411"/>
                </a:lnTo>
                <a:cubicBezTo>
                  <a:pt x="11191" y="625"/>
                  <a:pt x="10566" y="0"/>
                  <a:pt x="98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6250" y="0"/>
            <a:ext cx="431700" cy="5156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05450" y="1325250"/>
            <a:ext cx="431700" cy="383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7150" y="3190350"/>
            <a:ext cx="431700" cy="1966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flipH="1">
            <a:off x="1156575" y="3868050"/>
            <a:ext cx="265207" cy="274942"/>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092113" y="706300"/>
            <a:ext cx="394124" cy="408625"/>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flipH="1">
            <a:off x="7990563" y="3766950"/>
            <a:ext cx="394124" cy="408625"/>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238250" y="2440875"/>
            <a:ext cx="265207" cy="274942"/>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515714" flipH="1">
            <a:off x="4407266" y="335185"/>
            <a:ext cx="394116" cy="408616"/>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1041698">
            <a:off x="6614978" y="625121"/>
            <a:ext cx="265213" cy="274949"/>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txBox="1">
            <a:spLocks noGrp="1"/>
          </p:cNvSpPr>
          <p:nvPr>
            <p:ph type="ctrTitle"/>
          </p:nvPr>
        </p:nvSpPr>
        <p:spPr>
          <a:xfrm>
            <a:off x="2355975" y="1386700"/>
            <a:ext cx="4485600" cy="21684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41" name="Google Shape;41;p2"/>
          <p:cNvSpPr txBox="1">
            <a:spLocks noGrp="1"/>
          </p:cNvSpPr>
          <p:nvPr>
            <p:ph type="subTitle" idx="1"/>
          </p:nvPr>
        </p:nvSpPr>
        <p:spPr>
          <a:xfrm>
            <a:off x="2738100" y="3927225"/>
            <a:ext cx="3667800" cy="451500"/>
          </a:xfrm>
          <a:prstGeom prst="rect">
            <a:avLst/>
          </a:prstGeom>
          <a:solidFill>
            <a:schemeClr val="dk1"/>
          </a:solidFill>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_10">
    <p:spTree>
      <p:nvGrpSpPr>
        <p:cNvPr id="1" name="Shape 449"/>
        <p:cNvGrpSpPr/>
        <p:nvPr/>
      </p:nvGrpSpPr>
      <p:grpSpPr>
        <a:xfrm>
          <a:off x="0" y="0"/>
          <a:ext cx="0" cy="0"/>
          <a:chOff x="0" y="0"/>
          <a:chExt cx="0" cy="0"/>
        </a:xfrm>
      </p:grpSpPr>
      <p:grpSp>
        <p:nvGrpSpPr>
          <p:cNvPr id="450" name="Google Shape;450;p15"/>
          <p:cNvGrpSpPr/>
          <p:nvPr/>
        </p:nvGrpSpPr>
        <p:grpSpPr>
          <a:xfrm flipH="1">
            <a:off x="4157797" y="-176559"/>
            <a:ext cx="2009297" cy="1948844"/>
            <a:chOff x="-71475" y="1671775"/>
            <a:chExt cx="1122575" cy="1088800"/>
          </a:xfrm>
        </p:grpSpPr>
        <p:sp>
          <p:nvSpPr>
            <p:cNvPr id="451" name="Google Shape;451;p15"/>
            <p:cNvSpPr/>
            <p:nvPr/>
          </p:nvSpPr>
          <p:spPr>
            <a:xfrm>
              <a:off x="-71475" y="1671775"/>
              <a:ext cx="139150" cy="895750"/>
            </a:xfrm>
            <a:custGeom>
              <a:avLst/>
              <a:gdLst/>
              <a:ahLst/>
              <a:cxnLst/>
              <a:rect l="l" t="t" r="r" b="b"/>
              <a:pathLst>
                <a:path w="5566" h="35830" extrusionOk="0">
                  <a:moveTo>
                    <a:pt x="1" y="1"/>
                  </a:moveTo>
                  <a:lnTo>
                    <a:pt x="1" y="35830"/>
                  </a:lnTo>
                  <a:lnTo>
                    <a:pt x="5566" y="35830"/>
                  </a:lnTo>
                  <a:lnTo>
                    <a:pt x="55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5"/>
            <p:cNvSpPr/>
            <p:nvPr/>
          </p:nvSpPr>
          <p:spPr>
            <a:xfrm>
              <a:off x="51525" y="1671775"/>
              <a:ext cx="139150" cy="895750"/>
            </a:xfrm>
            <a:custGeom>
              <a:avLst/>
              <a:gdLst/>
              <a:ahLst/>
              <a:cxnLst/>
              <a:rect l="l" t="t" r="r" b="b"/>
              <a:pathLst>
                <a:path w="5566" h="35830" extrusionOk="0">
                  <a:moveTo>
                    <a:pt x="0" y="1"/>
                  </a:moveTo>
                  <a:lnTo>
                    <a:pt x="0" y="35830"/>
                  </a:lnTo>
                  <a:lnTo>
                    <a:pt x="5565" y="35830"/>
                  </a:lnTo>
                  <a:lnTo>
                    <a:pt x="55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5"/>
            <p:cNvSpPr/>
            <p:nvPr/>
          </p:nvSpPr>
          <p:spPr>
            <a:xfrm>
              <a:off x="174525" y="1671775"/>
              <a:ext cx="139125" cy="895750"/>
            </a:xfrm>
            <a:custGeom>
              <a:avLst/>
              <a:gdLst/>
              <a:ahLst/>
              <a:cxnLst/>
              <a:rect l="l" t="t" r="r" b="b"/>
              <a:pathLst>
                <a:path w="5565" h="35830" extrusionOk="0">
                  <a:moveTo>
                    <a:pt x="0" y="1"/>
                  </a:moveTo>
                  <a:lnTo>
                    <a:pt x="0" y="35830"/>
                  </a:lnTo>
                  <a:lnTo>
                    <a:pt x="5565" y="35830"/>
                  </a:lnTo>
                  <a:lnTo>
                    <a:pt x="55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5"/>
            <p:cNvSpPr/>
            <p:nvPr/>
          </p:nvSpPr>
          <p:spPr>
            <a:xfrm>
              <a:off x="297500" y="1671775"/>
              <a:ext cx="138650" cy="895750"/>
            </a:xfrm>
            <a:custGeom>
              <a:avLst/>
              <a:gdLst/>
              <a:ahLst/>
              <a:cxnLst/>
              <a:rect l="l" t="t" r="r" b="b"/>
              <a:pathLst>
                <a:path w="5546" h="35830" extrusionOk="0">
                  <a:moveTo>
                    <a:pt x="1" y="1"/>
                  </a:moveTo>
                  <a:lnTo>
                    <a:pt x="1" y="35830"/>
                  </a:lnTo>
                  <a:lnTo>
                    <a:pt x="5545" y="35830"/>
                  </a:lnTo>
                  <a:lnTo>
                    <a:pt x="55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5"/>
            <p:cNvSpPr/>
            <p:nvPr/>
          </p:nvSpPr>
          <p:spPr>
            <a:xfrm>
              <a:off x="420000" y="1671775"/>
              <a:ext cx="139150" cy="895750"/>
            </a:xfrm>
            <a:custGeom>
              <a:avLst/>
              <a:gdLst/>
              <a:ahLst/>
              <a:cxnLst/>
              <a:rect l="l" t="t" r="r" b="b"/>
              <a:pathLst>
                <a:path w="5566" h="35830" extrusionOk="0">
                  <a:moveTo>
                    <a:pt x="0" y="1"/>
                  </a:moveTo>
                  <a:lnTo>
                    <a:pt x="0" y="35830"/>
                  </a:lnTo>
                  <a:lnTo>
                    <a:pt x="5565" y="35830"/>
                  </a:lnTo>
                  <a:lnTo>
                    <a:pt x="55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5"/>
            <p:cNvSpPr/>
            <p:nvPr/>
          </p:nvSpPr>
          <p:spPr>
            <a:xfrm>
              <a:off x="542975" y="1671775"/>
              <a:ext cx="139150" cy="895750"/>
            </a:xfrm>
            <a:custGeom>
              <a:avLst/>
              <a:gdLst/>
              <a:ahLst/>
              <a:cxnLst/>
              <a:rect l="l" t="t" r="r" b="b"/>
              <a:pathLst>
                <a:path w="5566" h="35830" extrusionOk="0">
                  <a:moveTo>
                    <a:pt x="1" y="1"/>
                  </a:moveTo>
                  <a:lnTo>
                    <a:pt x="1" y="35830"/>
                  </a:lnTo>
                  <a:lnTo>
                    <a:pt x="5566" y="35830"/>
                  </a:lnTo>
                  <a:lnTo>
                    <a:pt x="55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5"/>
            <p:cNvSpPr/>
            <p:nvPr/>
          </p:nvSpPr>
          <p:spPr>
            <a:xfrm>
              <a:off x="665975" y="1671775"/>
              <a:ext cx="139150" cy="895750"/>
            </a:xfrm>
            <a:custGeom>
              <a:avLst/>
              <a:gdLst/>
              <a:ahLst/>
              <a:cxnLst/>
              <a:rect l="l" t="t" r="r" b="b"/>
              <a:pathLst>
                <a:path w="5566" h="35830" extrusionOk="0">
                  <a:moveTo>
                    <a:pt x="0" y="1"/>
                  </a:moveTo>
                  <a:lnTo>
                    <a:pt x="0" y="35830"/>
                  </a:lnTo>
                  <a:lnTo>
                    <a:pt x="5565" y="35830"/>
                  </a:lnTo>
                  <a:lnTo>
                    <a:pt x="55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5"/>
            <p:cNvSpPr/>
            <p:nvPr/>
          </p:nvSpPr>
          <p:spPr>
            <a:xfrm>
              <a:off x="788975" y="1671775"/>
              <a:ext cx="139125" cy="895750"/>
            </a:xfrm>
            <a:custGeom>
              <a:avLst/>
              <a:gdLst/>
              <a:ahLst/>
              <a:cxnLst/>
              <a:rect l="l" t="t" r="r" b="b"/>
              <a:pathLst>
                <a:path w="5565" h="35830" extrusionOk="0">
                  <a:moveTo>
                    <a:pt x="0" y="1"/>
                  </a:moveTo>
                  <a:lnTo>
                    <a:pt x="0" y="35830"/>
                  </a:lnTo>
                  <a:lnTo>
                    <a:pt x="5565" y="35830"/>
                  </a:lnTo>
                  <a:lnTo>
                    <a:pt x="55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5"/>
            <p:cNvSpPr/>
            <p:nvPr/>
          </p:nvSpPr>
          <p:spPr>
            <a:xfrm>
              <a:off x="911950" y="1671775"/>
              <a:ext cx="139150" cy="895750"/>
            </a:xfrm>
            <a:custGeom>
              <a:avLst/>
              <a:gdLst/>
              <a:ahLst/>
              <a:cxnLst/>
              <a:rect l="l" t="t" r="r" b="b"/>
              <a:pathLst>
                <a:path w="5566" h="35830" extrusionOk="0">
                  <a:moveTo>
                    <a:pt x="1" y="1"/>
                  </a:moveTo>
                  <a:lnTo>
                    <a:pt x="1" y="35830"/>
                  </a:lnTo>
                  <a:lnTo>
                    <a:pt x="5566" y="35830"/>
                  </a:lnTo>
                  <a:lnTo>
                    <a:pt x="55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5"/>
            <p:cNvSpPr/>
            <p:nvPr/>
          </p:nvSpPr>
          <p:spPr>
            <a:xfrm>
              <a:off x="911950" y="2485350"/>
              <a:ext cx="139150" cy="82175"/>
            </a:xfrm>
            <a:custGeom>
              <a:avLst/>
              <a:gdLst/>
              <a:ahLst/>
              <a:cxnLst/>
              <a:rect l="l" t="t" r="r" b="b"/>
              <a:pathLst>
                <a:path w="5566" h="3287" extrusionOk="0">
                  <a:moveTo>
                    <a:pt x="1" y="0"/>
                  </a:moveTo>
                  <a:lnTo>
                    <a:pt x="1" y="3287"/>
                  </a:lnTo>
                  <a:lnTo>
                    <a:pt x="5566" y="3287"/>
                  </a:lnTo>
                  <a:lnTo>
                    <a:pt x="55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5"/>
            <p:cNvSpPr/>
            <p:nvPr/>
          </p:nvSpPr>
          <p:spPr>
            <a:xfrm>
              <a:off x="788975" y="2485350"/>
              <a:ext cx="139125" cy="82175"/>
            </a:xfrm>
            <a:custGeom>
              <a:avLst/>
              <a:gdLst/>
              <a:ahLst/>
              <a:cxnLst/>
              <a:rect l="l" t="t" r="r" b="b"/>
              <a:pathLst>
                <a:path w="5565" h="3287" extrusionOk="0">
                  <a:moveTo>
                    <a:pt x="0" y="0"/>
                  </a:moveTo>
                  <a:lnTo>
                    <a:pt x="0" y="3287"/>
                  </a:lnTo>
                  <a:lnTo>
                    <a:pt x="5565" y="3287"/>
                  </a:lnTo>
                  <a:lnTo>
                    <a:pt x="55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5"/>
            <p:cNvSpPr/>
            <p:nvPr/>
          </p:nvSpPr>
          <p:spPr>
            <a:xfrm>
              <a:off x="665975" y="2485350"/>
              <a:ext cx="139150" cy="82175"/>
            </a:xfrm>
            <a:custGeom>
              <a:avLst/>
              <a:gdLst/>
              <a:ahLst/>
              <a:cxnLst/>
              <a:rect l="l" t="t" r="r" b="b"/>
              <a:pathLst>
                <a:path w="5566" h="3287" extrusionOk="0">
                  <a:moveTo>
                    <a:pt x="0" y="0"/>
                  </a:moveTo>
                  <a:lnTo>
                    <a:pt x="0" y="3287"/>
                  </a:lnTo>
                  <a:lnTo>
                    <a:pt x="5565" y="3287"/>
                  </a:lnTo>
                  <a:lnTo>
                    <a:pt x="55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5"/>
            <p:cNvSpPr/>
            <p:nvPr/>
          </p:nvSpPr>
          <p:spPr>
            <a:xfrm>
              <a:off x="542975" y="2485350"/>
              <a:ext cx="139150" cy="82175"/>
            </a:xfrm>
            <a:custGeom>
              <a:avLst/>
              <a:gdLst/>
              <a:ahLst/>
              <a:cxnLst/>
              <a:rect l="l" t="t" r="r" b="b"/>
              <a:pathLst>
                <a:path w="5566" h="3287" extrusionOk="0">
                  <a:moveTo>
                    <a:pt x="1" y="0"/>
                  </a:moveTo>
                  <a:lnTo>
                    <a:pt x="1" y="3287"/>
                  </a:lnTo>
                  <a:lnTo>
                    <a:pt x="5566" y="3287"/>
                  </a:lnTo>
                  <a:lnTo>
                    <a:pt x="55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5"/>
            <p:cNvSpPr/>
            <p:nvPr/>
          </p:nvSpPr>
          <p:spPr>
            <a:xfrm>
              <a:off x="420000" y="2485350"/>
              <a:ext cx="139150" cy="82175"/>
            </a:xfrm>
            <a:custGeom>
              <a:avLst/>
              <a:gdLst/>
              <a:ahLst/>
              <a:cxnLst/>
              <a:rect l="l" t="t" r="r" b="b"/>
              <a:pathLst>
                <a:path w="5566" h="3287" extrusionOk="0">
                  <a:moveTo>
                    <a:pt x="0" y="0"/>
                  </a:moveTo>
                  <a:lnTo>
                    <a:pt x="0" y="3287"/>
                  </a:lnTo>
                  <a:lnTo>
                    <a:pt x="5565" y="3287"/>
                  </a:lnTo>
                  <a:lnTo>
                    <a:pt x="55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5"/>
            <p:cNvSpPr/>
            <p:nvPr/>
          </p:nvSpPr>
          <p:spPr>
            <a:xfrm>
              <a:off x="297500" y="2485350"/>
              <a:ext cx="138650" cy="82175"/>
            </a:xfrm>
            <a:custGeom>
              <a:avLst/>
              <a:gdLst/>
              <a:ahLst/>
              <a:cxnLst/>
              <a:rect l="l" t="t" r="r" b="b"/>
              <a:pathLst>
                <a:path w="5546" h="3287" extrusionOk="0">
                  <a:moveTo>
                    <a:pt x="1" y="0"/>
                  </a:moveTo>
                  <a:lnTo>
                    <a:pt x="1" y="3287"/>
                  </a:lnTo>
                  <a:lnTo>
                    <a:pt x="5545" y="3287"/>
                  </a:lnTo>
                  <a:lnTo>
                    <a:pt x="55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5"/>
            <p:cNvSpPr/>
            <p:nvPr/>
          </p:nvSpPr>
          <p:spPr>
            <a:xfrm>
              <a:off x="174525" y="2485350"/>
              <a:ext cx="139125" cy="82175"/>
            </a:xfrm>
            <a:custGeom>
              <a:avLst/>
              <a:gdLst/>
              <a:ahLst/>
              <a:cxnLst/>
              <a:rect l="l" t="t" r="r" b="b"/>
              <a:pathLst>
                <a:path w="5565" h="3287" extrusionOk="0">
                  <a:moveTo>
                    <a:pt x="0" y="0"/>
                  </a:moveTo>
                  <a:lnTo>
                    <a:pt x="0" y="3287"/>
                  </a:lnTo>
                  <a:lnTo>
                    <a:pt x="5565" y="3287"/>
                  </a:lnTo>
                  <a:lnTo>
                    <a:pt x="55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5"/>
            <p:cNvSpPr/>
            <p:nvPr/>
          </p:nvSpPr>
          <p:spPr>
            <a:xfrm>
              <a:off x="51525" y="2485350"/>
              <a:ext cx="139150" cy="82175"/>
            </a:xfrm>
            <a:custGeom>
              <a:avLst/>
              <a:gdLst/>
              <a:ahLst/>
              <a:cxnLst/>
              <a:rect l="l" t="t" r="r" b="b"/>
              <a:pathLst>
                <a:path w="5566" h="3287" extrusionOk="0">
                  <a:moveTo>
                    <a:pt x="0" y="0"/>
                  </a:moveTo>
                  <a:lnTo>
                    <a:pt x="0" y="3287"/>
                  </a:lnTo>
                  <a:lnTo>
                    <a:pt x="5565" y="3287"/>
                  </a:lnTo>
                  <a:lnTo>
                    <a:pt x="55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5"/>
            <p:cNvSpPr/>
            <p:nvPr/>
          </p:nvSpPr>
          <p:spPr>
            <a:xfrm>
              <a:off x="-71475" y="2485350"/>
              <a:ext cx="139150" cy="82175"/>
            </a:xfrm>
            <a:custGeom>
              <a:avLst/>
              <a:gdLst/>
              <a:ahLst/>
              <a:cxnLst/>
              <a:rect l="l" t="t" r="r" b="b"/>
              <a:pathLst>
                <a:path w="5566" h="3287" extrusionOk="0">
                  <a:moveTo>
                    <a:pt x="1" y="0"/>
                  </a:moveTo>
                  <a:lnTo>
                    <a:pt x="1" y="3287"/>
                  </a:lnTo>
                  <a:lnTo>
                    <a:pt x="5566" y="3287"/>
                  </a:lnTo>
                  <a:lnTo>
                    <a:pt x="55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5"/>
            <p:cNvSpPr/>
            <p:nvPr/>
          </p:nvSpPr>
          <p:spPr>
            <a:xfrm>
              <a:off x="-71475" y="2567500"/>
              <a:ext cx="329675" cy="193075"/>
            </a:xfrm>
            <a:custGeom>
              <a:avLst/>
              <a:gdLst/>
              <a:ahLst/>
              <a:cxnLst/>
              <a:rect l="l" t="t" r="r" b="b"/>
              <a:pathLst>
                <a:path w="13187" h="7723" extrusionOk="0">
                  <a:moveTo>
                    <a:pt x="1" y="1"/>
                  </a:moveTo>
                  <a:lnTo>
                    <a:pt x="1" y="7723"/>
                  </a:lnTo>
                  <a:lnTo>
                    <a:pt x="13187" y="7723"/>
                  </a:lnTo>
                  <a:lnTo>
                    <a:pt x="131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5"/>
            <p:cNvSpPr/>
            <p:nvPr/>
          </p:nvSpPr>
          <p:spPr>
            <a:xfrm>
              <a:off x="259700" y="2567500"/>
              <a:ext cx="262125" cy="193075"/>
            </a:xfrm>
            <a:custGeom>
              <a:avLst/>
              <a:gdLst/>
              <a:ahLst/>
              <a:cxnLst/>
              <a:rect l="l" t="t" r="r" b="b"/>
              <a:pathLst>
                <a:path w="10485" h="7723" extrusionOk="0">
                  <a:moveTo>
                    <a:pt x="0" y="1"/>
                  </a:moveTo>
                  <a:lnTo>
                    <a:pt x="0" y="7723"/>
                  </a:lnTo>
                  <a:lnTo>
                    <a:pt x="10485" y="7723"/>
                  </a:lnTo>
                  <a:lnTo>
                    <a:pt x="104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5"/>
            <p:cNvSpPr/>
            <p:nvPr/>
          </p:nvSpPr>
          <p:spPr>
            <a:xfrm>
              <a:off x="521828" y="2567500"/>
              <a:ext cx="265611" cy="193075"/>
            </a:xfrm>
            <a:custGeom>
              <a:avLst/>
              <a:gdLst/>
              <a:ahLst/>
              <a:cxnLst/>
              <a:rect l="l" t="t" r="r" b="b"/>
              <a:pathLst>
                <a:path w="10485" h="7723" extrusionOk="0">
                  <a:moveTo>
                    <a:pt x="0" y="1"/>
                  </a:moveTo>
                  <a:lnTo>
                    <a:pt x="0" y="7723"/>
                  </a:lnTo>
                  <a:lnTo>
                    <a:pt x="10485" y="7723"/>
                  </a:lnTo>
                  <a:lnTo>
                    <a:pt x="104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5"/>
            <p:cNvSpPr/>
            <p:nvPr/>
          </p:nvSpPr>
          <p:spPr>
            <a:xfrm>
              <a:off x="787450" y="2567500"/>
              <a:ext cx="262150" cy="193075"/>
            </a:xfrm>
            <a:custGeom>
              <a:avLst/>
              <a:gdLst/>
              <a:ahLst/>
              <a:cxnLst/>
              <a:rect l="l" t="t" r="r" b="b"/>
              <a:pathLst>
                <a:path w="10486" h="7723" extrusionOk="0">
                  <a:moveTo>
                    <a:pt x="1" y="1"/>
                  </a:moveTo>
                  <a:lnTo>
                    <a:pt x="1" y="7723"/>
                  </a:lnTo>
                  <a:lnTo>
                    <a:pt x="10485" y="7723"/>
                  </a:lnTo>
                  <a:lnTo>
                    <a:pt x="104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3" name="Google Shape;473;p15"/>
          <p:cNvSpPr/>
          <p:nvPr/>
        </p:nvSpPr>
        <p:spPr>
          <a:xfrm>
            <a:off x="5801630" y="356551"/>
            <a:ext cx="2431916" cy="2215209"/>
          </a:xfrm>
          <a:custGeom>
            <a:avLst/>
            <a:gdLst/>
            <a:ahLst/>
            <a:cxnLst/>
            <a:rect l="l" t="t" r="r" b="b"/>
            <a:pathLst>
              <a:path w="14095" h="12839" extrusionOk="0">
                <a:moveTo>
                  <a:pt x="7048" y="0"/>
                </a:moveTo>
                <a:cubicBezTo>
                  <a:pt x="5410" y="0"/>
                  <a:pt x="3771" y="625"/>
                  <a:pt x="2521" y="1876"/>
                </a:cubicBezTo>
                <a:cubicBezTo>
                  <a:pt x="1" y="4396"/>
                  <a:pt x="1" y="8449"/>
                  <a:pt x="2521" y="10949"/>
                </a:cubicBezTo>
                <a:cubicBezTo>
                  <a:pt x="3771" y="12209"/>
                  <a:pt x="5410" y="12839"/>
                  <a:pt x="7048" y="12839"/>
                </a:cubicBezTo>
                <a:cubicBezTo>
                  <a:pt x="8686" y="12839"/>
                  <a:pt x="10324" y="12209"/>
                  <a:pt x="11574" y="10949"/>
                </a:cubicBezTo>
                <a:cubicBezTo>
                  <a:pt x="14095" y="8449"/>
                  <a:pt x="14095" y="4396"/>
                  <a:pt x="11574" y="1876"/>
                </a:cubicBezTo>
                <a:cubicBezTo>
                  <a:pt x="10324" y="625"/>
                  <a:pt x="8686" y="0"/>
                  <a:pt x="70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5"/>
          <p:cNvSpPr txBox="1">
            <a:spLocks noGrp="1"/>
          </p:cNvSpPr>
          <p:nvPr>
            <p:ph type="title"/>
          </p:nvPr>
        </p:nvSpPr>
        <p:spPr>
          <a:xfrm>
            <a:off x="2135550" y="1544000"/>
            <a:ext cx="4872900" cy="1460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96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75" name="Google Shape;475;p15"/>
          <p:cNvSpPr txBox="1">
            <a:spLocks noGrp="1"/>
          </p:cNvSpPr>
          <p:nvPr>
            <p:ph type="subTitle" idx="1"/>
          </p:nvPr>
        </p:nvSpPr>
        <p:spPr>
          <a:xfrm>
            <a:off x="2135550" y="29284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476" name="Google Shape;476;p15"/>
          <p:cNvSpPr/>
          <p:nvPr/>
        </p:nvSpPr>
        <p:spPr>
          <a:xfrm>
            <a:off x="969766" y="3190353"/>
            <a:ext cx="1358769" cy="2032942"/>
          </a:xfrm>
          <a:custGeom>
            <a:avLst/>
            <a:gdLst/>
            <a:ahLst/>
            <a:cxnLst/>
            <a:rect l="l" t="t" r="r" b="b"/>
            <a:pathLst>
              <a:path w="13167" h="19700" extrusionOk="0">
                <a:moveTo>
                  <a:pt x="7984" y="0"/>
                </a:moveTo>
                <a:lnTo>
                  <a:pt x="0" y="11392"/>
                </a:lnTo>
                <a:lnTo>
                  <a:pt x="0" y="19699"/>
                </a:lnTo>
                <a:lnTo>
                  <a:pt x="4012" y="19699"/>
                </a:lnTo>
                <a:lnTo>
                  <a:pt x="3992" y="19618"/>
                </a:lnTo>
                <a:lnTo>
                  <a:pt x="11594" y="16634"/>
                </a:lnTo>
                <a:lnTo>
                  <a:pt x="4819" y="16009"/>
                </a:lnTo>
                <a:lnTo>
                  <a:pt x="13166" y="10485"/>
                </a:lnTo>
                <a:lnTo>
                  <a:pt x="13166" y="10485"/>
                </a:lnTo>
                <a:lnTo>
                  <a:pt x="2500" y="13106"/>
                </a:lnTo>
                <a:lnTo>
                  <a:pt x="79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5"/>
          <p:cNvSpPr/>
          <p:nvPr/>
        </p:nvSpPr>
        <p:spPr>
          <a:xfrm>
            <a:off x="-26250" y="0"/>
            <a:ext cx="431700" cy="5156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5"/>
          <p:cNvSpPr/>
          <p:nvPr/>
        </p:nvSpPr>
        <p:spPr>
          <a:xfrm>
            <a:off x="405450" y="1325250"/>
            <a:ext cx="431700" cy="383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5"/>
          <p:cNvSpPr/>
          <p:nvPr/>
        </p:nvSpPr>
        <p:spPr>
          <a:xfrm>
            <a:off x="837150" y="3190350"/>
            <a:ext cx="431700" cy="1966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5"/>
          <p:cNvSpPr/>
          <p:nvPr/>
        </p:nvSpPr>
        <p:spPr>
          <a:xfrm>
            <a:off x="-26250" y="-128800"/>
            <a:ext cx="1154855" cy="2012096"/>
          </a:xfrm>
          <a:custGeom>
            <a:avLst/>
            <a:gdLst/>
            <a:ahLst/>
            <a:cxnLst/>
            <a:rect l="l" t="t" r="r" b="b"/>
            <a:pathLst>
              <a:path w="11191" h="19498" extrusionOk="0">
                <a:moveTo>
                  <a:pt x="1634" y="0"/>
                </a:moveTo>
                <a:cubicBezTo>
                  <a:pt x="727" y="0"/>
                  <a:pt x="1" y="746"/>
                  <a:pt x="1" y="1653"/>
                </a:cubicBezTo>
                <a:lnTo>
                  <a:pt x="1" y="16876"/>
                </a:lnTo>
                <a:lnTo>
                  <a:pt x="344" y="19497"/>
                </a:lnTo>
                <a:lnTo>
                  <a:pt x="2017" y="2964"/>
                </a:lnTo>
                <a:lnTo>
                  <a:pt x="7179" y="13469"/>
                </a:lnTo>
                <a:lnTo>
                  <a:pt x="5566" y="2319"/>
                </a:lnTo>
                <a:lnTo>
                  <a:pt x="11191" y="10868"/>
                </a:lnTo>
                <a:lnTo>
                  <a:pt x="96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1" name="Google Shape;481;p15"/>
          <p:cNvGrpSpPr/>
          <p:nvPr/>
        </p:nvGrpSpPr>
        <p:grpSpPr>
          <a:xfrm>
            <a:off x="6295465" y="2739672"/>
            <a:ext cx="2848541" cy="2867859"/>
            <a:chOff x="2240825" y="3469675"/>
            <a:chExt cx="1198175" cy="1206250"/>
          </a:xfrm>
        </p:grpSpPr>
        <p:sp>
          <p:nvSpPr>
            <p:cNvPr id="482" name="Google Shape;482;p15"/>
            <p:cNvSpPr/>
            <p:nvPr/>
          </p:nvSpPr>
          <p:spPr>
            <a:xfrm>
              <a:off x="2306850" y="3469675"/>
              <a:ext cx="3575" cy="1206250"/>
            </a:xfrm>
            <a:custGeom>
              <a:avLst/>
              <a:gdLst/>
              <a:ahLst/>
              <a:cxnLst/>
              <a:rect l="l" t="t" r="r" b="b"/>
              <a:pathLst>
                <a:path w="143" h="48250" extrusionOk="0">
                  <a:moveTo>
                    <a:pt x="61" y="0"/>
                  </a:moveTo>
                  <a:cubicBezTo>
                    <a:pt x="41" y="0"/>
                    <a:pt x="1" y="21"/>
                    <a:pt x="1" y="61"/>
                  </a:cubicBezTo>
                  <a:lnTo>
                    <a:pt x="1" y="48189"/>
                  </a:lnTo>
                  <a:cubicBezTo>
                    <a:pt x="1" y="48229"/>
                    <a:pt x="41" y="48250"/>
                    <a:pt x="61" y="48250"/>
                  </a:cubicBezTo>
                  <a:cubicBezTo>
                    <a:pt x="102" y="48250"/>
                    <a:pt x="142" y="48229"/>
                    <a:pt x="142" y="48189"/>
                  </a:cubicBezTo>
                  <a:lnTo>
                    <a:pt x="142" y="61"/>
                  </a:lnTo>
                  <a:cubicBezTo>
                    <a:pt x="142" y="21"/>
                    <a:pt x="102"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5"/>
            <p:cNvSpPr/>
            <p:nvPr/>
          </p:nvSpPr>
          <p:spPr>
            <a:xfrm>
              <a:off x="2483775" y="3469675"/>
              <a:ext cx="3575" cy="1206250"/>
            </a:xfrm>
            <a:custGeom>
              <a:avLst/>
              <a:gdLst/>
              <a:ahLst/>
              <a:cxnLst/>
              <a:rect l="l" t="t" r="r" b="b"/>
              <a:pathLst>
                <a:path w="143" h="48250" extrusionOk="0">
                  <a:moveTo>
                    <a:pt x="82" y="0"/>
                  </a:moveTo>
                  <a:cubicBezTo>
                    <a:pt x="41" y="0"/>
                    <a:pt x="1" y="21"/>
                    <a:pt x="1" y="61"/>
                  </a:cubicBezTo>
                  <a:lnTo>
                    <a:pt x="1" y="48189"/>
                  </a:lnTo>
                  <a:cubicBezTo>
                    <a:pt x="1" y="48229"/>
                    <a:pt x="41" y="48250"/>
                    <a:pt x="82" y="48250"/>
                  </a:cubicBezTo>
                  <a:cubicBezTo>
                    <a:pt x="122" y="48250"/>
                    <a:pt x="142" y="48229"/>
                    <a:pt x="142" y="48189"/>
                  </a:cubicBezTo>
                  <a:lnTo>
                    <a:pt x="142" y="61"/>
                  </a:lnTo>
                  <a:cubicBezTo>
                    <a:pt x="142" y="21"/>
                    <a:pt x="122" y="0"/>
                    <a:pt x="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5"/>
            <p:cNvSpPr/>
            <p:nvPr/>
          </p:nvSpPr>
          <p:spPr>
            <a:xfrm>
              <a:off x="2661225" y="3469675"/>
              <a:ext cx="3050" cy="1206250"/>
            </a:xfrm>
            <a:custGeom>
              <a:avLst/>
              <a:gdLst/>
              <a:ahLst/>
              <a:cxnLst/>
              <a:rect l="l" t="t" r="r" b="b"/>
              <a:pathLst>
                <a:path w="122" h="48250" extrusionOk="0">
                  <a:moveTo>
                    <a:pt x="61" y="0"/>
                  </a:moveTo>
                  <a:cubicBezTo>
                    <a:pt x="20" y="0"/>
                    <a:pt x="0" y="21"/>
                    <a:pt x="0" y="61"/>
                  </a:cubicBezTo>
                  <a:lnTo>
                    <a:pt x="0" y="48189"/>
                  </a:lnTo>
                  <a:cubicBezTo>
                    <a:pt x="0" y="48229"/>
                    <a:pt x="20" y="48250"/>
                    <a:pt x="61" y="48250"/>
                  </a:cubicBezTo>
                  <a:cubicBezTo>
                    <a:pt x="101" y="48250"/>
                    <a:pt x="121" y="48229"/>
                    <a:pt x="121" y="48189"/>
                  </a:cubicBezTo>
                  <a:lnTo>
                    <a:pt x="121" y="61"/>
                  </a:lnTo>
                  <a:cubicBezTo>
                    <a:pt x="121"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5"/>
            <p:cNvSpPr/>
            <p:nvPr/>
          </p:nvSpPr>
          <p:spPr>
            <a:xfrm>
              <a:off x="2838150" y="3469675"/>
              <a:ext cx="3550" cy="1206250"/>
            </a:xfrm>
            <a:custGeom>
              <a:avLst/>
              <a:gdLst/>
              <a:ahLst/>
              <a:cxnLst/>
              <a:rect l="l" t="t" r="r" b="b"/>
              <a:pathLst>
                <a:path w="142" h="48250" extrusionOk="0">
                  <a:moveTo>
                    <a:pt x="81" y="0"/>
                  </a:moveTo>
                  <a:cubicBezTo>
                    <a:pt x="41" y="0"/>
                    <a:pt x="0" y="21"/>
                    <a:pt x="0" y="61"/>
                  </a:cubicBezTo>
                  <a:lnTo>
                    <a:pt x="0" y="48189"/>
                  </a:lnTo>
                  <a:cubicBezTo>
                    <a:pt x="0" y="48229"/>
                    <a:pt x="41" y="48250"/>
                    <a:pt x="81" y="48250"/>
                  </a:cubicBezTo>
                  <a:cubicBezTo>
                    <a:pt x="101" y="48250"/>
                    <a:pt x="141" y="48229"/>
                    <a:pt x="141" y="48189"/>
                  </a:cubicBezTo>
                  <a:lnTo>
                    <a:pt x="141" y="61"/>
                  </a:lnTo>
                  <a:cubicBezTo>
                    <a:pt x="141" y="21"/>
                    <a:pt x="101"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5"/>
            <p:cNvSpPr/>
            <p:nvPr/>
          </p:nvSpPr>
          <p:spPr>
            <a:xfrm>
              <a:off x="3015575" y="3469675"/>
              <a:ext cx="3050" cy="1206250"/>
            </a:xfrm>
            <a:custGeom>
              <a:avLst/>
              <a:gdLst/>
              <a:ahLst/>
              <a:cxnLst/>
              <a:rect l="l" t="t" r="r" b="b"/>
              <a:pathLst>
                <a:path w="122" h="48250" extrusionOk="0">
                  <a:moveTo>
                    <a:pt x="61" y="0"/>
                  </a:moveTo>
                  <a:cubicBezTo>
                    <a:pt x="21" y="0"/>
                    <a:pt x="0" y="21"/>
                    <a:pt x="0" y="61"/>
                  </a:cubicBezTo>
                  <a:lnTo>
                    <a:pt x="0" y="48189"/>
                  </a:lnTo>
                  <a:cubicBezTo>
                    <a:pt x="0" y="48229"/>
                    <a:pt x="21" y="48250"/>
                    <a:pt x="61" y="48250"/>
                  </a:cubicBezTo>
                  <a:cubicBezTo>
                    <a:pt x="101" y="48250"/>
                    <a:pt x="121" y="48229"/>
                    <a:pt x="121" y="48189"/>
                  </a:cubicBezTo>
                  <a:lnTo>
                    <a:pt x="121" y="61"/>
                  </a:lnTo>
                  <a:cubicBezTo>
                    <a:pt x="121"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5"/>
            <p:cNvSpPr/>
            <p:nvPr/>
          </p:nvSpPr>
          <p:spPr>
            <a:xfrm>
              <a:off x="3192500" y="3469675"/>
              <a:ext cx="3550" cy="1206250"/>
            </a:xfrm>
            <a:custGeom>
              <a:avLst/>
              <a:gdLst/>
              <a:ahLst/>
              <a:cxnLst/>
              <a:rect l="l" t="t" r="r" b="b"/>
              <a:pathLst>
                <a:path w="142" h="48250" extrusionOk="0">
                  <a:moveTo>
                    <a:pt x="61" y="0"/>
                  </a:moveTo>
                  <a:cubicBezTo>
                    <a:pt x="41" y="0"/>
                    <a:pt x="0" y="21"/>
                    <a:pt x="0" y="61"/>
                  </a:cubicBezTo>
                  <a:lnTo>
                    <a:pt x="0" y="48189"/>
                  </a:lnTo>
                  <a:cubicBezTo>
                    <a:pt x="0" y="48229"/>
                    <a:pt x="41" y="48250"/>
                    <a:pt x="61" y="48250"/>
                  </a:cubicBezTo>
                  <a:cubicBezTo>
                    <a:pt x="101" y="48250"/>
                    <a:pt x="142" y="48229"/>
                    <a:pt x="142" y="48189"/>
                  </a:cubicBezTo>
                  <a:lnTo>
                    <a:pt x="142" y="61"/>
                  </a:lnTo>
                  <a:cubicBezTo>
                    <a:pt x="142"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5"/>
            <p:cNvSpPr/>
            <p:nvPr/>
          </p:nvSpPr>
          <p:spPr>
            <a:xfrm>
              <a:off x="3369425" y="3469675"/>
              <a:ext cx="3550" cy="1206250"/>
            </a:xfrm>
            <a:custGeom>
              <a:avLst/>
              <a:gdLst/>
              <a:ahLst/>
              <a:cxnLst/>
              <a:rect l="l" t="t" r="r" b="b"/>
              <a:pathLst>
                <a:path w="142" h="48250" extrusionOk="0">
                  <a:moveTo>
                    <a:pt x="81" y="0"/>
                  </a:moveTo>
                  <a:cubicBezTo>
                    <a:pt x="41" y="0"/>
                    <a:pt x="0" y="21"/>
                    <a:pt x="0" y="61"/>
                  </a:cubicBezTo>
                  <a:lnTo>
                    <a:pt x="0" y="48189"/>
                  </a:lnTo>
                  <a:cubicBezTo>
                    <a:pt x="0" y="48229"/>
                    <a:pt x="41" y="48250"/>
                    <a:pt x="81" y="48250"/>
                  </a:cubicBezTo>
                  <a:cubicBezTo>
                    <a:pt x="121" y="48250"/>
                    <a:pt x="142" y="48229"/>
                    <a:pt x="142" y="48189"/>
                  </a:cubicBezTo>
                  <a:lnTo>
                    <a:pt x="142" y="61"/>
                  </a:lnTo>
                  <a:cubicBezTo>
                    <a:pt x="142" y="21"/>
                    <a:pt x="121"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5"/>
            <p:cNvSpPr/>
            <p:nvPr/>
          </p:nvSpPr>
          <p:spPr>
            <a:xfrm>
              <a:off x="2240825" y="4605850"/>
              <a:ext cx="1198175" cy="3550"/>
            </a:xfrm>
            <a:custGeom>
              <a:avLst/>
              <a:gdLst/>
              <a:ahLst/>
              <a:cxnLst/>
              <a:rect l="l" t="t" r="r" b="b"/>
              <a:pathLst>
                <a:path w="47927" h="142" extrusionOk="0">
                  <a:moveTo>
                    <a:pt x="61" y="0"/>
                  </a:moveTo>
                  <a:cubicBezTo>
                    <a:pt x="21" y="0"/>
                    <a:pt x="1" y="40"/>
                    <a:pt x="1" y="81"/>
                  </a:cubicBezTo>
                  <a:cubicBezTo>
                    <a:pt x="1" y="101"/>
                    <a:pt x="21" y="141"/>
                    <a:pt x="61" y="141"/>
                  </a:cubicBezTo>
                  <a:lnTo>
                    <a:pt x="47866" y="141"/>
                  </a:lnTo>
                  <a:cubicBezTo>
                    <a:pt x="47907" y="141"/>
                    <a:pt x="47927" y="101"/>
                    <a:pt x="47927" y="81"/>
                  </a:cubicBezTo>
                  <a:cubicBezTo>
                    <a:pt x="47927" y="40"/>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5"/>
            <p:cNvSpPr/>
            <p:nvPr/>
          </p:nvSpPr>
          <p:spPr>
            <a:xfrm>
              <a:off x="2240825" y="4427900"/>
              <a:ext cx="1198175" cy="3050"/>
            </a:xfrm>
            <a:custGeom>
              <a:avLst/>
              <a:gdLst/>
              <a:ahLst/>
              <a:cxnLst/>
              <a:rect l="l" t="t" r="r" b="b"/>
              <a:pathLst>
                <a:path w="47927" h="122" extrusionOk="0">
                  <a:moveTo>
                    <a:pt x="61" y="1"/>
                  </a:moveTo>
                  <a:cubicBezTo>
                    <a:pt x="21" y="1"/>
                    <a:pt x="1" y="21"/>
                    <a:pt x="1" y="61"/>
                  </a:cubicBezTo>
                  <a:cubicBezTo>
                    <a:pt x="1" y="101"/>
                    <a:pt x="21" y="122"/>
                    <a:pt x="61" y="122"/>
                  </a:cubicBezTo>
                  <a:lnTo>
                    <a:pt x="47866" y="122"/>
                  </a:lnTo>
                  <a:cubicBezTo>
                    <a:pt x="47907" y="122"/>
                    <a:pt x="47927" y="101"/>
                    <a:pt x="47927" y="61"/>
                  </a:cubicBezTo>
                  <a:cubicBezTo>
                    <a:pt x="47927" y="2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5"/>
            <p:cNvSpPr/>
            <p:nvPr/>
          </p:nvSpPr>
          <p:spPr>
            <a:xfrm>
              <a:off x="2240825" y="4249475"/>
              <a:ext cx="1198175" cy="3550"/>
            </a:xfrm>
            <a:custGeom>
              <a:avLst/>
              <a:gdLst/>
              <a:ahLst/>
              <a:cxnLst/>
              <a:rect l="l" t="t" r="r" b="b"/>
              <a:pathLst>
                <a:path w="47927" h="142" extrusionOk="0">
                  <a:moveTo>
                    <a:pt x="61" y="0"/>
                  </a:moveTo>
                  <a:cubicBezTo>
                    <a:pt x="21" y="0"/>
                    <a:pt x="1" y="20"/>
                    <a:pt x="1" y="61"/>
                  </a:cubicBezTo>
                  <a:cubicBezTo>
                    <a:pt x="1" y="101"/>
                    <a:pt x="21" y="141"/>
                    <a:pt x="61" y="141"/>
                  </a:cubicBezTo>
                  <a:lnTo>
                    <a:pt x="47866" y="141"/>
                  </a:lnTo>
                  <a:cubicBezTo>
                    <a:pt x="47907" y="141"/>
                    <a:pt x="47927" y="101"/>
                    <a:pt x="47927" y="61"/>
                  </a:cubicBezTo>
                  <a:cubicBezTo>
                    <a:pt x="47927" y="20"/>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5"/>
            <p:cNvSpPr/>
            <p:nvPr/>
          </p:nvSpPr>
          <p:spPr>
            <a:xfrm>
              <a:off x="2240825" y="4071025"/>
              <a:ext cx="1198175" cy="3550"/>
            </a:xfrm>
            <a:custGeom>
              <a:avLst/>
              <a:gdLst/>
              <a:ahLst/>
              <a:cxnLst/>
              <a:rect l="l" t="t" r="r" b="b"/>
              <a:pathLst>
                <a:path w="47927" h="142" extrusionOk="0">
                  <a:moveTo>
                    <a:pt x="61" y="0"/>
                  </a:moveTo>
                  <a:cubicBezTo>
                    <a:pt x="21" y="0"/>
                    <a:pt x="1" y="41"/>
                    <a:pt x="1" y="81"/>
                  </a:cubicBezTo>
                  <a:cubicBezTo>
                    <a:pt x="1" y="101"/>
                    <a:pt x="21" y="142"/>
                    <a:pt x="61" y="142"/>
                  </a:cubicBezTo>
                  <a:lnTo>
                    <a:pt x="47866" y="142"/>
                  </a:lnTo>
                  <a:cubicBezTo>
                    <a:pt x="47907" y="142"/>
                    <a:pt x="47927" y="101"/>
                    <a:pt x="47927" y="81"/>
                  </a:cubicBezTo>
                  <a:cubicBezTo>
                    <a:pt x="47927" y="41"/>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5"/>
            <p:cNvSpPr/>
            <p:nvPr/>
          </p:nvSpPr>
          <p:spPr>
            <a:xfrm>
              <a:off x="2240825" y="3892575"/>
              <a:ext cx="1198175" cy="3575"/>
            </a:xfrm>
            <a:custGeom>
              <a:avLst/>
              <a:gdLst/>
              <a:ahLst/>
              <a:cxnLst/>
              <a:rect l="l" t="t" r="r" b="b"/>
              <a:pathLst>
                <a:path w="47927" h="143" extrusionOk="0">
                  <a:moveTo>
                    <a:pt x="61" y="1"/>
                  </a:moveTo>
                  <a:cubicBezTo>
                    <a:pt x="21" y="1"/>
                    <a:pt x="1" y="41"/>
                    <a:pt x="1" y="82"/>
                  </a:cubicBezTo>
                  <a:cubicBezTo>
                    <a:pt x="1" y="122"/>
                    <a:pt x="21" y="142"/>
                    <a:pt x="61" y="142"/>
                  </a:cubicBezTo>
                  <a:lnTo>
                    <a:pt x="47866" y="142"/>
                  </a:lnTo>
                  <a:cubicBezTo>
                    <a:pt x="47907" y="142"/>
                    <a:pt x="47927" y="122"/>
                    <a:pt x="47927" y="82"/>
                  </a:cubicBezTo>
                  <a:cubicBezTo>
                    <a:pt x="47927" y="4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5"/>
            <p:cNvSpPr/>
            <p:nvPr/>
          </p:nvSpPr>
          <p:spPr>
            <a:xfrm>
              <a:off x="2240825" y="3714650"/>
              <a:ext cx="1198175" cy="3050"/>
            </a:xfrm>
            <a:custGeom>
              <a:avLst/>
              <a:gdLst/>
              <a:ahLst/>
              <a:cxnLst/>
              <a:rect l="l" t="t" r="r" b="b"/>
              <a:pathLst>
                <a:path w="47927" h="122" extrusionOk="0">
                  <a:moveTo>
                    <a:pt x="61" y="1"/>
                  </a:moveTo>
                  <a:cubicBezTo>
                    <a:pt x="21" y="1"/>
                    <a:pt x="1" y="21"/>
                    <a:pt x="1" y="61"/>
                  </a:cubicBezTo>
                  <a:cubicBezTo>
                    <a:pt x="1" y="101"/>
                    <a:pt x="21" y="122"/>
                    <a:pt x="61" y="122"/>
                  </a:cubicBezTo>
                  <a:lnTo>
                    <a:pt x="47866" y="122"/>
                  </a:lnTo>
                  <a:cubicBezTo>
                    <a:pt x="47907" y="122"/>
                    <a:pt x="47927" y="101"/>
                    <a:pt x="47927" y="61"/>
                  </a:cubicBezTo>
                  <a:cubicBezTo>
                    <a:pt x="47927" y="2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5"/>
            <p:cNvSpPr/>
            <p:nvPr/>
          </p:nvSpPr>
          <p:spPr>
            <a:xfrm>
              <a:off x="2240825" y="3536200"/>
              <a:ext cx="1198175" cy="3575"/>
            </a:xfrm>
            <a:custGeom>
              <a:avLst/>
              <a:gdLst/>
              <a:ahLst/>
              <a:cxnLst/>
              <a:rect l="l" t="t" r="r" b="b"/>
              <a:pathLst>
                <a:path w="47927" h="143" extrusionOk="0">
                  <a:moveTo>
                    <a:pt x="61" y="1"/>
                  </a:moveTo>
                  <a:cubicBezTo>
                    <a:pt x="21" y="1"/>
                    <a:pt x="1" y="41"/>
                    <a:pt x="1" y="61"/>
                  </a:cubicBezTo>
                  <a:cubicBezTo>
                    <a:pt x="1" y="102"/>
                    <a:pt x="21" y="142"/>
                    <a:pt x="61" y="142"/>
                  </a:cubicBezTo>
                  <a:lnTo>
                    <a:pt x="47866" y="142"/>
                  </a:lnTo>
                  <a:cubicBezTo>
                    <a:pt x="47907" y="142"/>
                    <a:pt x="47927" y="102"/>
                    <a:pt x="47927" y="61"/>
                  </a:cubicBezTo>
                  <a:cubicBezTo>
                    <a:pt x="47927" y="4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6" name="Google Shape;496;p15"/>
          <p:cNvSpPr/>
          <p:nvPr/>
        </p:nvSpPr>
        <p:spPr>
          <a:xfrm>
            <a:off x="7746539" y="3861464"/>
            <a:ext cx="1496121" cy="1377550"/>
          </a:xfrm>
          <a:custGeom>
            <a:avLst/>
            <a:gdLst/>
            <a:ahLst/>
            <a:cxnLst/>
            <a:rect l="l" t="t" r="r" b="b"/>
            <a:pathLst>
              <a:path w="14498" h="13349" extrusionOk="0">
                <a:moveTo>
                  <a:pt x="10868" y="1"/>
                </a:moveTo>
                <a:lnTo>
                  <a:pt x="10868" y="3368"/>
                </a:lnTo>
                <a:lnTo>
                  <a:pt x="7239" y="3368"/>
                </a:lnTo>
                <a:lnTo>
                  <a:pt x="7239" y="6634"/>
                </a:lnTo>
                <a:lnTo>
                  <a:pt x="3610" y="6634"/>
                </a:lnTo>
                <a:lnTo>
                  <a:pt x="3610" y="9981"/>
                </a:lnTo>
                <a:lnTo>
                  <a:pt x="1" y="9981"/>
                </a:lnTo>
                <a:lnTo>
                  <a:pt x="1" y="13348"/>
                </a:lnTo>
                <a:lnTo>
                  <a:pt x="14498" y="13348"/>
                </a:lnTo>
                <a:lnTo>
                  <a:pt x="14498" y="9981"/>
                </a:lnTo>
                <a:lnTo>
                  <a:pt x="14498" y="6715"/>
                </a:lnTo>
                <a:lnTo>
                  <a:pt x="14498" y="6634"/>
                </a:lnTo>
                <a:lnTo>
                  <a:pt x="14498" y="3368"/>
                </a:lnTo>
                <a:lnTo>
                  <a:pt x="144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5"/>
          <p:cNvSpPr/>
          <p:nvPr/>
        </p:nvSpPr>
        <p:spPr>
          <a:xfrm flipH="1">
            <a:off x="969775" y="402025"/>
            <a:ext cx="265207" cy="274942"/>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5"/>
          <p:cNvSpPr/>
          <p:nvPr/>
        </p:nvSpPr>
        <p:spPr>
          <a:xfrm>
            <a:off x="713213" y="4314625"/>
            <a:ext cx="394124" cy="408625"/>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5"/>
          <p:cNvSpPr/>
          <p:nvPr/>
        </p:nvSpPr>
        <p:spPr>
          <a:xfrm>
            <a:off x="8233550" y="3190350"/>
            <a:ext cx="265207" cy="274942"/>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5"/>
          <p:cNvSpPr/>
          <p:nvPr/>
        </p:nvSpPr>
        <p:spPr>
          <a:xfrm flipH="1">
            <a:off x="4223825" y="4604000"/>
            <a:ext cx="265207" cy="274942"/>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p:cSld name="TITLE_AND_TWO_COLUMNS_1">
    <p:spTree>
      <p:nvGrpSpPr>
        <p:cNvPr id="1" name="Shape 661"/>
        <p:cNvGrpSpPr/>
        <p:nvPr/>
      </p:nvGrpSpPr>
      <p:grpSpPr>
        <a:xfrm>
          <a:off x="0" y="0"/>
          <a:ext cx="0" cy="0"/>
          <a:chOff x="0" y="0"/>
          <a:chExt cx="0" cy="0"/>
        </a:xfrm>
      </p:grpSpPr>
      <p:sp>
        <p:nvSpPr>
          <p:cNvPr id="662" name="Google Shape;662;p20"/>
          <p:cNvSpPr/>
          <p:nvPr/>
        </p:nvSpPr>
        <p:spPr>
          <a:xfrm flipH="1">
            <a:off x="8208200" y="54875"/>
            <a:ext cx="1154855" cy="2012096"/>
          </a:xfrm>
          <a:custGeom>
            <a:avLst/>
            <a:gdLst/>
            <a:ahLst/>
            <a:cxnLst/>
            <a:rect l="l" t="t" r="r" b="b"/>
            <a:pathLst>
              <a:path w="11191" h="19498" extrusionOk="0">
                <a:moveTo>
                  <a:pt x="1634" y="0"/>
                </a:moveTo>
                <a:cubicBezTo>
                  <a:pt x="727" y="0"/>
                  <a:pt x="1" y="746"/>
                  <a:pt x="1" y="1653"/>
                </a:cubicBezTo>
                <a:lnTo>
                  <a:pt x="1" y="16876"/>
                </a:lnTo>
                <a:lnTo>
                  <a:pt x="344" y="19497"/>
                </a:lnTo>
                <a:lnTo>
                  <a:pt x="2017" y="2964"/>
                </a:lnTo>
                <a:lnTo>
                  <a:pt x="7179" y="13469"/>
                </a:lnTo>
                <a:lnTo>
                  <a:pt x="5566" y="2319"/>
                </a:lnTo>
                <a:lnTo>
                  <a:pt x="11191" y="10868"/>
                </a:lnTo>
                <a:lnTo>
                  <a:pt x="96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0"/>
          <p:cNvSpPr/>
          <p:nvPr/>
        </p:nvSpPr>
        <p:spPr>
          <a:xfrm rot="-5400000" flipH="1">
            <a:off x="-12919" y="3508369"/>
            <a:ext cx="1557228" cy="2191255"/>
          </a:xfrm>
          <a:custGeom>
            <a:avLst/>
            <a:gdLst/>
            <a:ahLst/>
            <a:cxnLst/>
            <a:rect l="l" t="t" r="r" b="b"/>
            <a:pathLst>
              <a:path w="11191" h="15748" extrusionOk="0">
                <a:moveTo>
                  <a:pt x="1" y="0"/>
                </a:moveTo>
                <a:cubicBezTo>
                  <a:pt x="1" y="40"/>
                  <a:pt x="1" y="61"/>
                  <a:pt x="1" y="81"/>
                </a:cubicBezTo>
                <a:cubicBezTo>
                  <a:pt x="142" y="1351"/>
                  <a:pt x="1251" y="2097"/>
                  <a:pt x="2299" y="2621"/>
                </a:cubicBezTo>
                <a:cubicBezTo>
                  <a:pt x="3449" y="3206"/>
                  <a:pt x="4759" y="3730"/>
                  <a:pt x="5203" y="5061"/>
                </a:cubicBezTo>
                <a:cubicBezTo>
                  <a:pt x="5445" y="5787"/>
                  <a:pt x="5424" y="6553"/>
                  <a:pt x="5404" y="7299"/>
                </a:cubicBezTo>
                <a:cubicBezTo>
                  <a:pt x="5364" y="8105"/>
                  <a:pt x="5243" y="8892"/>
                  <a:pt x="5041" y="9678"/>
                </a:cubicBezTo>
                <a:cubicBezTo>
                  <a:pt x="4779" y="10767"/>
                  <a:pt x="4336" y="12178"/>
                  <a:pt x="5062" y="13207"/>
                </a:cubicBezTo>
                <a:cubicBezTo>
                  <a:pt x="5445" y="13771"/>
                  <a:pt x="6110" y="14053"/>
                  <a:pt x="6695" y="14316"/>
                </a:cubicBezTo>
                <a:cubicBezTo>
                  <a:pt x="7380" y="14618"/>
                  <a:pt x="8066" y="14840"/>
                  <a:pt x="8771" y="15001"/>
                </a:cubicBezTo>
                <a:cubicBezTo>
                  <a:pt x="9578" y="15203"/>
                  <a:pt x="10445" y="15384"/>
                  <a:pt x="11191" y="15747"/>
                </a:cubicBezTo>
                <a:lnTo>
                  <a:pt x="11191" y="1411"/>
                </a:lnTo>
                <a:cubicBezTo>
                  <a:pt x="11191" y="625"/>
                  <a:pt x="10566" y="0"/>
                  <a:pt x="98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4" name="Google Shape;664;p20"/>
          <p:cNvGrpSpPr/>
          <p:nvPr/>
        </p:nvGrpSpPr>
        <p:grpSpPr>
          <a:xfrm>
            <a:off x="-120235" y="1101776"/>
            <a:ext cx="1666901" cy="1678135"/>
            <a:chOff x="2240825" y="3469675"/>
            <a:chExt cx="1198175" cy="1206250"/>
          </a:xfrm>
        </p:grpSpPr>
        <p:sp>
          <p:nvSpPr>
            <p:cNvPr id="665" name="Google Shape;665;p20"/>
            <p:cNvSpPr/>
            <p:nvPr/>
          </p:nvSpPr>
          <p:spPr>
            <a:xfrm>
              <a:off x="2306850" y="3469675"/>
              <a:ext cx="3575" cy="1206250"/>
            </a:xfrm>
            <a:custGeom>
              <a:avLst/>
              <a:gdLst/>
              <a:ahLst/>
              <a:cxnLst/>
              <a:rect l="l" t="t" r="r" b="b"/>
              <a:pathLst>
                <a:path w="143" h="48250" extrusionOk="0">
                  <a:moveTo>
                    <a:pt x="61" y="0"/>
                  </a:moveTo>
                  <a:cubicBezTo>
                    <a:pt x="41" y="0"/>
                    <a:pt x="1" y="21"/>
                    <a:pt x="1" y="61"/>
                  </a:cubicBezTo>
                  <a:lnTo>
                    <a:pt x="1" y="48189"/>
                  </a:lnTo>
                  <a:cubicBezTo>
                    <a:pt x="1" y="48229"/>
                    <a:pt x="41" y="48250"/>
                    <a:pt x="61" y="48250"/>
                  </a:cubicBezTo>
                  <a:cubicBezTo>
                    <a:pt x="102" y="48250"/>
                    <a:pt x="142" y="48229"/>
                    <a:pt x="142" y="48189"/>
                  </a:cubicBezTo>
                  <a:lnTo>
                    <a:pt x="142" y="61"/>
                  </a:lnTo>
                  <a:cubicBezTo>
                    <a:pt x="142" y="21"/>
                    <a:pt x="102"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0"/>
            <p:cNvSpPr/>
            <p:nvPr/>
          </p:nvSpPr>
          <p:spPr>
            <a:xfrm>
              <a:off x="2483775" y="3469675"/>
              <a:ext cx="3575" cy="1206250"/>
            </a:xfrm>
            <a:custGeom>
              <a:avLst/>
              <a:gdLst/>
              <a:ahLst/>
              <a:cxnLst/>
              <a:rect l="l" t="t" r="r" b="b"/>
              <a:pathLst>
                <a:path w="143" h="48250" extrusionOk="0">
                  <a:moveTo>
                    <a:pt x="82" y="0"/>
                  </a:moveTo>
                  <a:cubicBezTo>
                    <a:pt x="41" y="0"/>
                    <a:pt x="1" y="21"/>
                    <a:pt x="1" y="61"/>
                  </a:cubicBezTo>
                  <a:lnTo>
                    <a:pt x="1" y="48189"/>
                  </a:lnTo>
                  <a:cubicBezTo>
                    <a:pt x="1" y="48229"/>
                    <a:pt x="41" y="48250"/>
                    <a:pt x="82" y="48250"/>
                  </a:cubicBezTo>
                  <a:cubicBezTo>
                    <a:pt x="122" y="48250"/>
                    <a:pt x="142" y="48229"/>
                    <a:pt x="142" y="48189"/>
                  </a:cubicBezTo>
                  <a:lnTo>
                    <a:pt x="142" y="61"/>
                  </a:lnTo>
                  <a:cubicBezTo>
                    <a:pt x="142" y="21"/>
                    <a:pt x="122" y="0"/>
                    <a:pt x="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0"/>
            <p:cNvSpPr/>
            <p:nvPr/>
          </p:nvSpPr>
          <p:spPr>
            <a:xfrm>
              <a:off x="2661225" y="3469675"/>
              <a:ext cx="3050" cy="1206250"/>
            </a:xfrm>
            <a:custGeom>
              <a:avLst/>
              <a:gdLst/>
              <a:ahLst/>
              <a:cxnLst/>
              <a:rect l="l" t="t" r="r" b="b"/>
              <a:pathLst>
                <a:path w="122" h="48250" extrusionOk="0">
                  <a:moveTo>
                    <a:pt x="61" y="0"/>
                  </a:moveTo>
                  <a:cubicBezTo>
                    <a:pt x="20" y="0"/>
                    <a:pt x="0" y="21"/>
                    <a:pt x="0" y="61"/>
                  </a:cubicBezTo>
                  <a:lnTo>
                    <a:pt x="0" y="48189"/>
                  </a:lnTo>
                  <a:cubicBezTo>
                    <a:pt x="0" y="48229"/>
                    <a:pt x="20" y="48250"/>
                    <a:pt x="61" y="48250"/>
                  </a:cubicBezTo>
                  <a:cubicBezTo>
                    <a:pt x="101" y="48250"/>
                    <a:pt x="121" y="48229"/>
                    <a:pt x="121" y="48189"/>
                  </a:cubicBezTo>
                  <a:lnTo>
                    <a:pt x="121" y="61"/>
                  </a:lnTo>
                  <a:cubicBezTo>
                    <a:pt x="121"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0"/>
            <p:cNvSpPr/>
            <p:nvPr/>
          </p:nvSpPr>
          <p:spPr>
            <a:xfrm>
              <a:off x="2838150" y="3469675"/>
              <a:ext cx="3550" cy="1206250"/>
            </a:xfrm>
            <a:custGeom>
              <a:avLst/>
              <a:gdLst/>
              <a:ahLst/>
              <a:cxnLst/>
              <a:rect l="l" t="t" r="r" b="b"/>
              <a:pathLst>
                <a:path w="142" h="48250" extrusionOk="0">
                  <a:moveTo>
                    <a:pt x="81" y="0"/>
                  </a:moveTo>
                  <a:cubicBezTo>
                    <a:pt x="41" y="0"/>
                    <a:pt x="0" y="21"/>
                    <a:pt x="0" y="61"/>
                  </a:cubicBezTo>
                  <a:lnTo>
                    <a:pt x="0" y="48189"/>
                  </a:lnTo>
                  <a:cubicBezTo>
                    <a:pt x="0" y="48229"/>
                    <a:pt x="41" y="48250"/>
                    <a:pt x="81" y="48250"/>
                  </a:cubicBezTo>
                  <a:cubicBezTo>
                    <a:pt x="101" y="48250"/>
                    <a:pt x="141" y="48229"/>
                    <a:pt x="141" y="48189"/>
                  </a:cubicBezTo>
                  <a:lnTo>
                    <a:pt x="141" y="61"/>
                  </a:lnTo>
                  <a:cubicBezTo>
                    <a:pt x="141" y="21"/>
                    <a:pt x="101"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0"/>
            <p:cNvSpPr/>
            <p:nvPr/>
          </p:nvSpPr>
          <p:spPr>
            <a:xfrm>
              <a:off x="3015575" y="3469675"/>
              <a:ext cx="3050" cy="1206250"/>
            </a:xfrm>
            <a:custGeom>
              <a:avLst/>
              <a:gdLst/>
              <a:ahLst/>
              <a:cxnLst/>
              <a:rect l="l" t="t" r="r" b="b"/>
              <a:pathLst>
                <a:path w="122" h="48250" extrusionOk="0">
                  <a:moveTo>
                    <a:pt x="61" y="0"/>
                  </a:moveTo>
                  <a:cubicBezTo>
                    <a:pt x="21" y="0"/>
                    <a:pt x="0" y="21"/>
                    <a:pt x="0" y="61"/>
                  </a:cubicBezTo>
                  <a:lnTo>
                    <a:pt x="0" y="48189"/>
                  </a:lnTo>
                  <a:cubicBezTo>
                    <a:pt x="0" y="48229"/>
                    <a:pt x="21" y="48250"/>
                    <a:pt x="61" y="48250"/>
                  </a:cubicBezTo>
                  <a:cubicBezTo>
                    <a:pt x="101" y="48250"/>
                    <a:pt x="121" y="48229"/>
                    <a:pt x="121" y="48189"/>
                  </a:cubicBezTo>
                  <a:lnTo>
                    <a:pt x="121" y="61"/>
                  </a:lnTo>
                  <a:cubicBezTo>
                    <a:pt x="121"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0"/>
            <p:cNvSpPr/>
            <p:nvPr/>
          </p:nvSpPr>
          <p:spPr>
            <a:xfrm>
              <a:off x="3192500" y="3469675"/>
              <a:ext cx="3550" cy="1206250"/>
            </a:xfrm>
            <a:custGeom>
              <a:avLst/>
              <a:gdLst/>
              <a:ahLst/>
              <a:cxnLst/>
              <a:rect l="l" t="t" r="r" b="b"/>
              <a:pathLst>
                <a:path w="142" h="48250" extrusionOk="0">
                  <a:moveTo>
                    <a:pt x="61" y="0"/>
                  </a:moveTo>
                  <a:cubicBezTo>
                    <a:pt x="41" y="0"/>
                    <a:pt x="0" y="21"/>
                    <a:pt x="0" y="61"/>
                  </a:cubicBezTo>
                  <a:lnTo>
                    <a:pt x="0" y="48189"/>
                  </a:lnTo>
                  <a:cubicBezTo>
                    <a:pt x="0" y="48229"/>
                    <a:pt x="41" y="48250"/>
                    <a:pt x="61" y="48250"/>
                  </a:cubicBezTo>
                  <a:cubicBezTo>
                    <a:pt x="101" y="48250"/>
                    <a:pt x="142" y="48229"/>
                    <a:pt x="142" y="48189"/>
                  </a:cubicBezTo>
                  <a:lnTo>
                    <a:pt x="142" y="61"/>
                  </a:lnTo>
                  <a:cubicBezTo>
                    <a:pt x="142"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0"/>
            <p:cNvSpPr/>
            <p:nvPr/>
          </p:nvSpPr>
          <p:spPr>
            <a:xfrm>
              <a:off x="3369425" y="3469675"/>
              <a:ext cx="3550" cy="1206250"/>
            </a:xfrm>
            <a:custGeom>
              <a:avLst/>
              <a:gdLst/>
              <a:ahLst/>
              <a:cxnLst/>
              <a:rect l="l" t="t" r="r" b="b"/>
              <a:pathLst>
                <a:path w="142" h="48250" extrusionOk="0">
                  <a:moveTo>
                    <a:pt x="81" y="0"/>
                  </a:moveTo>
                  <a:cubicBezTo>
                    <a:pt x="41" y="0"/>
                    <a:pt x="0" y="21"/>
                    <a:pt x="0" y="61"/>
                  </a:cubicBezTo>
                  <a:lnTo>
                    <a:pt x="0" y="48189"/>
                  </a:lnTo>
                  <a:cubicBezTo>
                    <a:pt x="0" y="48229"/>
                    <a:pt x="41" y="48250"/>
                    <a:pt x="81" y="48250"/>
                  </a:cubicBezTo>
                  <a:cubicBezTo>
                    <a:pt x="121" y="48250"/>
                    <a:pt x="142" y="48229"/>
                    <a:pt x="142" y="48189"/>
                  </a:cubicBezTo>
                  <a:lnTo>
                    <a:pt x="142" y="61"/>
                  </a:lnTo>
                  <a:cubicBezTo>
                    <a:pt x="142" y="21"/>
                    <a:pt x="121"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0"/>
            <p:cNvSpPr/>
            <p:nvPr/>
          </p:nvSpPr>
          <p:spPr>
            <a:xfrm>
              <a:off x="2240825" y="4605850"/>
              <a:ext cx="1198175" cy="3550"/>
            </a:xfrm>
            <a:custGeom>
              <a:avLst/>
              <a:gdLst/>
              <a:ahLst/>
              <a:cxnLst/>
              <a:rect l="l" t="t" r="r" b="b"/>
              <a:pathLst>
                <a:path w="47927" h="142" extrusionOk="0">
                  <a:moveTo>
                    <a:pt x="61" y="0"/>
                  </a:moveTo>
                  <a:cubicBezTo>
                    <a:pt x="21" y="0"/>
                    <a:pt x="1" y="40"/>
                    <a:pt x="1" y="81"/>
                  </a:cubicBezTo>
                  <a:cubicBezTo>
                    <a:pt x="1" y="101"/>
                    <a:pt x="21" y="141"/>
                    <a:pt x="61" y="141"/>
                  </a:cubicBezTo>
                  <a:lnTo>
                    <a:pt x="47866" y="141"/>
                  </a:lnTo>
                  <a:cubicBezTo>
                    <a:pt x="47907" y="141"/>
                    <a:pt x="47927" y="101"/>
                    <a:pt x="47927" y="81"/>
                  </a:cubicBezTo>
                  <a:cubicBezTo>
                    <a:pt x="47927" y="40"/>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0"/>
            <p:cNvSpPr/>
            <p:nvPr/>
          </p:nvSpPr>
          <p:spPr>
            <a:xfrm>
              <a:off x="2240825" y="4427900"/>
              <a:ext cx="1198175" cy="3050"/>
            </a:xfrm>
            <a:custGeom>
              <a:avLst/>
              <a:gdLst/>
              <a:ahLst/>
              <a:cxnLst/>
              <a:rect l="l" t="t" r="r" b="b"/>
              <a:pathLst>
                <a:path w="47927" h="122" extrusionOk="0">
                  <a:moveTo>
                    <a:pt x="61" y="1"/>
                  </a:moveTo>
                  <a:cubicBezTo>
                    <a:pt x="21" y="1"/>
                    <a:pt x="1" y="21"/>
                    <a:pt x="1" y="61"/>
                  </a:cubicBezTo>
                  <a:cubicBezTo>
                    <a:pt x="1" y="101"/>
                    <a:pt x="21" y="122"/>
                    <a:pt x="61" y="122"/>
                  </a:cubicBezTo>
                  <a:lnTo>
                    <a:pt x="47866" y="122"/>
                  </a:lnTo>
                  <a:cubicBezTo>
                    <a:pt x="47907" y="122"/>
                    <a:pt x="47927" y="101"/>
                    <a:pt x="47927" y="61"/>
                  </a:cubicBezTo>
                  <a:cubicBezTo>
                    <a:pt x="47927" y="2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0"/>
            <p:cNvSpPr/>
            <p:nvPr/>
          </p:nvSpPr>
          <p:spPr>
            <a:xfrm>
              <a:off x="2240825" y="4249475"/>
              <a:ext cx="1198175" cy="3550"/>
            </a:xfrm>
            <a:custGeom>
              <a:avLst/>
              <a:gdLst/>
              <a:ahLst/>
              <a:cxnLst/>
              <a:rect l="l" t="t" r="r" b="b"/>
              <a:pathLst>
                <a:path w="47927" h="142" extrusionOk="0">
                  <a:moveTo>
                    <a:pt x="61" y="0"/>
                  </a:moveTo>
                  <a:cubicBezTo>
                    <a:pt x="21" y="0"/>
                    <a:pt x="1" y="20"/>
                    <a:pt x="1" y="61"/>
                  </a:cubicBezTo>
                  <a:cubicBezTo>
                    <a:pt x="1" y="101"/>
                    <a:pt x="21" y="141"/>
                    <a:pt x="61" y="141"/>
                  </a:cubicBezTo>
                  <a:lnTo>
                    <a:pt x="47866" y="141"/>
                  </a:lnTo>
                  <a:cubicBezTo>
                    <a:pt x="47907" y="141"/>
                    <a:pt x="47927" y="101"/>
                    <a:pt x="47927" y="61"/>
                  </a:cubicBezTo>
                  <a:cubicBezTo>
                    <a:pt x="47927" y="20"/>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0"/>
            <p:cNvSpPr/>
            <p:nvPr/>
          </p:nvSpPr>
          <p:spPr>
            <a:xfrm>
              <a:off x="2240825" y="4071025"/>
              <a:ext cx="1198175" cy="3550"/>
            </a:xfrm>
            <a:custGeom>
              <a:avLst/>
              <a:gdLst/>
              <a:ahLst/>
              <a:cxnLst/>
              <a:rect l="l" t="t" r="r" b="b"/>
              <a:pathLst>
                <a:path w="47927" h="142" extrusionOk="0">
                  <a:moveTo>
                    <a:pt x="61" y="0"/>
                  </a:moveTo>
                  <a:cubicBezTo>
                    <a:pt x="21" y="0"/>
                    <a:pt x="1" y="41"/>
                    <a:pt x="1" y="81"/>
                  </a:cubicBezTo>
                  <a:cubicBezTo>
                    <a:pt x="1" y="101"/>
                    <a:pt x="21" y="142"/>
                    <a:pt x="61" y="142"/>
                  </a:cubicBezTo>
                  <a:lnTo>
                    <a:pt x="47866" y="142"/>
                  </a:lnTo>
                  <a:cubicBezTo>
                    <a:pt x="47907" y="142"/>
                    <a:pt x="47927" y="101"/>
                    <a:pt x="47927" y="81"/>
                  </a:cubicBezTo>
                  <a:cubicBezTo>
                    <a:pt x="47927" y="41"/>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0"/>
            <p:cNvSpPr/>
            <p:nvPr/>
          </p:nvSpPr>
          <p:spPr>
            <a:xfrm>
              <a:off x="2240825" y="3892575"/>
              <a:ext cx="1198175" cy="3575"/>
            </a:xfrm>
            <a:custGeom>
              <a:avLst/>
              <a:gdLst/>
              <a:ahLst/>
              <a:cxnLst/>
              <a:rect l="l" t="t" r="r" b="b"/>
              <a:pathLst>
                <a:path w="47927" h="143" extrusionOk="0">
                  <a:moveTo>
                    <a:pt x="61" y="1"/>
                  </a:moveTo>
                  <a:cubicBezTo>
                    <a:pt x="21" y="1"/>
                    <a:pt x="1" y="41"/>
                    <a:pt x="1" y="82"/>
                  </a:cubicBezTo>
                  <a:cubicBezTo>
                    <a:pt x="1" y="122"/>
                    <a:pt x="21" y="142"/>
                    <a:pt x="61" y="142"/>
                  </a:cubicBezTo>
                  <a:lnTo>
                    <a:pt x="47866" y="142"/>
                  </a:lnTo>
                  <a:cubicBezTo>
                    <a:pt x="47907" y="142"/>
                    <a:pt x="47927" y="122"/>
                    <a:pt x="47927" y="82"/>
                  </a:cubicBezTo>
                  <a:cubicBezTo>
                    <a:pt x="47927" y="4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0"/>
            <p:cNvSpPr/>
            <p:nvPr/>
          </p:nvSpPr>
          <p:spPr>
            <a:xfrm>
              <a:off x="2240825" y="3714650"/>
              <a:ext cx="1198175" cy="3050"/>
            </a:xfrm>
            <a:custGeom>
              <a:avLst/>
              <a:gdLst/>
              <a:ahLst/>
              <a:cxnLst/>
              <a:rect l="l" t="t" r="r" b="b"/>
              <a:pathLst>
                <a:path w="47927" h="122" extrusionOk="0">
                  <a:moveTo>
                    <a:pt x="61" y="1"/>
                  </a:moveTo>
                  <a:cubicBezTo>
                    <a:pt x="21" y="1"/>
                    <a:pt x="1" y="21"/>
                    <a:pt x="1" y="61"/>
                  </a:cubicBezTo>
                  <a:cubicBezTo>
                    <a:pt x="1" y="101"/>
                    <a:pt x="21" y="122"/>
                    <a:pt x="61" y="122"/>
                  </a:cubicBezTo>
                  <a:lnTo>
                    <a:pt x="47866" y="122"/>
                  </a:lnTo>
                  <a:cubicBezTo>
                    <a:pt x="47907" y="122"/>
                    <a:pt x="47927" y="101"/>
                    <a:pt x="47927" y="61"/>
                  </a:cubicBezTo>
                  <a:cubicBezTo>
                    <a:pt x="47927" y="2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0"/>
            <p:cNvSpPr/>
            <p:nvPr/>
          </p:nvSpPr>
          <p:spPr>
            <a:xfrm>
              <a:off x="2240825" y="3536200"/>
              <a:ext cx="1198175" cy="3575"/>
            </a:xfrm>
            <a:custGeom>
              <a:avLst/>
              <a:gdLst/>
              <a:ahLst/>
              <a:cxnLst/>
              <a:rect l="l" t="t" r="r" b="b"/>
              <a:pathLst>
                <a:path w="47927" h="143" extrusionOk="0">
                  <a:moveTo>
                    <a:pt x="61" y="1"/>
                  </a:moveTo>
                  <a:cubicBezTo>
                    <a:pt x="21" y="1"/>
                    <a:pt x="1" y="41"/>
                    <a:pt x="1" y="61"/>
                  </a:cubicBezTo>
                  <a:cubicBezTo>
                    <a:pt x="1" y="102"/>
                    <a:pt x="21" y="142"/>
                    <a:pt x="61" y="142"/>
                  </a:cubicBezTo>
                  <a:lnTo>
                    <a:pt x="47866" y="142"/>
                  </a:lnTo>
                  <a:cubicBezTo>
                    <a:pt x="47907" y="142"/>
                    <a:pt x="47927" y="102"/>
                    <a:pt x="47927" y="61"/>
                  </a:cubicBezTo>
                  <a:cubicBezTo>
                    <a:pt x="47927" y="4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9" name="Google Shape;679;p20"/>
          <p:cNvGrpSpPr/>
          <p:nvPr/>
        </p:nvGrpSpPr>
        <p:grpSpPr>
          <a:xfrm flipH="1">
            <a:off x="4157797" y="3517041"/>
            <a:ext cx="2009297" cy="1948844"/>
            <a:chOff x="-71475" y="1671775"/>
            <a:chExt cx="1122575" cy="1088800"/>
          </a:xfrm>
        </p:grpSpPr>
        <p:sp>
          <p:nvSpPr>
            <p:cNvPr id="680" name="Google Shape;680;p20"/>
            <p:cNvSpPr/>
            <p:nvPr/>
          </p:nvSpPr>
          <p:spPr>
            <a:xfrm>
              <a:off x="-71475" y="1671775"/>
              <a:ext cx="139150" cy="895750"/>
            </a:xfrm>
            <a:custGeom>
              <a:avLst/>
              <a:gdLst/>
              <a:ahLst/>
              <a:cxnLst/>
              <a:rect l="l" t="t" r="r" b="b"/>
              <a:pathLst>
                <a:path w="5566" h="35830" extrusionOk="0">
                  <a:moveTo>
                    <a:pt x="1" y="1"/>
                  </a:moveTo>
                  <a:lnTo>
                    <a:pt x="1" y="35830"/>
                  </a:lnTo>
                  <a:lnTo>
                    <a:pt x="5566" y="35830"/>
                  </a:lnTo>
                  <a:lnTo>
                    <a:pt x="55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0"/>
            <p:cNvSpPr/>
            <p:nvPr/>
          </p:nvSpPr>
          <p:spPr>
            <a:xfrm>
              <a:off x="51525" y="1671775"/>
              <a:ext cx="139150" cy="895750"/>
            </a:xfrm>
            <a:custGeom>
              <a:avLst/>
              <a:gdLst/>
              <a:ahLst/>
              <a:cxnLst/>
              <a:rect l="l" t="t" r="r" b="b"/>
              <a:pathLst>
                <a:path w="5566" h="35830" extrusionOk="0">
                  <a:moveTo>
                    <a:pt x="0" y="1"/>
                  </a:moveTo>
                  <a:lnTo>
                    <a:pt x="0" y="35830"/>
                  </a:lnTo>
                  <a:lnTo>
                    <a:pt x="5565" y="35830"/>
                  </a:lnTo>
                  <a:lnTo>
                    <a:pt x="55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0"/>
            <p:cNvSpPr/>
            <p:nvPr/>
          </p:nvSpPr>
          <p:spPr>
            <a:xfrm>
              <a:off x="174525" y="1671775"/>
              <a:ext cx="139125" cy="895750"/>
            </a:xfrm>
            <a:custGeom>
              <a:avLst/>
              <a:gdLst/>
              <a:ahLst/>
              <a:cxnLst/>
              <a:rect l="l" t="t" r="r" b="b"/>
              <a:pathLst>
                <a:path w="5565" h="35830" extrusionOk="0">
                  <a:moveTo>
                    <a:pt x="0" y="1"/>
                  </a:moveTo>
                  <a:lnTo>
                    <a:pt x="0" y="35830"/>
                  </a:lnTo>
                  <a:lnTo>
                    <a:pt x="5565" y="35830"/>
                  </a:lnTo>
                  <a:lnTo>
                    <a:pt x="55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0"/>
            <p:cNvSpPr/>
            <p:nvPr/>
          </p:nvSpPr>
          <p:spPr>
            <a:xfrm>
              <a:off x="297500" y="1671775"/>
              <a:ext cx="138650" cy="895750"/>
            </a:xfrm>
            <a:custGeom>
              <a:avLst/>
              <a:gdLst/>
              <a:ahLst/>
              <a:cxnLst/>
              <a:rect l="l" t="t" r="r" b="b"/>
              <a:pathLst>
                <a:path w="5546" h="35830" extrusionOk="0">
                  <a:moveTo>
                    <a:pt x="1" y="1"/>
                  </a:moveTo>
                  <a:lnTo>
                    <a:pt x="1" y="35830"/>
                  </a:lnTo>
                  <a:lnTo>
                    <a:pt x="5545" y="35830"/>
                  </a:lnTo>
                  <a:lnTo>
                    <a:pt x="55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0"/>
            <p:cNvSpPr/>
            <p:nvPr/>
          </p:nvSpPr>
          <p:spPr>
            <a:xfrm>
              <a:off x="420000" y="1671775"/>
              <a:ext cx="139150" cy="895750"/>
            </a:xfrm>
            <a:custGeom>
              <a:avLst/>
              <a:gdLst/>
              <a:ahLst/>
              <a:cxnLst/>
              <a:rect l="l" t="t" r="r" b="b"/>
              <a:pathLst>
                <a:path w="5566" h="35830" extrusionOk="0">
                  <a:moveTo>
                    <a:pt x="0" y="1"/>
                  </a:moveTo>
                  <a:lnTo>
                    <a:pt x="0" y="35830"/>
                  </a:lnTo>
                  <a:lnTo>
                    <a:pt x="5565" y="35830"/>
                  </a:lnTo>
                  <a:lnTo>
                    <a:pt x="55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0"/>
            <p:cNvSpPr/>
            <p:nvPr/>
          </p:nvSpPr>
          <p:spPr>
            <a:xfrm>
              <a:off x="542975" y="1671775"/>
              <a:ext cx="139150" cy="895750"/>
            </a:xfrm>
            <a:custGeom>
              <a:avLst/>
              <a:gdLst/>
              <a:ahLst/>
              <a:cxnLst/>
              <a:rect l="l" t="t" r="r" b="b"/>
              <a:pathLst>
                <a:path w="5566" h="35830" extrusionOk="0">
                  <a:moveTo>
                    <a:pt x="1" y="1"/>
                  </a:moveTo>
                  <a:lnTo>
                    <a:pt x="1" y="35830"/>
                  </a:lnTo>
                  <a:lnTo>
                    <a:pt x="5566" y="35830"/>
                  </a:lnTo>
                  <a:lnTo>
                    <a:pt x="55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0"/>
            <p:cNvSpPr/>
            <p:nvPr/>
          </p:nvSpPr>
          <p:spPr>
            <a:xfrm>
              <a:off x="665975" y="1671775"/>
              <a:ext cx="139150" cy="895750"/>
            </a:xfrm>
            <a:custGeom>
              <a:avLst/>
              <a:gdLst/>
              <a:ahLst/>
              <a:cxnLst/>
              <a:rect l="l" t="t" r="r" b="b"/>
              <a:pathLst>
                <a:path w="5566" h="35830" extrusionOk="0">
                  <a:moveTo>
                    <a:pt x="0" y="1"/>
                  </a:moveTo>
                  <a:lnTo>
                    <a:pt x="0" y="35830"/>
                  </a:lnTo>
                  <a:lnTo>
                    <a:pt x="5565" y="35830"/>
                  </a:lnTo>
                  <a:lnTo>
                    <a:pt x="55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0"/>
            <p:cNvSpPr/>
            <p:nvPr/>
          </p:nvSpPr>
          <p:spPr>
            <a:xfrm>
              <a:off x="788975" y="1671775"/>
              <a:ext cx="139125" cy="895750"/>
            </a:xfrm>
            <a:custGeom>
              <a:avLst/>
              <a:gdLst/>
              <a:ahLst/>
              <a:cxnLst/>
              <a:rect l="l" t="t" r="r" b="b"/>
              <a:pathLst>
                <a:path w="5565" h="35830" extrusionOk="0">
                  <a:moveTo>
                    <a:pt x="0" y="1"/>
                  </a:moveTo>
                  <a:lnTo>
                    <a:pt x="0" y="35830"/>
                  </a:lnTo>
                  <a:lnTo>
                    <a:pt x="5565" y="35830"/>
                  </a:lnTo>
                  <a:lnTo>
                    <a:pt x="55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0"/>
            <p:cNvSpPr/>
            <p:nvPr/>
          </p:nvSpPr>
          <p:spPr>
            <a:xfrm>
              <a:off x="911950" y="1671775"/>
              <a:ext cx="139150" cy="895750"/>
            </a:xfrm>
            <a:custGeom>
              <a:avLst/>
              <a:gdLst/>
              <a:ahLst/>
              <a:cxnLst/>
              <a:rect l="l" t="t" r="r" b="b"/>
              <a:pathLst>
                <a:path w="5566" h="35830" extrusionOk="0">
                  <a:moveTo>
                    <a:pt x="1" y="1"/>
                  </a:moveTo>
                  <a:lnTo>
                    <a:pt x="1" y="35830"/>
                  </a:lnTo>
                  <a:lnTo>
                    <a:pt x="5566" y="35830"/>
                  </a:lnTo>
                  <a:lnTo>
                    <a:pt x="55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0"/>
            <p:cNvSpPr/>
            <p:nvPr/>
          </p:nvSpPr>
          <p:spPr>
            <a:xfrm>
              <a:off x="911950" y="2485350"/>
              <a:ext cx="139150" cy="82175"/>
            </a:xfrm>
            <a:custGeom>
              <a:avLst/>
              <a:gdLst/>
              <a:ahLst/>
              <a:cxnLst/>
              <a:rect l="l" t="t" r="r" b="b"/>
              <a:pathLst>
                <a:path w="5566" h="3287" extrusionOk="0">
                  <a:moveTo>
                    <a:pt x="1" y="0"/>
                  </a:moveTo>
                  <a:lnTo>
                    <a:pt x="1" y="3287"/>
                  </a:lnTo>
                  <a:lnTo>
                    <a:pt x="5566" y="3287"/>
                  </a:lnTo>
                  <a:lnTo>
                    <a:pt x="55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0"/>
            <p:cNvSpPr/>
            <p:nvPr/>
          </p:nvSpPr>
          <p:spPr>
            <a:xfrm>
              <a:off x="788975" y="2485350"/>
              <a:ext cx="139125" cy="82175"/>
            </a:xfrm>
            <a:custGeom>
              <a:avLst/>
              <a:gdLst/>
              <a:ahLst/>
              <a:cxnLst/>
              <a:rect l="l" t="t" r="r" b="b"/>
              <a:pathLst>
                <a:path w="5565" h="3287" extrusionOk="0">
                  <a:moveTo>
                    <a:pt x="0" y="0"/>
                  </a:moveTo>
                  <a:lnTo>
                    <a:pt x="0" y="3287"/>
                  </a:lnTo>
                  <a:lnTo>
                    <a:pt x="5565" y="3287"/>
                  </a:lnTo>
                  <a:lnTo>
                    <a:pt x="55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0"/>
            <p:cNvSpPr/>
            <p:nvPr/>
          </p:nvSpPr>
          <p:spPr>
            <a:xfrm>
              <a:off x="665975" y="2485350"/>
              <a:ext cx="139150" cy="82175"/>
            </a:xfrm>
            <a:custGeom>
              <a:avLst/>
              <a:gdLst/>
              <a:ahLst/>
              <a:cxnLst/>
              <a:rect l="l" t="t" r="r" b="b"/>
              <a:pathLst>
                <a:path w="5566" h="3287" extrusionOk="0">
                  <a:moveTo>
                    <a:pt x="0" y="0"/>
                  </a:moveTo>
                  <a:lnTo>
                    <a:pt x="0" y="3287"/>
                  </a:lnTo>
                  <a:lnTo>
                    <a:pt x="5565" y="3287"/>
                  </a:lnTo>
                  <a:lnTo>
                    <a:pt x="55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0"/>
            <p:cNvSpPr/>
            <p:nvPr/>
          </p:nvSpPr>
          <p:spPr>
            <a:xfrm>
              <a:off x="542975" y="2485350"/>
              <a:ext cx="139150" cy="82175"/>
            </a:xfrm>
            <a:custGeom>
              <a:avLst/>
              <a:gdLst/>
              <a:ahLst/>
              <a:cxnLst/>
              <a:rect l="l" t="t" r="r" b="b"/>
              <a:pathLst>
                <a:path w="5566" h="3287" extrusionOk="0">
                  <a:moveTo>
                    <a:pt x="1" y="0"/>
                  </a:moveTo>
                  <a:lnTo>
                    <a:pt x="1" y="3287"/>
                  </a:lnTo>
                  <a:lnTo>
                    <a:pt x="5566" y="3287"/>
                  </a:lnTo>
                  <a:lnTo>
                    <a:pt x="55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0"/>
            <p:cNvSpPr/>
            <p:nvPr/>
          </p:nvSpPr>
          <p:spPr>
            <a:xfrm>
              <a:off x="420000" y="2485350"/>
              <a:ext cx="139150" cy="82175"/>
            </a:xfrm>
            <a:custGeom>
              <a:avLst/>
              <a:gdLst/>
              <a:ahLst/>
              <a:cxnLst/>
              <a:rect l="l" t="t" r="r" b="b"/>
              <a:pathLst>
                <a:path w="5566" h="3287" extrusionOk="0">
                  <a:moveTo>
                    <a:pt x="0" y="0"/>
                  </a:moveTo>
                  <a:lnTo>
                    <a:pt x="0" y="3287"/>
                  </a:lnTo>
                  <a:lnTo>
                    <a:pt x="5565" y="3287"/>
                  </a:lnTo>
                  <a:lnTo>
                    <a:pt x="55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0"/>
            <p:cNvSpPr/>
            <p:nvPr/>
          </p:nvSpPr>
          <p:spPr>
            <a:xfrm>
              <a:off x="297500" y="2485350"/>
              <a:ext cx="138650" cy="82175"/>
            </a:xfrm>
            <a:custGeom>
              <a:avLst/>
              <a:gdLst/>
              <a:ahLst/>
              <a:cxnLst/>
              <a:rect l="l" t="t" r="r" b="b"/>
              <a:pathLst>
                <a:path w="5546" h="3287" extrusionOk="0">
                  <a:moveTo>
                    <a:pt x="1" y="0"/>
                  </a:moveTo>
                  <a:lnTo>
                    <a:pt x="1" y="3287"/>
                  </a:lnTo>
                  <a:lnTo>
                    <a:pt x="5545" y="3287"/>
                  </a:lnTo>
                  <a:lnTo>
                    <a:pt x="55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0"/>
            <p:cNvSpPr/>
            <p:nvPr/>
          </p:nvSpPr>
          <p:spPr>
            <a:xfrm>
              <a:off x="174525" y="2485350"/>
              <a:ext cx="139125" cy="82175"/>
            </a:xfrm>
            <a:custGeom>
              <a:avLst/>
              <a:gdLst/>
              <a:ahLst/>
              <a:cxnLst/>
              <a:rect l="l" t="t" r="r" b="b"/>
              <a:pathLst>
                <a:path w="5565" h="3287" extrusionOk="0">
                  <a:moveTo>
                    <a:pt x="0" y="0"/>
                  </a:moveTo>
                  <a:lnTo>
                    <a:pt x="0" y="3287"/>
                  </a:lnTo>
                  <a:lnTo>
                    <a:pt x="5565" y="3287"/>
                  </a:lnTo>
                  <a:lnTo>
                    <a:pt x="55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0"/>
            <p:cNvSpPr/>
            <p:nvPr/>
          </p:nvSpPr>
          <p:spPr>
            <a:xfrm>
              <a:off x="51525" y="2485350"/>
              <a:ext cx="139150" cy="82175"/>
            </a:xfrm>
            <a:custGeom>
              <a:avLst/>
              <a:gdLst/>
              <a:ahLst/>
              <a:cxnLst/>
              <a:rect l="l" t="t" r="r" b="b"/>
              <a:pathLst>
                <a:path w="5566" h="3287" extrusionOk="0">
                  <a:moveTo>
                    <a:pt x="0" y="0"/>
                  </a:moveTo>
                  <a:lnTo>
                    <a:pt x="0" y="3287"/>
                  </a:lnTo>
                  <a:lnTo>
                    <a:pt x="5565" y="3287"/>
                  </a:lnTo>
                  <a:lnTo>
                    <a:pt x="55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0"/>
            <p:cNvSpPr/>
            <p:nvPr/>
          </p:nvSpPr>
          <p:spPr>
            <a:xfrm>
              <a:off x="-71475" y="2485350"/>
              <a:ext cx="139150" cy="82175"/>
            </a:xfrm>
            <a:custGeom>
              <a:avLst/>
              <a:gdLst/>
              <a:ahLst/>
              <a:cxnLst/>
              <a:rect l="l" t="t" r="r" b="b"/>
              <a:pathLst>
                <a:path w="5566" h="3287" extrusionOk="0">
                  <a:moveTo>
                    <a:pt x="1" y="0"/>
                  </a:moveTo>
                  <a:lnTo>
                    <a:pt x="1" y="3287"/>
                  </a:lnTo>
                  <a:lnTo>
                    <a:pt x="5566" y="3287"/>
                  </a:lnTo>
                  <a:lnTo>
                    <a:pt x="55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0"/>
            <p:cNvSpPr/>
            <p:nvPr/>
          </p:nvSpPr>
          <p:spPr>
            <a:xfrm>
              <a:off x="-71475" y="2567500"/>
              <a:ext cx="329675" cy="193075"/>
            </a:xfrm>
            <a:custGeom>
              <a:avLst/>
              <a:gdLst/>
              <a:ahLst/>
              <a:cxnLst/>
              <a:rect l="l" t="t" r="r" b="b"/>
              <a:pathLst>
                <a:path w="13187" h="7723" extrusionOk="0">
                  <a:moveTo>
                    <a:pt x="1" y="1"/>
                  </a:moveTo>
                  <a:lnTo>
                    <a:pt x="1" y="7723"/>
                  </a:lnTo>
                  <a:lnTo>
                    <a:pt x="13187" y="7723"/>
                  </a:lnTo>
                  <a:lnTo>
                    <a:pt x="131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0"/>
            <p:cNvSpPr/>
            <p:nvPr/>
          </p:nvSpPr>
          <p:spPr>
            <a:xfrm>
              <a:off x="259700" y="2567500"/>
              <a:ext cx="262125" cy="193075"/>
            </a:xfrm>
            <a:custGeom>
              <a:avLst/>
              <a:gdLst/>
              <a:ahLst/>
              <a:cxnLst/>
              <a:rect l="l" t="t" r="r" b="b"/>
              <a:pathLst>
                <a:path w="10485" h="7723" extrusionOk="0">
                  <a:moveTo>
                    <a:pt x="0" y="1"/>
                  </a:moveTo>
                  <a:lnTo>
                    <a:pt x="0" y="7723"/>
                  </a:lnTo>
                  <a:lnTo>
                    <a:pt x="10485" y="7723"/>
                  </a:lnTo>
                  <a:lnTo>
                    <a:pt x="104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0"/>
            <p:cNvSpPr/>
            <p:nvPr/>
          </p:nvSpPr>
          <p:spPr>
            <a:xfrm>
              <a:off x="521828" y="2567500"/>
              <a:ext cx="265611" cy="193075"/>
            </a:xfrm>
            <a:custGeom>
              <a:avLst/>
              <a:gdLst/>
              <a:ahLst/>
              <a:cxnLst/>
              <a:rect l="l" t="t" r="r" b="b"/>
              <a:pathLst>
                <a:path w="10485" h="7723" extrusionOk="0">
                  <a:moveTo>
                    <a:pt x="0" y="1"/>
                  </a:moveTo>
                  <a:lnTo>
                    <a:pt x="0" y="7723"/>
                  </a:lnTo>
                  <a:lnTo>
                    <a:pt x="10485" y="7723"/>
                  </a:lnTo>
                  <a:lnTo>
                    <a:pt x="104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0"/>
            <p:cNvSpPr/>
            <p:nvPr/>
          </p:nvSpPr>
          <p:spPr>
            <a:xfrm>
              <a:off x="787450" y="2567500"/>
              <a:ext cx="262150" cy="193075"/>
            </a:xfrm>
            <a:custGeom>
              <a:avLst/>
              <a:gdLst/>
              <a:ahLst/>
              <a:cxnLst/>
              <a:rect l="l" t="t" r="r" b="b"/>
              <a:pathLst>
                <a:path w="10486" h="7723" extrusionOk="0">
                  <a:moveTo>
                    <a:pt x="1" y="1"/>
                  </a:moveTo>
                  <a:lnTo>
                    <a:pt x="1" y="7723"/>
                  </a:lnTo>
                  <a:lnTo>
                    <a:pt x="10485" y="7723"/>
                  </a:lnTo>
                  <a:lnTo>
                    <a:pt x="104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20"/>
          <p:cNvGrpSpPr/>
          <p:nvPr/>
        </p:nvGrpSpPr>
        <p:grpSpPr>
          <a:xfrm>
            <a:off x="0" y="0"/>
            <a:ext cx="9144000" cy="255300"/>
            <a:chOff x="2172900" y="745150"/>
            <a:chExt cx="9144000" cy="255300"/>
          </a:xfrm>
        </p:grpSpPr>
        <p:sp>
          <p:nvSpPr>
            <p:cNvPr id="703" name="Google Shape;703;p20"/>
            <p:cNvSpPr/>
            <p:nvPr/>
          </p:nvSpPr>
          <p:spPr>
            <a:xfrm>
              <a:off x="2172900" y="745150"/>
              <a:ext cx="91440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4" name="Google Shape;704;p20"/>
            <p:cNvGrpSpPr/>
            <p:nvPr/>
          </p:nvGrpSpPr>
          <p:grpSpPr>
            <a:xfrm>
              <a:off x="2262075" y="811763"/>
              <a:ext cx="431674" cy="122076"/>
              <a:chOff x="2452325" y="816100"/>
              <a:chExt cx="431674" cy="122076"/>
            </a:xfrm>
          </p:grpSpPr>
          <p:sp>
            <p:nvSpPr>
              <p:cNvPr id="705" name="Google Shape;705;p20"/>
              <p:cNvSpPr/>
              <p:nvPr/>
            </p:nvSpPr>
            <p:spPr>
              <a:xfrm>
                <a:off x="2452325" y="816100"/>
                <a:ext cx="122072" cy="122076"/>
              </a:xfrm>
              <a:custGeom>
                <a:avLst/>
                <a:gdLst/>
                <a:ahLst/>
                <a:cxnLst/>
                <a:rect l="l" t="t" r="r" b="b"/>
                <a:pathLst>
                  <a:path w="1574" h="1574" extrusionOk="0">
                    <a:moveTo>
                      <a:pt x="0" y="1"/>
                    </a:moveTo>
                    <a:lnTo>
                      <a:pt x="0" y="1573"/>
                    </a:lnTo>
                    <a:lnTo>
                      <a:pt x="1573" y="1573"/>
                    </a:lnTo>
                    <a:lnTo>
                      <a:pt x="15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0"/>
              <p:cNvSpPr/>
              <p:nvPr/>
            </p:nvSpPr>
            <p:spPr>
              <a:xfrm>
                <a:off x="2761927" y="816100"/>
                <a:ext cx="122072" cy="122076"/>
              </a:xfrm>
              <a:custGeom>
                <a:avLst/>
                <a:gdLst/>
                <a:ahLst/>
                <a:cxnLst/>
                <a:rect l="l" t="t" r="r" b="b"/>
                <a:pathLst>
                  <a:path w="1574" h="1574" extrusionOk="0">
                    <a:moveTo>
                      <a:pt x="1" y="1"/>
                    </a:moveTo>
                    <a:lnTo>
                      <a:pt x="1" y="1573"/>
                    </a:lnTo>
                    <a:lnTo>
                      <a:pt x="1573" y="1573"/>
                    </a:lnTo>
                    <a:lnTo>
                      <a:pt x="15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0"/>
              <p:cNvSpPr/>
              <p:nvPr/>
            </p:nvSpPr>
            <p:spPr>
              <a:xfrm>
                <a:off x="2782247" y="836808"/>
                <a:ext cx="81433" cy="79419"/>
              </a:xfrm>
              <a:custGeom>
                <a:avLst/>
                <a:gdLst/>
                <a:ahLst/>
                <a:cxnLst/>
                <a:rect l="l" t="t" r="r" b="b"/>
                <a:pathLst>
                  <a:path w="1050" h="1024" extrusionOk="0">
                    <a:moveTo>
                      <a:pt x="79" y="1"/>
                    </a:moveTo>
                    <a:cubicBezTo>
                      <a:pt x="61" y="1"/>
                      <a:pt x="41" y="6"/>
                      <a:pt x="21" y="16"/>
                    </a:cubicBezTo>
                    <a:cubicBezTo>
                      <a:pt x="1" y="56"/>
                      <a:pt x="1" y="96"/>
                      <a:pt x="21" y="117"/>
                    </a:cubicBezTo>
                    <a:lnTo>
                      <a:pt x="424" y="520"/>
                    </a:lnTo>
                    <a:lnTo>
                      <a:pt x="21" y="903"/>
                    </a:lnTo>
                    <a:cubicBezTo>
                      <a:pt x="1" y="943"/>
                      <a:pt x="1" y="984"/>
                      <a:pt x="21" y="1004"/>
                    </a:cubicBezTo>
                    <a:cubicBezTo>
                      <a:pt x="41" y="1024"/>
                      <a:pt x="61" y="1024"/>
                      <a:pt x="81" y="1024"/>
                    </a:cubicBezTo>
                    <a:cubicBezTo>
                      <a:pt x="102" y="1024"/>
                      <a:pt x="122" y="1024"/>
                      <a:pt x="122" y="1004"/>
                    </a:cubicBezTo>
                    <a:lnTo>
                      <a:pt x="525" y="621"/>
                    </a:lnTo>
                    <a:lnTo>
                      <a:pt x="908" y="1004"/>
                    </a:lnTo>
                    <a:cubicBezTo>
                      <a:pt x="928" y="1024"/>
                      <a:pt x="948" y="1024"/>
                      <a:pt x="969" y="1024"/>
                    </a:cubicBezTo>
                    <a:cubicBezTo>
                      <a:pt x="989" y="1024"/>
                      <a:pt x="1009" y="1024"/>
                      <a:pt x="1009" y="1004"/>
                    </a:cubicBezTo>
                    <a:cubicBezTo>
                      <a:pt x="1049" y="984"/>
                      <a:pt x="1049" y="943"/>
                      <a:pt x="1009" y="903"/>
                    </a:cubicBezTo>
                    <a:lnTo>
                      <a:pt x="626" y="520"/>
                    </a:lnTo>
                    <a:lnTo>
                      <a:pt x="1009" y="117"/>
                    </a:lnTo>
                    <a:cubicBezTo>
                      <a:pt x="1049" y="96"/>
                      <a:pt x="1049" y="56"/>
                      <a:pt x="1009" y="16"/>
                    </a:cubicBezTo>
                    <a:cubicBezTo>
                      <a:pt x="999" y="6"/>
                      <a:pt x="984" y="1"/>
                      <a:pt x="966" y="1"/>
                    </a:cubicBezTo>
                    <a:cubicBezTo>
                      <a:pt x="948" y="1"/>
                      <a:pt x="928" y="6"/>
                      <a:pt x="908" y="16"/>
                    </a:cubicBezTo>
                    <a:lnTo>
                      <a:pt x="525" y="419"/>
                    </a:lnTo>
                    <a:lnTo>
                      <a:pt x="122" y="16"/>
                    </a:lnTo>
                    <a:cubicBezTo>
                      <a:pt x="112" y="6"/>
                      <a:pt x="97" y="1"/>
                      <a:pt x="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0"/>
              <p:cNvSpPr/>
              <p:nvPr/>
            </p:nvSpPr>
            <p:spPr>
              <a:xfrm>
                <a:off x="2602473" y="816100"/>
                <a:ext cx="121994" cy="122076"/>
              </a:xfrm>
              <a:custGeom>
                <a:avLst/>
                <a:gdLst/>
                <a:ahLst/>
                <a:cxnLst/>
                <a:rect l="l" t="t" r="r" b="b"/>
                <a:pathLst>
                  <a:path w="1573" h="1574" extrusionOk="0">
                    <a:moveTo>
                      <a:pt x="0" y="1"/>
                    </a:moveTo>
                    <a:lnTo>
                      <a:pt x="0" y="1573"/>
                    </a:lnTo>
                    <a:lnTo>
                      <a:pt x="1573" y="1573"/>
                    </a:lnTo>
                    <a:lnTo>
                      <a:pt x="15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0"/>
              <p:cNvSpPr/>
              <p:nvPr/>
            </p:nvSpPr>
            <p:spPr>
              <a:xfrm>
                <a:off x="2618062" y="831767"/>
                <a:ext cx="90817" cy="90742"/>
              </a:xfrm>
              <a:custGeom>
                <a:avLst/>
                <a:gdLst/>
                <a:ahLst/>
                <a:cxnLst/>
                <a:rect l="l" t="t" r="r" b="b"/>
                <a:pathLst>
                  <a:path w="1171" h="1170" extrusionOk="0">
                    <a:moveTo>
                      <a:pt x="1029" y="141"/>
                    </a:moveTo>
                    <a:lnTo>
                      <a:pt x="1029" y="1028"/>
                    </a:lnTo>
                    <a:lnTo>
                      <a:pt x="142" y="1028"/>
                    </a:lnTo>
                    <a:lnTo>
                      <a:pt x="142" y="141"/>
                    </a:lnTo>
                    <a:close/>
                    <a:moveTo>
                      <a:pt x="81" y="0"/>
                    </a:moveTo>
                    <a:cubicBezTo>
                      <a:pt x="41" y="0"/>
                      <a:pt x="1" y="20"/>
                      <a:pt x="1" y="61"/>
                    </a:cubicBezTo>
                    <a:lnTo>
                      <a:pt x="1" y="1089"/>
                    </a:lnTo>
                    <a:cubicBezTo>
                      <a:pt x="1" y="1129"/>
                      <a:pt x="41" y="1170"/>
                      <a:pt x="81" y="1170"/>
                    </a:cubicBezTo>
                    <a:lnTo>
                      <a:pt x="1110" y="1170"/>
                    </a:lnTo>
                    <a:cubicBezTo>
                      <a:pt x="1130" y="1170"/>
                      <a:pt x="1170" y="1129"/>
                      <a:pt x="1170" y="1089"/>
                    </a:cubicBezTo>
                    <a:lnTo>
                      <a:pt x="1170" y="61"/>
                    </a:lnTo>
                    <a:cubicBezTo>
                      <a:pt x="1170" y="20"/>
                      <a:pt x="1130" y="0"/>
                      <a:pt x="1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0"/>
              <p:cNvSpPr/>
              <p:nvPr/>
            </p:nvSpPr>
            <p:spPr>
              <a:xfrm>
                <a:off x="2463260" y="889624"/>
                <a:ext cx="101752" cy="11013"/>
              </a:xfrm>
              <a:custGeom>
                <a:avLst/>
                <a:gdLst/>
                <a:ahLst/>
                <a:cxnLst/>
                <a:rect l="l" t="t" r="r" b="b"/>
                <a:pathLst>
                  <a:path w="1312" h="142" extrusionOk="0">
                    <a:moveTo>
                      <a:pt x="61" y="0"/>
                    </a:moveTo>
                    <a:cubicBezTo>
                      <a:pt x="21" y="0"/>
                      <a:pt x="1" y="20"/>
                      <a:pt x="1" y="61"/>
                    </a:cubicBezTo>
                    <a:cubicBezTo>
                      <a:pt x="1" y="101"/>
                      <a:pt x="21" y="141"/>
                      <a:pt x="61" y="141"/>
                    </a:cubicBezTo>
                    <a:lnTo>
                      <a:pt x="1231" y="141"/>
                    </a:lnTo>
                    <a:cubicBezTo>
                      <a:pt x="1271" y="141"/>
                      <a:pt x="1311" y="101"/>
                      <a:pt x="1311" y="61"/>
                    </a:cubicBezTo>
                    <a:cubicBezTo>
                      <a:pt x="1311" y="20"/>
                      <a:pt x="1271" y="0"/>
                      <a:pt x="1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11" name="Google Shape;711;p20"/>
          <p:cNvSpPr/>
          <p:nvPr/>
        </p:nvSpPr>
        <p:spPr>
          <a:xfrm rot="1903714">
            <a:off x="8410144" y="3514499"/>
            <a:ext cx="394126" cy="408627"/>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0"/>
          <p:cNvSpPr/>
          <p:nvPr/>
        </p:nvSpPr>
        <p:spPr>
          <a:xfrm flipH="1">
            <a:off x="353100" y="707537"/>
            <a:ext cx="265207" cy="274942"/>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0"/>
          <p:cNvSpPr/>
          <p:nvPr/>
        </p:nvSpPr>
        <p:spPr>
          <a:xfrm rot="-770379">
            <a:off x="104440" y="4242730"/>
            <a:ext cx="394133" cy="408634"/>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0"/>
          <p:cNvSpPr/>
          <p:nvPr/>
        </p:nvSpPr>
        <p:spPr>
          <a:xfrm flipH="1">
            <a:off x="8566463" y="1855638"/>
            <a:ext cx="265207" cy="274942"/>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16" name="Google Shape;716;p20"/>
          <p:cNvSpPr txBox="1">
            <a:spLocks noGrp="1"/>
          </p:cNvSpPr>
          <p:nvPr>
            <p:ph type="subTitle" idx="1"/>
          </p:nvPr>
        </p:nvSpPr>
        <p:spPr>
          <a:xfrm>
            <a:off x="4985256" y="1876375"/>
            <a:ext cx="2947800" cy="223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17" name="Google Shape;717;p20"/>
          <p:cNvSpPr txBox="1">
            <a:spLocks noGrp="1"/>
          </p:cNvSpPr>
          <p:nvPr>
            <p:ph type="subTitle" idx="2"/>
          </p:nvPr>
        </p:nvSpPr>
        <p:spPr>
          <a:xfrm>
            <a:off x="1001900" y="1876375"/>
            <a:ext cx="2947800" cy="223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3">
  <p:cSld name="TITLE_AND_TWO_COLUMNS_1_1_1">
    <p:spTree>
      <p:nvGrpSpPr>
        <p:cNvPr id="1" name="Shape 749"/>
        <p:cNvGrpSpPr/>
        <p:nvPr/>
      </p:nvGrpSpPr>
      <p:grpSpPr>
        <a:xfrm>
          <a:off x="0" y="0"/>
          <a:ext cx="0" cy="0"/>
          <a:chOff x="0" y="0"/>
          <a:chExt cx="0" cy="0"/>
        </a:xfrm>
      </p:grpSpPr>
      <p:sp>
        <p:nvSpPr>
          <p:cNvPr id="750" name="Google Shape;750;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51" name="Google Shape;751;p22"/>
          <p:cNvSpPr txBox="1">
            <a:spLocks noGrp="1"/>
          </p:cNvSpPr>
          <p:nvPr>
            <p:ph type="subTitle" idx="1"/>
          </p:nvPr>
        </p:nvSpPr>
        <p:spPr>
          <a:xfrm>
            <a:off x="2424850" y="3655550"/>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752" name="Google Shape;752;p22"/>
          <p:cNvSpPr txBox="1">
            <a:spLocks noGrp="1"/>
          </p:cNvSpPr>
          <p:nvPr>
            <p:ph type="subTitle" idx="2"/>
          </p:nvPr>
        </p:nvSpPr>
        <p:spPr>
          <a:xfrm>
            <a:off x="4740954" y="3655550"/>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753" name="Google Shape;753;p22"/>
          <p:cNvSpPr txBox="1">
            <a:spLocks noGrp="1"/>
          </p:cNvSpPr>
          <p:nvPr>
            <p:ph type="subTitle" idx="3"/>
          </p:nvPr>
        </p:nvSpPr>
        <p:spPr>
          <a:xfrm>
            <a:off x="2424850" y="3354650"/>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54" name="Google Shape;754;p22"/>
          <p:cNvSpPr txBox="1">
            <a:spLocks noGrp="1"/>
          </p:cNvSpPr>
          <p:nvPr>
            <p:ph type="subTitle" idx="4"/>
          </p:nvPr>
        </p:nvSpPr>
        <p:spPr>
          <a:xfrm>
            <a:off x="4740950" y="3354650"/>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755"/>
        <p:cNvGrpSpPr/>
        <p:nvPr/>
      </p:nvGrpSpPr>
      <p:grpSpPr>
        <a:xfrm>
          <a:off x="0" y="0"/>
          <a:ext cx="0" cy="0"/>
          <a:chOff x="0" y="0"/>
          <a:chExt cx="0" cy="0"/>
        </a:xfrm>
      </p:grpSpPr>
      <p:grpSp>
        <p:nvGrpSpPr>
          <p:cNvPr id="756" name="Google Shape;756;p23"/>
          <p:cNvGrpSpPr/>
          <p:nvPr/>
        </p:nvGrpSpPr>
        <p:grpSpPr>
          <a:xfrm rot="10800000">
            <a:off x="4341478" y="3060308"/>
            <a:ext cx="2175326" cy="2109877"/>
            <a:chOff x="-71475" y="1671775"/>
            <a:chExt cx="1122575" cy="1088800"/>
          </a:xfrm>
        </p:grpSpPr>
        <p:sp>
          <p:nvSpPr>
            <p:cNvPr id="757" name="Google Shape;757;p23"/>
            <p:cNvSpPr/>
            <p:nvPr/>
          </p:nvSpPr>
          <p:spPr>
            <a:xfrm>
              <a:off x="-71475" y="1671775"/>
              <a:ext cx="139150" cy="895750"/>
            </a:xfrm>
            <a:custGeom>
              <a:avLst/>
              <a:gdLst/>
              <a:ahLst/>
              <a:cxnLst/>
              <a:rect l="l" t="t" r="r" b="b"/>
              <a:pathLst>
                <a:path w="5566" h="35830" extrusionOk="0">
                  <a:moveTo>
                    <a:pt x="1" y="1"/>
                  </a:moveTo>
                  <a:lnTo>
                    <a:pt x="1" y="35830"/>
                  </a:lnTo>
                  <a:lnTo>
                    <a:pt x="5566" y="35830"/>
                  </a:lnTo>
                  <a:lnTo>
                    <a:pt x="55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3"/>
            <p:cNvSpPr/>
            <p:nvPr/>
          </p:nvSpPr>
          <p:spPr>
            <a:xfrm>
              <a:off x="51525" y="1671775"/>
              <a:ext cx="139150" cy="895750"/>
            </a:xfrm>
            <a:custGeom>
              <a:avLst/>
              <a:gdLst/>
              <a:ahLst/>
              <a:cxnLst/>
              <a:rect l="l" t="t" r="r" b="b"/>
              <a:pathLst>
                <a:path w="5566" h="35830" extrusionOk="0">
                  <a:moveTo>
                    <a:pt x="0" y="1"/>
                  </a:moveTo>
                  <a:lnTo>
                    <a:pt x="0" y="35830"/>
                  </a:lnTo>
                  <a:lnTo>
                    <a:pt x="5565" y="35830"/>
                  </a:lnTo>
                  <a:lnTo>
                    <a:pt x="55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3"/>
            <p:cNvSpPr/>
            <p:nvPr/>
          </p:nvSpPr>
          <p:spPr>
            <a:xfrm>
              <a:off x="174525" y="1671775"/>
              <a:ext cx="139125" cy="895750"/>
            </a:xfrm>
            <a:custGeom>
              <a:avLst/>
              <a:gdLst/>
              <a:ahLst/>
              <a:cxnLst/>
              <a:rect l="l" t="t" r="r" b="b"/>
              <a:pathLst>
                <a:path w="5565" h="35830" extrusionOk="0">
                  <a:moveTo>
                    <a:pt x="0" y="1"/>
                  </a:moveTo>
                  <a:lnTo>
                    <a:pt x="0" y="35830"/>
                  </a:lnTo>
                  <a:lnTo>
                    <a:pt x="5565" y="35830"/>
                  </a:lnTo>
                  <a:lnTo>
                    <a:pt x="55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3"/>
            <p:cNvSpPr/>
            <p:nvPr/>
          </p:nvSpPr>
          <p:spPr>
            <a:xfrm>
              <a:off x="297500" y="1671775"/>
              <a:ext cx="138650" cy="895750"/>
            </a:xfrm>
            <a:custGeom>
              <a:avLst/>
              <a:gdLst/>
              <a:ahLst/>
              <a:cxnLst/>
              <a:rect l="l" t="t" r="r" b="b"/>
              <a:pathLst>
                <a:path w="5546" h="35830" extrusionOk="0">
                  <a:moveTo>
                    <a:pt x="1" y="1"/>
                  </a:moveTo>
                  <a:lnTo>
                    <a:pt x="1" y="35830"/>
                  </a:lnTo>
                  <a:lnTo>
                    <a:pt x="5545" y="35830"/>
                  </a:lnTo>
                  <a:lnTo>
                    <a:pt x="55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3"/>
            <p:cNvSpPr/>
            <p:nvPr/>
          </p:nvSpPr>
          <p:spPr>
            <a:xfrm>
              <a:off x="420000" y="1671775"/>
              <a:ext cx="139150" cy="895750"/>
            </a:xfrm>
            <a:custGeom>
              <a:avLst/>
              <a:gdLst/>
              <a:ahLst/>
              <a:cxnLst/>
              <a:rect l="l" t="t" r="r" b="b"/>
              <a:pathLst>
                <a:path w="5566" h="35830" extrusionOk="0">
                  <a:moveTo>
                    <a:pt x="0" y="1"/>
                  </a:moveTo>
                  <a:lnTo>
                    <a:pt x="0" y="35830"/>
                  </a:lnTo>
                  <a:lnTo>
                    <a:pt x="5565" y="35830"/>
                  </a:lnTo>
                  <a:lnTo>
                    <a:pt x="55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3"/>
            <p:cNvSpPr/>
            <p:nvPr/>
          </p:nvSpPr>
          <p:spPr>
            <a:xfrm>
              <a:off x="542975" y="1671775"/>
              <a:ext cx="139150" cy="895750"/>
            </a:xfrm>
            <a:custGeom>
              <a:avLst/>
              <a:gdLst/>
              <a:ahLst/>
              <a:cxnLst/>
              <a:rect l="l" t="t" r="r" b="b"/>
              <a:pathLst>
                <a:path w="5566" h="35830" extrusionOk="0">
                  <a:moveTo>
                    <a:pt x="1" y="1"/>
                  </a:moveTo>
                  <a:lnTo>
                    <a:pt x="1" y="35830"/>
                  </a:lnTo>
                  <a:lnTo>
                    <a:pt x="5566" y="35830"/>
                  </a:lnTo>
                  <a:lnTo>
                    <a:pt x="55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3"/>
            <p:cNvSpPr/>
            <p:nvPr/>
          </p:nvSpPr>
          <p:spPr>
            <a:xfrm>
              <a:off x="665975" y="1671775"/>
              <a:ext cx="139150" cy="895750"/>
            </a:xfrm>
            <a:custGeom>
              <a:avLst/>
              <a:gdLst/>
              <a:ahLst/>
              <a:cxnLst/>
              <a:rect l="l" t="t" r="r" b="b"/>
              <a:pathLst>
                <a:path w="5566" h="35830" extrusionOk="0">
                  <a:moveTo>
                    <a:pt x="0" y="1"/>
                  </a:moveTo>
                  <a:lnTo>
                    <a:pt x="0" y="35830"/>
                  </a:lnTo>
                  <a:lnTo>
                    <a:pt x="5565" y="35830"/>
                  </a:lnTo>
                  <a:lnTo>
                    <a:pt x="55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3"/>
            <p:cNvSpPr/>
            <p:nvPr/>
          </p:nvSpPr>
          <p:spPr>
            <a:xfrm>
              <a:off x="788975" y="1671775"/>
              <a:ext cx="139125" cy="895750"/>
            </a:xfrm>
            <a:custGeom>
              <a:avLst/>
              <a:gdLst/>
              <a:ahLst/>
              <a:cxnLst/>
              <a:rect l="l" t="t" r="r" b="b"/>
              <a:pathLst>
                <a:path w="5565" h="35830" extrusionOk="0">
                  <a:moveTo>
                    <a:pt x="0" y="1"/>
                  </a:moveTo>
                  <a:lnTo>
                    <a:pt x="0" y="35830"/>
                  </a:lnTo>
                  <a:lnTo>
                    <a:pt x="5565" y="35830"/>
                  </a:lnTo>
                  <a:lnTo>
                    <a:pt x="55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3"/>
            <p:cNvSpPr/>
            <p:nvPr/>
          </p:nvSpPr>
          <p:spPr>
            <a:xfrm>
              <a:off x="911950" y="1671775"/>
              <a:ext cx="139150" cy="895750"/>
            </a:xfrm>
            <a:custGeom>
              <a:avLst/>
              <a:gdLst/>
              <a:ahLst/>
              <a:cxnLst/>
              <a:rect l="l" t="t" r="r" b="b"/>
              <a:pathLst>
                <a:path w="5566" h="35830" extrusionOk="0">
                  <a:moveTo>
                    <a:pt x="1" y="1"/>
                  </a:moveTo>
                  <a:lnTo>
                    <a:pt x="1" y="35830"/>
                  </a:lnTo>
                  <a:lnTo>
                    <a:pt x="5566" y="35830"/>
                  </a:lnTo>
                  <a:lnTo>
                    <a:pt x="55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3"/>
            <p:cNvSpPr/>
            <p:nvPr/>
          </p:nvSpPr>
          <p:spPr>
            <a:xfrm>
              <a:off x="911950" y="2485350"/>
              <a:ext cx="139150" cy="82175"/>
            </a:xfrm>
            <a:custGeom>
              <a:avLst/>
              <a:gdLst/>
              <a:ahLst/>
              <a:cxnLst/>
              <a:rect l="l" t="t" r="r" b="b"/>
              <a:pathLst>
                <a:path w="5566" h="3287" extrusionOk="0">
                  <a:moveTo>
                    <a:pt x="1" y="0"/>
                  </a:moveTo>
                  <a:lnTo>
                    <a:pt x="1" y="3287"/>
                  </a:lnTo>
                  <a:lnTo>
                    <a:pt x="5566" y="3287"/>
                  </a:lnTo>
                  <a:lnTo>
                    <a:pt x="55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3"/>
            <p:cNvSpPr/>
            <p:nvPr/>
          </p:nvSpPr>
          <p:spPr>
            <a:xfrm>
              <a:off x="788975" y="2485350"/>
              <a:ext cx="139125" cy="82175"/>
            </a:xfrm>
            <a:custGeom>
              <a:avLst/>
              <a:gdLst/>
              <a:ahLst/>
              <a:cxnLst/>
              <a:rect l="l" t="t" r="r" b="b"/>
              <a:pathLst>
                <a:path w="5565" h="3287" extrusionOk="0">
                  <a:moveTo>
                    <a:pt x="0" y="0"/>
                  </a:moveTo>
                  <a:lnTo>
                    <a:pt x="0" y="3287"/>
                  </a:lnTo>
                  <a:lnTo>
                    <a:pt x="5565" y="3287"/>
                  </a:lnTo>
                  <a:lnTo>
                    <a:pt x="55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3"/>
            <p:cNvSpPr/>
            <p:nvPr/>
          </p:nvSpPr>
          <p:spPr>
            <a:xfrm>
              <a:off x="665975" y="2485350"/>
              <a:ext cx="139150" cy="82175"/>
            </a:xfrm>
            <a:custGeom>
              <a:avLst/>
              <a:gdLst/>
              <a:ahLst/>
              <a:cxnLst/>
              <a:rect l="l" t="t" r="r" b="b"/>
              <a:pathLst>
                <a:path w="5566" h="3287" extrusionOk="0">
                  <a:moveTo>
                    <a:pt x="0" y="0"/>
                  </a:moveTo>
                  <a:lnTo>
                    <a:pt x="0" y="3287"/>
                  </a:lnTo>
                  <a:lnTo>
                    <a:pt x="5565" y="3287"/>
                  </a:lnTo>
                  <a:lnTo>
                    <a:pt x="55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3"/>
            <p:cNvSpPr/>
            <p:nvPr/>
          </p:nvSpPr>
          <p:spPr>
            <a:xfrm>
              <a:off x="542975" y="2485350"/>
              <a:ext cx="139150" cy="82175"/>
            </a:xfrm>
            <a:custGeom>
              <a:avLst/>
              <a:gdLst/>
              <a:ahLst/>
              <a:cxnLst/>
              <a:rect l="l" t="t" r="r" b="b"/>
              <a:pathLst>
                <a:path w="5566" h="3287" extrusionOk="0">
                  <a:moveTo>
                    <a:pt x="1" y="0"/>
                  </a:moveTo>
                  <a:lnTo>
                    <a:pt x="1" y="3287"/>
                  </a:lnTo>
                  <a:lnTo>
                    <a:pt x="5566" y="3287"/>
                  </a:lnTo>
                  <a:lnTo>
                    <a:pt x="55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3"/>
            <p:cNvSpPr/>
            <p:nvPr/>
          </p:nvSpPr>
          <p:spPr>
            <a:xfrm>
              <a:off x="420000" y="2485350"/>
              <a:ext cx="139150" cy="82175"/>
            </a:xfrm>
            <a:custGeom>
              <a:avLst/>
              <a:gdLst/>
              <a:ahLst/>
              <a:cxnLst/>
              <a:rect l="l" t="t" r="r" b="b"/>
              <a:pathLst>
                <a:path w="5566" h="3287" extrusionOk="0">
                  <a:moveTo>
                    <a:pt x="0" y="0"/>
                  </a:moveTo>
                  <a:lnTo>
                    <a:pt x="0" y="3287"/>
                  </a:lnTo>
                  <a:lnTo>
                    <a:pt x="5565" y="3287"/>
                  </a:lnTo>
                  <a:lnTo>
                    <a:pt x="55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3"/>
            <p:cNvSpPr/>
            <p:nvPr/>
          </p:nvSpPr>
          <p:spPr>
            <a:xfrm>
              <a:off x="297500" y="2485350"/>
              <a:ext cx="138650" cy="82175"/>
            </a:xfrm>
            <a:custGeom>
              <a:avLst/>
              <a:gdLst/>
              <a:ahLst/>
              <a:cxnLst/>
              <a:rect l="l" t="t" r="r" b="b"/>
              <a:pathLst>
                <a:path w="5546" h="3287" extrusionOk="0">
                  <a:moveTo>
                    <a:pt x="1" y="0"/>
                  </a:moveTo>
                  <a:lnTo>
                    <a:pt x="1" y="3287"/>
                  </a:lnTo>
                  <a:lnTo>
                    <a:pt x="5545" y="3287"/>
                  </a:lnTo>
                  <a:lnTo>
                    <a:pt x="55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3"/>
            <p:cNvSpPr/>
            <p:nvPr/>
          </p:nvSpPr>
          <p:spPr>
            <a:xfrm>
              <a:off x="174525" y="2485350"/>
              <a:ext cx="139125" cy="82175"/>
            </a:xfrm>
            <a:custGeom>
              <a:avLst/>
              <a:gdLst/>
              <a:ahLst/>
              <a:cxnLst/>
              <a:rect l="l" t="t" r="r" b="b"/>
              <a:pathLst>
                <a:path w="5565" h="3287" extrusionOk="0">
                  <a:moveTo>
                    <a:pt x="0" y="0"/>
                  </a:moveTo>
                  <a:lnTo>
                    <a:pt x="0" y="3287"/>
                  </a:lnTo>
                  <a:lnTo>
                    <a:pt x="5565" y="3287"/>
                  </a:lnTo>
                  <a:lnTo>
                    <a:pt x="55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3"/>
            <p:cNvSpPr/>
            <p:nvPr/>
          </p:nvSpPr>
          <p:spPr>
            <a:xfrm>
              <a:off x="51525" y="2485350"/>
              <a:ext cx="139150" cy="82175"/>
            </a:xfrm>
            <a:custGeom>
              <a:avLst/>
              <a:gdLst/>
              <a:ahLst/>
              <a:cxnLst/>
              <a:rect l="l" t="t" r="r" b="b"/>
              <a:pathLst>
                <a:path w="5566" h="3287" extrusionOk="0">
                  <a:moveTo>
                    <a:pt x="0" y="0"/>
                  </a:moveTo>
                  <a:lnTo>
                    <a:pt x="0" y="3287"/>
                  </a:lnTo>
                  <a:lnTo>
                    <a:pt x="5565" y="3287"/>
                  </a:lnTo>
                  <a:lnTo>
                    <a:pt x="55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3"/>
            <p:cNvSpPr/>
            <p:nvPr/>
          </p:nvSpPr>
          <p:spPr>
            <a:xfrm>
              <a:off x="-71475" y="2485350"/>
              <a:ext cx="139150" cy="82175"/>
            </a:xfrm>
            <a:custGeom>
              <a:avLst/>
              <a:gdLst/>
              <a:ahLst/>
              <a:cxnLst/>
              <a:rect l="l" t="t" r="r" b="b"/>
              <a:pathLst>
                <a:path w="5566" h="3287" extrusionOk="0">
                  <a:moveTo>
                    <a:pt x="1" y="0"/>
                  </a:moveTo>
                  <a:lnTo>
                    <a:pt x="1" y="3287"/>
                  </a:lnTo>
                  <a:lnTo>
                    <a:pt x="5566" y="3287"/>
                  </a:lnTo>
                  <a:lnTo>
                    <a:pt x="55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3"/>
            <p:cNvSpPr/>
            <p:nvPr/>
          </p:nvSpPr>
          <p:spPr>
            <a:xfrm>
              <a:off x="-71475" y="2567500"/>
              <a:ext cx="329675" cy="193075"/>
            </a:xfrm>
            <a:custGeom>
              <a:avLst/>
              <a:gdLst/>
              <a:ahLst/>
              <a:cxnLst/>
              <a:rect l="l" t="t" r="r" b="b"/>
              <a:pathLst>
                <a:path w="13187" h="7723" extrusionOk="0">
                  <a:moveTo>
                    <a:pt x="1" y="1"/>
                  </a:moveTo>
                  <a:lnTo>
                    <a:pt x="1" y="7723"/>
                  </a:lnTo>
                  <a:lnTo>
                    <a:pt x="13187" y="7723"/>
                  </a:lnTo>
                  <a:lnTo>
                    <a:pt x="131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3"/>
            <p:cNvSpPr/>
            <p:nvPr/>
          </p:nvSpPr>
          <p:spPr>
            <a:xfrm>
              <a:off x="259700" y="2567500"/>
              <a:ext cx="262125" cy="193075"/>
            </a:xfrm>
            <a:custGeom>
              <a:avLst/>
              <a:gdLst/>
              <a:ahLst/>
              <a:cxnLst/>
              <a:rect l="l" t="t" r="r" b="b"/>
              <a:pathLst>
                <a:path w="10485" h="7723" extrusionOk="0">
                  <a:moveTo>
                    <a:pt x="0" y="1"/>
                  </a:moveTo>
                  <a:lnTo>
                    <a:pt x="0" y="7723"/>
                  </a:lnTo>
                  <a:lnTo>
                    <a:pt x="10485" y="7723"/>
                  </a:lnTo>
                  <a:lnTo>
                    <a:pt x="104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3"/>
            <p:cNvSpPr/>
            <p:nvPr/>
          </p:nvSpPr>
          <p:spPr>
            <a:xfrm>
              <a:off x="521828" y="2567500"/>
              <a:ext cx="265611" cy="193075"/>
            </a:xfrm>
            <a:custGeom>
              <a:avLst/>
              <a:gdLst/>
              <a:ahLst/>
              <a:cxnLst/>
              <a:rect l="l" t="t" r="r" b="b"/>
              <a:pathLst>
                <a:path w="10485" h="7723" extrusionOk="0">
                  <a:moveTo>
                    <a:pt x="0" y="1"/>
                  </a:moveTo>
                  <a:lnTo>
                    <a:pt x="0" y="7723"/>
                  </a:lnTo>
                  <a:lnTo>
                    <a:pt x="10485" y="7723"/>
                  </a:lnTo>
                  <a:lnTo>
                    <a:pt x="104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3"/>
            <p:cNvSpPr/>
            <p:nvPr/>
          </p:nvSpPr>
          <p:spPr>
            <a:xfrm>
              <a:off x="787450" y="2567500"/>
              <a:ext cx="262150" cy="193075"/>
            </a:xfrm>
            <a:custGeom>
              <a:avLst/>
              <a:gdLst/>
              <a:ahLst/>
              <a:cxnLst/>
              <a:rect l="l" t="t" r="r" b="b"/>
              <a:pathLst>
                <a:path w="10486" h="7723" extrusionOk="0">
                  <a:moveTo>
                    <a:pt x="1" y="1"/>
                  </a:moveTo>
                  <a:lnTo>
                    <a:pt x="1" y="7723"/>
                  </a:lnTo>
                  <a:lnTo>
                    <a:pt x="10485" y="7723"/>
                  </a:lnTo>
                  <a:lnTo>
                    <a:pt x="104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9" name="Google Shape;779;p23"/>
          <p:cNvSpPr/>
          <p:nvPr/>
        </p:nvSpPr>
        <p:spPr>
          <a:xfrm>
            <a:off x="6712080" y="-640524"/>
            <a:ext cx="2431916" cy="2215209"/>
          </a:xfrm>
          <a:custGeom>
            <a:avLst/>
            <a:gdLst/>
            <a:ahLst/>
            <a:cxnLst/>
            <a:rect l="l" t="t" r="r" b="b"/>
            <a:pathLst>
              <a:path w="14095" h="12839" extrusionOk="0">
                <a:moveTo>
                  <a:pt x="7048" y="0"/>
                </a:moveTo>
                <a:cubicBezTo>
                  <a:pt x="5410" y="0"/>
                  <a:pt x="3771" y="625"/>
                  <a:pt x="2521" y="1876"/>
                </a:cubicBezTo>
                <a:cubicBezTo>
                  <a:pt x="1" y="4396"/>
                  <a:pt x="1" y="8449"/>
                  <a:pt x="2521" y="10949"/>
                </a:cubicBezTo>
                <a:cubicBezTo>
                  <a:pt x="3771" y="12209"/>
                  <a:pt x="5410" y="12839"/>
                  <a:pt x="7048" y="12839"/>
                </a:cubicBezTo>
                <a:cubicBezTo>
                  <a:pt x="8686" y="12839"/>
                  <a:pt x="10324" y="12209"/>
                  <a:pt x="11574" y="10949"/>
                </a:cubicBezTo>
                <a:cubicBezTo>
                  <a:pt x="14095" y="8449"/>
                  <a:pt x="14095" y="4396"/>
                  <a:pt x="11574" y="1876"/>
                </a:cubicBezTo>
                <a:cubicBezTo>
                  <a:pt x="10324" y="625"/>
                  <a:pt x="8686" y="0"/>
                  <a:pt x="70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0" name="Google Shape;780;p23"/>
          <p:cNvGrpSpPr/>
          <p:nvPr/>
        </p:nvGrpSpPr>
        <p:grpSpPr>
          <a:xfrm>
            <a:off x="-190209" y="2171406"/>
            <a:ext cx="1439140" cy="2725797"/>
            <a:chOff x="1699834" y="176950"/>
            <a:chExt cx="1038266" cy="1966523"/>
          </a:xfrm>
        </p:grpSpPr>
        <p:sp>
          <p:nvSpPr>
            <p:cNvPr id="781" name="Google Shape;781;p23"/>
            <p:cNvSpPr/>
            <p:nvPr/>
          </p:nvSpPr>
          <p:spPr>
            <a:xfrm>
              <a:off x="1699834" y="176950"/>
              <a:ext cx="1038266" cy="1953903"/>
            </a:xfrm>
            <a:custGeom>
              <a:avLst/>
              <a:gdLst/>
              <a:ahLst/>
              <a:cxnLst/>
              <a:rect l="l" t="t" r="r" b="b"/>
              <a:pathLst>
                <a:path w="21514" h="40487" extrusionOk="0">
                  <a:moveTo>
                    <a:pt x="10767" y="0"/>
                  </a:moveTo>
                  <a:cubicBezTo>
                    <a:pt x="4819" y="0"/>
                    <a:pt x="1" y="4819"/>
                    <a:pt x="1" y="10747"/>
                  </a:cubicBezTo>
                  <a:lnTo>
                    <a:pt x="1" y="40487"/>
                  </a:lnTo>
                  <a:lnTo>
                    <a:pt x="21514" y="40487"/>
                  </a:lnTo>
                  <a:lnTo>
                    <a:pt x="21514" y="10747"/>
                  </a:lnTo>
                  <a:cubicBezTo>
                    <a:pt x="21514" y="4819"/>
                    <a:pt x="16695" y="0"/>
                    <a:pt x="107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3"/>
            <p:cNvSpPr/>
            <p:nvPr/>
          </p:nvSpPr>
          <p:spPr>
            <a:xfrm>
              <a:off x="1880805" y="469833"/>
              <a:ext cx="677281" cy="676316"/>
            </a:xfrm>
            <a:custGeom>
              <a:avLst/>
              <a:gdLst/>
              <a:ahLst/>
              <a:cxnLst/>
              <a:rect l="l" t="t" r="r" b="b"/>
              <a:pathLst>
                <a:path w="14034" h="14014" extrusionOk="0">
                  <a:moveTo>
                    <a:pt x="7017" y="0"/>
                  </a:moveTo>
                  <a:cubicBezTo>
                    <a:pt x="3146" y="0"/>
                    <a:pt x="1" y="3125"/>
                    <a:pt x="1" y="6997"/>
                  </a:cubicBezTo>
                  <a:cubicBezTo>
                    <a:pt x="1" y="10888"/>
                    <a:pt x="3146" y="14013"/>
                    <a:pt x="7017" y="14013"/>
                  </a:cubicBezTo>
                  <a:cubicBezTo>
                    <a:pt x="10889" y="14013"/>
                    <a:pt x="14034" y="10888"/>
                    <a:pt x="14034" y="6997"/>
                  </a:cubicBezTo>
                  <a:cubicBezTo>
                    <a:pt x="14034" y="3125"/>
                    <a:pt x="10889" y="0"/>
                    <a:pt x="70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3"/>
            <p:cNvSpPr/>
            <p:nvPr/>
          </p:nvSpPr>
          <p:spPr>
            <a:xfrm>
              <a:off x="1699834" y="1187925"/>
              <a:ext cx="1038266" cy="955548"/>
            </a:xfrm>
            <a:custGeom>
              <a:avLst/>
              <a:gdLst/>
              <a:ahLst/>
              <a:cxnLst/>
              <a:rect l="l" t="t" r="r" b="b"/>
              <a:pathLst>
                <a:path w="21514" h="19800" extrusionOk="0">
                  <a:moveTo>
                    <a:pt x="16131" y="0"/>
                  </a:moveTo>
                  <a:lnTo>
                    <a:pt x="16131" y="4980"/>
                  </a:lnTo>
                  <a:lnTo>
                    <a:pt x="10767" y="4980"/>
                  </a:lnTo>
                  <a:lnTo>
                    <a:pt x="10767" y="9839"/>
                  </a:lnTo>
                  <a:lnTo>
                    <a:pt x="5384" y="9839"/>
                  </a:lnTo>
                  <a:lnTo>
                    <a:pt x="5384" y="14820"/>
                  </a:lnTo>
                  <a:lnTo>
                    <a:pt x="1" y="14820"/>
                  </a:lnTo>
                  <a:lnTo>
                    <a:pt x="1" y="19800"/>
                  </a:lnTo>
                  <a:lnTo>
                    <a:pt x="21514" y="19800"/>
                  </a:lnTo>
                  <a:lnTo>
                    <a:pt x="21514" y="14820"/>
                  </a:lnTo>
                  <a:lnTo>
                    <a:pt x="21514" y="9960"/>
                  </a:lnTo>
                  <a:lnTo>
                    <a:pt x="21514" y="9839"/>
                  </a:lnTo>
                  <a:lnTo>
                    <a:pt x="21514" y="4980"/>
                  </a:lnTo>
                  <a:lnTo>
                    <a:pt x="215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4" name="Google Shape;784;p23"/>
          <p:cNvSpPr/>
          <p:nvPr/>
        </p:nvSpPr>
        <p:spPr>
          <a:xfrm flipH="1">
            <a:off x="8712300" y="0"/>
            <a:ext cx="431700" cy="5156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3"/>
          <p:cNvSpPr/>
          <p:nvPr/>
        </p:nvSpPr>
        <p:spPr>
          <a:xfrm flipH="1">
            <a:off x="8280600" y="1325250"/>
            <a:ext cx="431700" cy="383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3"/>
          <p:cNvSpPr/>
          <p:nvPr/>
        </p:nvSpPr>
        <p:spPr>
          <a:xfrm flipH="1">
            <a:off x="7848900" y="3190350"/>
            <a:ext cx="431700" cy="1966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7" name="Google Shape;787;p23"/>
          <p:cNvGrpSpPr/>
          <p:nvPr/>
        </p:nvGrpSpPr>
        <p:grpSpPr>
          <a:xfrm>
            <a:off x="-304097" y="58651"/>
            <a:ext cx="1666901" cy="1678135"/>
            <a:chOff x="2240825" y="3469675"/>
            <a:chExt cx="1198175" cy="1206250"/>
          </a:xfrm>
        </p:grpSpPr>
        <p:sp>
          <p:nvSpPr>
            <p:cNvPr id="788" name="Google Shape;788;p23"/>
            <p:cNvSpPr/>
            <p:nvPr/>
          </p:nvSpPr>
          <p:spPr>
            <a:xfrm>
              <a:off x="2306850" y="3469675"/>
              <a:ext cx="3575" cy="1206250"/>
            </a:xfrm>
            <a:custGeom>
              <a:avLst/>
              <a:gdLst/>
              <a:ahLst/>
              <a:cxnLst/>
              <a:rect l="l" t="t" r="r" b="b"/>
              <a:pathLst>
                <a:path w="143" h="48250" extrusionOk="0">
                  <a:moveTo>
                    <a:pt x="61" y="0"/>
                  </a:moveTo>
                  <a:cubicBezTo>
                    <a:pt x="41" y="0"/>
                    <a:pt x="1" y="21"/>
                    <a:pt x="1" y="61"/>
                  </a:cubicBezTo>
                  <a:lnTo>
                    <a:pt x="1" y="48189"/>
                  </a:lnTo>
                  <a:cubicBezTo>
                    <a:pt x="1" y="48229"/>
                    <a:pt x="41" y="48250"/>
                    <a:pt x="61" y="48250"/>
                  </a:cubicBezTo>
                  <a:cubicBezTo>
                    <a:pt x="102" y="48250"/>
                    <a:pt x="142" y="48229"/>
                    <a:pt x="142" y="48189"/>
                  </a:cubicBezTo>
                  <a:lnTo>
                    <a:pt x="142" y="61"/>
                  </a:lnTo>
                  <a:cubicBezTo>
                    <a:pt x="142" y="21"/>
                    <a:pt x="102"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3"/>
            <p:cNvSpPr/>
            <p:nvPr/>
          </p:nvSpPr>
          <p:spPr>
            <a:xfrm>
              <a:off x="2483775" y="3469675"/>
              <a:ext cx="3575" cy="1206250"/>
            </a:xfrm>
            <a:custGeom>
              <a:avLst/>
              <a:gdLst/>
              <a:ahLst/>
              <a:cxnLst/>
              <a:rect l="l" t="t" r="r" b="b"/>
              <a:pathLst>
                <a:path w="143" h="48250" extrusionOk="0">
                  <a:moveTo>
                    <a:pt x="82" y="0"/>
                  </a:moveTo>
                  <a:cubicBezTo>
                    <a:pt x="41" y="0"/>
                    <a:pt x="1" y="21"/>
                    <a:pt x="1" y="61"/>
                  </a:cubicBezTo>
                  <a:lnTo>
                    <a:pt x="1" y="48189"/>
                  </a:lnTo>
                  <a:cubicBezTo>
                    <a:pt x="1" y="48229"/>
                    <a:pt x="41" y="48250"/>
                    <a:pt x="82" y="48250"/>
                  </a:cubicBezTo>
                  <a:cubicBezTo>
                    <a:pt x="122" y="48250"/>
                    <a:pt x="142" y="48229"/>
                    <a:pt x="142" y="48189"/>
                  </a:cubicBezTo>
                  <a:lnTo>
                    <a:pt x="142" y="61"/>
                  </a:lnTo>
                  <a:cubicBezTo>
                    <a:pt x="142" y="21"/>
                    <a:pt x="122" y="0"/>
                    <a:pt x="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3"/>
            <p:cNvSpPr/>
            <p:nvPr/>
          </p:nvSpPr>
          <p:spPr>
            <a:xfrm>
              <a:off x="2661225" y="3469675"/>
              <a:ext cx="3050" cy="1206250"/>
            </a:xfrm>
            <a:custGeom>
              <a:avLst/>
              <a:gdLst/>
              <a:ahLst/>
              <a:cxnLst/>
              <a:rect l="l" t="t" r="r" b="b"/>
              <a:pathLst>
                <a:path w="122" h="48250" extrusionOk="0">
                  <a:moveTo>
                    <a:pt x="61" y="0"/>
                  </a:moveTo>
                  <a:cubicBezTo>
                    <a:pt x="20" y="0"/>
                    <a:pt x="0" y="21"/>
                    <a:pt x="0" y="61"/>
                  </a:cubicBezTo>
                  <a:lnTo>
                    <a:pt x="0" y="48189"/>
                  </a:lnTo>
                  <a:cubicBezTo>
                    <a:pt x="0" y="48229"/>
                    <a:pt x="20" y="48250"/>
                    <a:pt x="61" y="48250"/>
                  </a:cubicBezTo>
                  <a:cubicBezTo>
                    <a:pt x="101" y="48250"/>
                    <a:pt x="121" y="48229"/>
                    <a:pt x="121" y="48189"/>
                  </a:cubicBezTo>
                  <a:lnTo>
                    <a:pt x="121" y="61"/>
                  </a:lnTo>
                  <a:cubicBezTo>
                    <a:pt x="121"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3"/>
            <p:cNvSpPr/>
            <p:nvPr/>
          </p:nvSpPr>
          <p:spPr>
            <a:xfrm>
              <a:off x="2838150" y="3469675"/>
              <a:ext cx="3550" cy="1206250"/>
            </a:xfrm>
            <a:custGeom>
              <a:avLst/>
              <a:gdLst/>
              <a:ahLst/>
              <a:cxnLst/>
              <a:rect l="l" t="t" r="r" b="b"/>
              <a:pathLst>
                <a:path w="142" h="48250" extrusionOk="0">
                  <a:moveTo>
                    <a:pt x="81" y="0"/>
                  </a:moveTo>
                  <a:cubicBezTo>
                    <a:pt x="41" y="0"/>
                    <a:pt x="0" y="21"/>
                    <a:pt x="0" y="61"/>
                  </a:cubicBezTo>
                  <a:lnTo>
                    <a:pt x="0" y="48189"/>
                  </a:lnTo>
                  <a:cubicBezTo>
                    <a:pt x="0" y="48229"/>
                    <a:pt x="41" y="48250"/>
                    <a:pt x="81" y="48250"/>
                  </a:cubicBezTo>
                  <a:cubicBezTo>
                    <a:pt x="101" y="48250"/>
                    <a:pt x="141" y="48229"/>
                    <a:pt x="141" y="48189"/>
                  </a:cubicBezTo>
                  <a:lnTo>
                    <a:pt x="141" y="61"/>
                  </a:lnTo>
                  <a:cubicBezTo>
                    <a:pt x="141" y="21"/>
                    <a:pt x="101"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3"/>
            <p:cNvSpPr/>
            <p:nvPr/>
          </p:nvSpPr>
          <p:spPr>
            <a:xfrm>
              <a:off x="3015575" y="3469675"/>
              <a:ext cx="3050" cy="1206250"/>
            </a:xfrm>
            <a:custGeom>
              <a:avLst/>
              <a:gdLst/>
              <a:ahLst/>
              <a:cxnLst/>
              <a:rect l="l" t="t" r="r" b="b"/>
              <a:pathLst>
                <a:path w="122" h="48250" extrusionOk="0">
                  <a:moveTo>
                    <a:pt x="61" y="0"/>
                  </a:moveTo>
                  <a:cubicBezTo>
                    <a:pt x="21" y="0"/>
                    <a:pt x="0" y="21"/>
                    <a:pt x="0" y="61"/>
                  </a:cubicBezTo>
                  <a:lnTo>
                    <a:pt x="0" y="48189"/>
                  </a:lnTo>
                  <a:cubicBezTo>
                    <a:pt x="0" y="48229"/>
                    <a:pt x="21" y="48250"/>
                    <a:pt x="61" y="48250"/>
                  </a:cubicBezTo>
                  <a:cubicBezTo>
                    <a:pt x="101" y="48250"/>
                    <a:pt x="121" y="48229"/>
                    <a:pt x="121" y="48189"/>
                  </a:cubicBezTo>
                  <a:lnTo>
                    <a:pt x="121" y="61"/>
                  </a:lnTo>
                  <a:cubicBezTo>
                    <a:pt x="121"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3"/>
            <p:cNvSpPr/>
            <p:nvPr/>
          </p:nvSpPr>
          <p:spPr>
            <a:xfrm>
              <a:off x="3192500" y="3469675"/>
              <a:ext cx="3550" cy="1206250"/>
            </a:xfrm>
            <a:custGeom>
              <a:avLst/>
              <a:gdLst/>
              <a:ahLst/>
              <a:cxnLst/>
              <a:rect l="l" t="t" r="r" b="b"/>
              <a:pathLst>
                <a:path w="142" h="48250" extrusionOk="0">
                  <a:moveTo>
                    <a:pt x="61" y="0"/>
                  </a:moveTo>
                  <a:cubicBezTo>
                    <a:pt x="41" y="0"/>
                    <a:pt x="0" y="21"/>
                    <a:pt x="0" y="61"/>
                  </a:cubicBezTo>
                  <a:lnTo>
                    <a:pt x="0" y="48189"/>
                  </a:lnTo>
                  <a:cubicBezTo>
                    <a:pt x="0" y="48229"/>
                    <a:pt x="41" y="48250"/>
                    <a:pt x="61" y="48250"/>
                  </a:cubicBezTo>
                  <a:cubicBezTo>
                    <a:pt x="101" y="48250"/>
                    <a:pt x="142" y="48229"/>
                    <a:pt x="142" y="48189"/>
                  </a:cubicBezTo>
                  <a:lnTo>
                    <a:pt x="142" y="61"/>
                  </a:lnTo>
                  <a:cubicBezTo>
                    <a:pt x="142"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3"/>
            <p:cNvSpPr/>
            <p:nvPr/>
          </p:nvSpPr>
          <p:spPr>
            <a:xfrm>
              <a:off x="3369425" y="3469675"/>
              <a:ext cx="3550" cy="1206250"/>
            </a:xfrm>
            <a:custGeom>
              <a:avLst/>
              <a:gdLst/>
              <a:ahLst/>
              <a:cxnLst/>
              <a:rect l="l" t="t" r="r" b="b"/>
              <a:pathLst>
                <a:path w="142" h="48250" extrusionOk="0">
                  <a:moveTo>
                    <a:pt x="81" y="0"/>
                  </a:moveTo>
                  <a:cubicBezTo>
                    <a:pt x="41" y="0"/>
                    <a:pt x="0" y="21"/>
                    <a:pt x="0" y="61"/>
                  </a:cubicBezTo>
                  <a:lnTo>
                    <a:pt x="0" y="48189"/>
                  </a:lnTo>
                  <a:cubicBezTo>
                    <a:pt x="0" y="48229"/>
                    <a:pt x="41" y="48250"/>
                    <a:pt x="81" y="48250"/>
                  </a:cubicBezTo>
                  <a:cubicBezTo>
                    <a:pt x="121" y="48250"/>
                    <a:pt x="142" y="48229"/>
                    <a:pt x="142" y="48189"/>
                  </a:cubicBezTo>
                  <a:lnTo>
                    <a:pt x="142" y="61"/>
                  </a:lnTo>
                  <a:cubicBezTo>
                    <a:pt x="142" y="21"/>
                    <a:pt x="121"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3"/>
            <p:cNvSpPr/>
            <p:nvPr/>
          </p:nvSpPr>
          <p:spPr>
            <a:xfrm>
              <a:off x="2240825" y="4605850"/>
              <a:ext cx="1198175" cy="3550"/>
            </a:xfrm>
            <a:custGeom>
              <a:avLst/>
              <a:gdLst/>
              <a:ahLst/>
              <a:cxnLst/>
              <a:rect l="l" t="t" r="r" b="b"/>
              <a:pathLst>
                <a:path w="47927" h="142" extrusionOk="0">
                  <a:moveTo>
                    <a:pt x="61" y="0"/>
                  </a:moveTo>
                  <a:cubicBezTo>
                    <a:pt x="21" y="0"/>
                    <a:pt x="1" y="40"/>
                    <a:pt x="1" y="81"/>
                  </a:cubicBezTo>
                  <a:cubicBezTo>
                    <a:pt x="1" y="101"/>
                    <a:pt x="21" y="141"/>
                    <a:pt x="61" y="141"/>
                  </a:cubicBezTo>
                  <a:lnTo>
                    <a:pt x="47866" y="141"/>
                  </a:lnTo>
                  <a:cubicBezTo>
                    <a:pt x="47907" y="141"/>
                    <a:pt x="47927" y="101"/>
                    <a:pt x="47927" y="81"/>
                  </a:cubicBezTo>
                  <a:cubicBezTo>
                    <a:pt x="47927" y="40"/>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3"/>
            <p:cNvSpPr/>
            <p:nvPr/>
          </p:nvSpPr>
          <p:spPr>
            <a:xfrm>
              <a:off x="2240825" y="4427900"/>
              <a:ext cx="1198175" cy="3050"/>
            </a:xfrm>
            <a:custGeom>
              <a:avLst/>
              <a:gdLst/>
              <a:ahLst/>
              <a:cxnLst/>
              <a:rect l="l" t="t" r="r" b="b"/>
              <a:pathLst>
                <a:path w="47927" h="122" extrusionOk="0">
                  <a:moveTo>
                    <a:pt x="61" y="1"/>
                  </a:moveTo>
                  <a:cubicBezTo>
                    <a:pt x="21" y="1"/>
                    <a:pt x="1" y="21"/>
                    <a:pt x="1" y="61"/>
                  </a:cubicBezTo>
                  <a:cubicBezTo>
                    <a:pt x="1" y="101"/>
                    <a:pt x="21" y="122"/>
                    <a:pt x="61" y="122"/>
                  </a:cubicBezTo>
                  <a:lnTo>
                    <a:pt x="47866" y="122"/>
                  </a:lnTo>
                  <a:cubicBezTo>
                    <a:pt x="47907" y="122"/>
                    <a:pt x="47927" y="101"/>
                    <a:pt x="47927" y="61"/>
                  </a:cubicBezTo>
                  <a:cubicBezTo>
                    <a:pt x="47927" y="2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3"/>
            <p:cNvSpPr/>
            <p:nvPr/>
          </p:nvSpPr>
          <p:spPr>
            <a:xfrm>
              <a:off x="2240825" y="4249475"/>
              <a:ext cx="1198175" cy="3550"/>
            </a:xfrm>
            <a:custGeom>
              <a:avLst/>
              <a:gdLst/>
              <a:ahLst/>
              <a:cxnLst/>
              <a:rect l="l" t="t" r="r" b="b"/>
              <a:pathLst>
                <a:path w="47927" h="142" extrusionOk="0">
                  <a:moveTo>
                    <a:pt x="61" y="0"/>
                  </a:moveTo>
                  <a:cubicBezTo>
                    <a:pt x="21" y="0"/>
                    <a:pt x="1" y="20"/>
                    <a:pt x="1" y="61"/>
                  </a:cubicBezTo>
                  <a:cubicBezTo>
                    <a:pt x="1" y="101"/>
                    <a:pt x="21" y="141"/>
                    <a:pt x="61" y="141"/>
                  </a:cubicBezTo>
                  <a:lnTo>
                    <a:pt x="47866" y="141"/>
                  </a:lnTo>
                  <a:cubicBezTo>
                    <a:pt x="47907" y="141"/>
                    <a:pt x="47927" y="101"/>
                    <a:pt x="47927" y="61"/>
                  </a:cubicBezTo>
                  <a:cubicBezTo>
                    <a:pt x="47927" y="20"/>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3"/>
            <p:cNvSpPr/>
            <p:nvPr/>
          </p:nvSpPr>
          <p:spPr>
            <a:xfrm>
              <a:off x="2240825" y="4071025"/>
              <a:ext cx="1198175" cy="3550"/>
            </a:xfrm>
            <a:custGeom>
              <a:avLst/>
              <a:gdLst/>
              <a:ahLst/>
              <a:cxnLst/>
              <a:rect l="l" t="t" r="r" b="b"/>
              <a:pathLst>
                <a:path w="47927" h="142" extrusionOk="0">
                  <a:moveTo>
                    <a:pt x="61" y="0"/>
                  </a:moveTo>
                  <a:cubicBezTo>
                    <a:pt x="21" y="0"/>
                    <a:pt x="1" y="41"/>
                    <a:pt x="1" y="81"/>
                  </a:cubicBezTo>
                  <a:cubicBezTo>
                    <a:pt x="1" y="101"/>
                    <a:pt x="21" y="142"/>
                    <a:pt x="61" y="142"/>
                  </a:cubicBezTo>
                  <a:lnTo>
                    <a:pt x="47866" y="142"/>
                  </a:lnTo>
                  <a:cubicBezTo>
                    <a:pt x="47907" y="142"/>
                    <a:pt x="47927" y="101"/>
                    <a:pt x="47927" y="81"/>
                  </a:cubicBezTo>
                  <a:cubicBezTo>
                    <a:pt x="47927" y="41"/>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3"/>
            <p:cNvSpPr/>
            <p:nvPr/>
          </p:nvSpPr>
          <p:spPr>
            <a:xfrm>
              <a:off x="2240825" y="3892575"/>
              <a:ext cx="1198175" cy="3575"/>
            </a:xfrm>
            <a:custGeom>
              <a:avLst/>
              <a:gdLst/>
              <a:ahLst/>
              <a:cxnLst/>
              <a:rect l="l" t="t" r="r" b="b"/>
              <a:pathLst>
                <a:path w="47927" h="143" extrusionOk="0">
                  <a:moveTo>
                    <a:pt x="61" y="1"/>
                  </a:moveTo>
                  <a:cubicBezTo>
                    <a:pt x="21" y="1"/>
                    <a:pt x="1" y="41"/>
                    <a:pt x="1" y="82"/>
                  </a:cubicBezTo>
                  <a:cubicBezTo>
                    <a:pt x="1" y="122"/>
                    <a:pt x="21" y="142"/>
                    <a:pt x="61" y="142"/>
                  </a:cubicBezTo>
                  <a:lnTo>
                    <a:pt x="47866" y="142"/>
                  </a:lnTo>
                  <a:cubicBezTo>
                    <a:pt x="47907" y="142"/>
                    <a:pt x="47927" y="122"/>
                    <a:pt x="47927" y="82"/>
                  </a:cubicBezTo>
                  <a:cubicBezTo>
                    <a:pt x="47927" y="4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3"/>
            <p:cNvSpPr/>
            <p:nvPr/>
          </p:nvSpPr>
          <p:spPr>
            <a:xfrm>
              <a:off x="2240825" y="3714650"/>
              <a:ext cx="1198175" cy="3050"/>
            </a:xfrm>
            <a:custGeom>
              <a:avLst/>
              <a:gdLst/>
              <a:ahLst/>
              <a:cxnLst/>
              <a:rect l="l" t="t" r="r" b="b"/>
              <a:pathLst>
                <a:path w="47927" h="122" extrusionOk="0">
                  <a:moveTo>
                    <a:pt x="61" y="1"/>
                  </a:moveTo>
                  <a:cubicBezTo>
                    <a:pt x="21" y="1"/>
                    <a:pt x="1" y="21"/>
                    <a:pt x="1" y="61"/>
                  </a:cubicBezTo>
                  <a:cubicBezTo>
                    <a:pt x="1" y="101"/>
                    <a:pt x="21" y="122"/>
                    <a:pt x="61" y="122"/>
                  </a:cubicBezTo>
                  <a:lnTo>
                    <a:pt x="47866" y="122"/>
                  </a:lnTo>
                  <a:cubicBezTo>
                    <a:pt x="47907" y="122"/>
                    <a:pt x="47927" y="101"/>
                    <a:pt x="47927" y="61"/>
                  </a:cubicBezTo>
                  <a:cubicBezTo>
                    <a:pt x="47927" y="2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3"/>
            <p:cNvSpPr/>
            <p:nvPr/>
          </p:nvSpPr>
          <p:spPr>
            <a:xfrm>
              <a:off x="2240825" y="3536200"/>
              <a:ext cx="1198175" cy="3575"/>
            </a:xfrm>
            <a:custGeom>
              <a:avLst/>
              <a:gdLst/>
              <a:ahLst/>
              <a:cxnLst/>
              <a:rect l="l" t="t" r="r" b="b"/>
              <a:pathLst>
                <a:path w="47927" h="143" extrusionOk="0">
                  <a:moveTo>
                    <a:pt x="61" y="1"/>
                  </a:moveTo>
                  <a:cubicBezTo>
                    <a:pt x="21" y="1"/>
                    <a:pt x="1" y="41"/>
                    <a:pt x="1" y="61"/>
                  </a:cubicBezTo>
                  <a:cubicBezTo>
                    <a:pt x="1" y="102"/>
                    <a:pt x="21" y="142"/>
                    <a:pt x="61" y="142"/>
                  </a:cubicBezTo>
                  <a:lnTo>
                    <a:pt x="47866" y="142"/>
                  </a:lnTo>
                  <a:cubicBezTo>
                    <a:pt x="47907" y="142"/>
                    <a:pt x="47927" y="102"/>
                    <a:pt x="47927" y="61"/>
                  </a:cubicBezTo>
                  <a:cubicBezTo>
                    <a:pt x="47927" y="4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2" name="Google Shape;802;p23"/>
          <p:cNvSpPr/>
          <p:nvPr/>
        </p:nvSpPr>
        <p:spPr>
          <a:xfrm flipH="1">
            <a:off x="454788" y="1574663"/>
            <a:ext cx="265207" cy="274942"/>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3"/>
          <p:cNvSpPr/>
          <p:nvPr/>
        </p:nvSpPr>
        <p:spPr>
          <a:xfrm rot="-770379">
            <a:off x="3476590" y="4340380"/>
            <a:ext cx="394133" cy="408634"/>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3"/>
          <p:cNvSpPr/>
          <p:nvPr/>
        </p:nvSpPr>
        <p:spPr>
          <a:xfrm flipH="1">
            <a:off x="8127400" y="264563"/>
            <a:ext cx="265207" cy="274942"/>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3"/>
          <p:cNvSpPr/>
          <p:nvPr/>
        </p:nvSpPr>
        <p:spPr>
          <a:xfrm rot="1675503">
            <a:off x="1947506" y="62358"/>
            <a:ext cx="394135" cy="408636"/>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07" name="Google Shape;807;p23"/>
          <p:cNvSpPr txBox="1">
            <a:spLocks noGrp="1"/>
          </p:cNvSpPr>
          <p:nvPr>
            <p:ph type="subTitle" idx="1"/>
          </p:nvPr>
        </p:nvSpPr>
        <p:spPr>
          <a:xfrm>
            <a:off x="894275" y="3204625"/>
            <a:ext cx="1824000" cy="73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808" name="Google Shape;808;p23"/>
          <p:cNvSpPr txBox="1">
            <a:spLocks noGrp="1"/>
          </p:cNvSpPr>
          <p:nvPr>
            <p:ph type="subTitle" idx="2"/>
          </p:nvPr>
        </p:nvSpPr>
        <p:spPr>
          <a:xfrm>
            <a:off x="3659975" y="2557275"/>
            <a:ext cx="1824000" cy="73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809" name="Google Shape;809;p23"/>
          <p:cNvSpPr txBox="1">
            <a:spLocks noGrp="1"/>
          </p:cNvSpPr>
          <p:nvPr>
            <p:ph type="subTitle" idx="3"/>
          </p:nvPr>
        </p:nvSpPr>
        <p:spPr>
          <a:xfrm>
            <a:off x="6425698" y="3204625"/>
            <a:ext cx="1824000" cy="73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810" name="Google Shape;810;p23"/>
          <p:cNvSpPr txBox="1">
            <a:spLocks noGrp="1"/>
          </p:cNvSpPr>
          <p:nvPr>
            <p:ph type="subTitle" idx="4"/>
          </p:nvPr>
        </p:nvSpPr>
        <p:spPr>
          <a:xfrm>
            <a:off x="894296" y="2753124"/>
            <a:ext cx="18240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11" name="Google Shape;811;p23"/>
          <p:cNvSpPr txBox="1">
            <a:spLocks noGrp="1"/>
          </p:cNvSpPr>
          <p:nvPr>
            <p:ph type="subTitle" idx="5"/>
          </p:nvPr>
        </p:nvSpPr>
        <p:spPr>
          <a:xfrm>
            <a:off x="3660004" y="2105775"/>
            <a:ext cx="18240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12" name="Google Shape;812;p23"/>
          <p:cNvSpPr txBox="1">
            <a:spLocks noGrp="1"/>
          </p:cNvSpPr>
          <p:nvPr>
            <p:ph type="subTitle" idx="6"/>
          </p:nvPr>
        </p:nvSpPr>
        <p:spPr>
          <a:xfrm>
            <a:off x="6425712" y="2753124"/>
            <a:ext cx="18240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969"/>
        <p:cNvGrpSpPr/>
        <p:nvPr/>
      </p:nvGrpSpPr>
      <p:grpSpPr>
        <a:xfrm>
          <a:off x="0" y="0"/>
          <a:ext cx="0" cy="0"/>
          <a:chOff x="0" y="0"/>
          <a:chExt cx="0" cy="0"/>
        </a:xfrm>
      </p:grpSpPr>
      <p:sp>
        <p:nvSpPr>
          <p:cNvPr id="970" name="Google Shape;970;p28"/>
          <p:cNvSpPr/>
          <p:nvPr/>
        </p:nvSpPr>
        <p:spPr>
          <a:xfrm rot="10800000">
            <a:off x="-986504" y="-865989"/>
            <a:ext cx="2431916" cy="2215209"/>
          </a:xfrm>
          <a:custGeom>
            <a:avLst/>
            <a:gdLst/>
            <a:ahLst/>
            <a:cxnLst/>
            <a:rect l="l" t="t" r="r" b="b"/>
            <a:pathLst>
              <a:path w="14095" h="12839" extrusionOk="0">
                <a:moveTo>
                  <a:pt x="7048" y="0"/>
                </a:moveTo>
                <a:cubicBezTo>
                  <a:pt x="5410" y="0"/>
                  <a:pt x="3771" y="625"/>
                  <a:pt x="2521" y="1876"/>
                </a:cubicBezTo>
                <a:cubicBezTo>
                  <a:pt x="1" y="4396"/>
                  <a:pt x="1" y="8449"/>
                  <a:pt x="2521" y="10949"/>
                </a:cubicBezTo>
                <a:cubicBezTo>
                  <a:pt x="3771" y="12209"/>
                  <a:pt x="5410" y="12839"/>
                  <a:pt x="7048" y="12839"/>
                </a:cubicBezTo>
                <a:cubicBezTo>
                  <a:pt x="8686" y="12839"/>
                  <a:pt x="10324" y="12209"/>
                  <a:pt x="11574" y="10949"/>
                </a:cubicBezTo>
                <a:cubicBezTo>
                  <a:pt x="14095" y="8449"/>
                  <a:pt x="14095" y="4396"/>
                  <a:pt x="11574" y="1876"/>
                </a:cubicBezTo>
                <a:cubicBezTo>
                  <a:pt x="10324" y="625"/>
                  <a:pt x="8686" y="0"/>
                  <a:pt x="70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8"/>
          <p:cNvSpPr/>
          <p:nvPr/>
        </p:nvSpPr>
        <p:spPr>
          <a:xfrm>
            <a:off x="7810442" y="3146850"/>
            <a:ext cx="1770532" cy="2091753"/>
          </a:xfrm>
          <a:custGeom>
            <a:avLst/>
            <a:gdLst/>
            <a:ahLst/>
            <a:cxnLst/>
            <a:rect l="l" t="t" r="r" b="b"/>
            <a:pathLst>
              <a:path w="10445" h="12340" extrusionOk="0">
                <a:moveTo>
                  <a:pt x="10445" y="0"/>
                </a:moveTo>
                <a:lnTo>
                  <a:pt x="4981" y="7803"/>
                </a:lnTo>
                <a:lnTo>
                  <a:pt x="3691" y="3206"/>
                </a:lnTo>
                <a:lnTo>
                  <a:pt x="3549" y="9618"/>
                </a:lnTo>
                <a:lnTo>
                  <a:pt x="1" y="8126"/>
                </a:lnTo>
                <a:lnTo>
                  <a:pt x="4053" y="11856"/>
                </a:lnTo>
                <a:lnTo>
                  <a:pt x="3368" y="12340"/>
                </a:lnTo>
                <a:lnTo>
                  <a:pt x="8348" y="12340"/>
                </a:lnTo>
                <a:lnTo>
                  <a:pt x="8227" y="11856"/>
                </a:lnTo>
                <a:lnTo>
                  <a:pt x="10445" y="10989"/>
                </a:lnTo>
                <a:cubicBezTo>
                  <a:pt x="10445" y="10969"/>
                  <a:pt x="10445" y="10949"/>
                  <a:pt x="10445" y="10908"/>
                </a:cubicBezTo>
                <a:lnTo>
                  <a:pt x="10445" y="9759"/>
                </a:lnTo>
                <a:lnTo>
                  <a:pt x="8751" y="9618"/>
                </a:lnTo>
                <a:lnTo>
                  <a:pt x="10445" y="8489"/>
                </a:lnTo>
                <a:lnTo>
                  <a:pt x="10445" y="7017"/>
                </a:lnTo>
                <a:lnTo>
                  <a:pt x="7300" y="7803"/>
                </a:lnTo>
                <a:lnTo>
                  <a:pt x="10445" y="283"/>
                </a:lnTo>
                <a:lnTo>
                  <a:pt x="104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2" name="Google Shape;972;p28"/>
          <p:cNvGrpSpPr/>
          <p:nvPr/>
        </p:nvGrpSpPr>
        <p:grpSpPr>
          <a:xfrm>
            <a:off x="0" y="0"/>
            <a:ext cx="9144000" cy="255300"/>
            <a:chOff x="2172900" y="745150"/>
            <a:chExt cx="9144000" cy="255300"/>
          </a:xfrm>
        </p:grpSpPr>
        <p:sp>
          <p:nvSpPr>
            <p:cNvPr id="973" name="Google Shape;973;p28"/>
            <p:cNvSpPr/>
            <p:nvPr/>
          </p:nvSpPr>
          <p:spPr>
            <a:xfrm>
              <a:off x="2172900" y="745150"/>
              <a:ext cx="91440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4" name="Google Shape;974;p28"/>
            <p:cNvGrpSpPr/>
            <p:nvPr/>
          </p:nvGrpSpPr>
          <p:grpSpPr>
            <a:xfrm>
              <a:off x="2262075" y="811763"/>
              <a:ext cx="431674" cy="122076"/>
              <a:chOff x="2452325" y="816100"/>
              <a:chExt cx="431674" cy="122076"/>
            </a:xfrm>
          </p:grpSpPr>
          <p:sp>
            <p:nvSpPr>
              <p:cNvPr id="975" name="Google Shape;975;p28"/>
              <p:cNvSpPr/>
              <p:nvPr/>
            </p:nvSpPr>
            <p:spPr>
              <a:xfrm>
                <a:off x="2452325" y="816100"/>
                <a:ext cx="122072" cy="122076"/>
              </a:xfrm>
              <a:custGeom>
                <a:avLst/>
                <a:gdLst/>
                <a:ahLst/>
                <a:cxnLst/>
                <a:rect l="l" t="t" r="r" b="b"/>
                <a:pathLst>
                  <a:path w="1574" h="1574" extrusionOk="0">
                    <a:moveTo>
                      <a:pt x="0" y="1"/>
                    </a:moveTo>
                    <a:lnTo>
                      <a:pt x="0" y="1573"/>
                    </a:lnTo>
                    <a:lnTo>
                      <a:pt x="1573" y="1573"/>
                    </a:lnTo>
                    <a:lnTo>
                      <a:pt x="15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8"/>
              <p:cNvSpPr/>
              <p:nvPr/>
            </p:nvSpPr>
            <p:spPr>
              <a:xfrm>
                <a:off x="2761927" y="816100"/>
                <a:ext cx="122072" cy="122076"/>
              </a:xfrm>
              <a:custGeom>
                <a:avLst/>
                <a:gdLst/>
                <a:ahLst/>
                <a:cxnLst/>
                <a:rect l="l" t="t" r="r" b="b"/>
                <a:pathLst>
                  <a:path w="1574" h="1574" extrusionOk="0">
                    <a:moveTo>
                      <a:pt x="1" y="1"/>
                    </a:moveTo>
                    <a:lnTo>
                      <a:pt x="1" y="1573"/>
                    </a:lnTo>
                    <a:lnTo>
                      <a:pt x="1573" y="1573"/>
                    </a:lnTo>
                    <a:lnTo>
                      <a:pt x="15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8"/>
              <p:cNvSpPr/>
              <p:nvPr/>
            </p:nvSpPr>
            <p:spPr>
              <a:xfrm>
                <a:off x="2782247" y="836808"/>
                <a:ext cx="81433" cy="79419"/>
              </a:xfrm>
              <a:custGeom>
                <a:avLst/>
                <a:gdLst/>
                <a:ahLst/>
                <a:cxnLst/>
                <a:rect l="l" t="t" r="r" b="b"/>
                <a:pathLst>
                  <a:path w="1050" h="1024" extrusionOk="0">
                    <a:moveTo>
                      <a:pt x="79" y="1"/>
                    </a:moveTo>
                    <a:cubicBezTo>
                      <a:pt x="61" y="1"/>
                      <a:pt x="41" y="6"/>
                      <a:pt x="21" y="16"/>
                    </a:cubicBezTo>
                    <a:cubicBezTo>
                      <a:pt x="1" y="56"/>
                      <a:pt x="1" y="96"/>
                      <a:pt x="21" y="117"/>
                    </a:cubicBezTo>
                    <a:lnTo>
                      <a:pt x="424" y="520"/>
                    </a:lnTo>
                    <a:lnTo>
                      <a:pt x="21" y="903"/>
                    </a:lnTo>
                    <a:cubicBezTo>
                      <a:pt x="1" y="943"/>
                      <a:pt x="1" y="984"/>
                      <a:pt x="21" y="1004"/>
                    </a:cubicBezTo>
                    <a:cubicBezTo>
                      <a:pt x="41" y="1024"/>
                      <a:pt x="61" y="1024"/>
                      <a:pt x="81" y="1024"/>
                    </a:cubicBezTo>
                    <a:cubicBezTo>
                      <a:pt x="102" y="1024"/>
                      <a:pt x="122" y="1024"/>
                      <a:pt x="122" y="1004"/>
                    </a:cubicBezTo>
                    <a:lnTo>
                      <a:pt x="525" y="621"/>
                    </a:lnTo>
                    <a:lnTo>
                      <a:pt x="908" y="1004"/>
                    </a:lnTo>
                    <a:cubicBezTo>
                      <a:pt x="928" y="1024"/>
                      <a:pt x="948" y="1024"/>
                      <a:pt x="969" y="1024"/>
                    </a:cubicBezTo>
                    <a:cubicBezTo>
                      <a:pt x="989" y="1024"/>
                      <a:pt x="1009" y="1024"/>
                      <a:pt x="1009" y="1004"/>
                    </a:cubicBezTo>
                    <a:cubicBezTo>
                      <a:pt x="1049" y="984"/>
                      <a:pt x="1049" y="943"/>
                      <a:pt x="1009" y="903"/>
                    </a:cubicBezTo>
                    <a:lnTo>
                      <a:pt x="626" y="520"/>
                    </a:lnTo>
                    <a:lnTo>
                      <a:pt x="1009" y="117"/>
                    </a:lnTo>
                    <a:cubicBezTo>
                      <a:pt x="1049" y="96"/>
                      <a:pt x="1049" y="56"/>
                      <a:pt x="1009" y="16"/>
                    </a:cubicBezTo>
                    <a:cubicBezTo>
                      <a:pt x="999" y="6"/>
                      <a:pt x="984" y="1"/>
                      <a:pt x="966" y="1"/>
                    </a:cubicBezTo>
                    <a:cubicBezTo>
                      <a:pt x="948" y="1"/>
                      <a:pt x="928" y="6"/>
                      <a:pt x="908" y="16"/>
                    </a:cubicBezTo>
                    <a:lnTo>
                      <a:pt x="525" y="419"/>
                    </a:lnTo>
                    <a:lnTo>
                      <a:pt x="122" y="16"/>
                    </a:lnTo>
                    <a:cubicBezTo>
                      <a:pt x="112" y="6"/>
                      <a:pt x="97" y="1"/>
                      <a:pt x="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8"/>
              <p:cNvSpPr/>
              <p:nvPr/>
            </p:nvSpPr>
            <p:spPr>
              <a:xfrm>
                <a:off x="2602473" y="816100"/>
                <a:ext cx="121994" cy="122076"/>
              </a:xfrm>
              <a:custGeom>
                <a:avLst/>
                <a:gdLst/>
                <a:ahLst/>
                <a:cxnLst/>
                <a:rect l="l" t="t" r="r" b="b"/>
                <a:pathLst>
                  <a:path w="1573" h="1574" extrusionOk="0">
                    <a:moveTo>
                      <a:pt x="0" y="1"/>
                    </a:moveTo>
                    <a:lnTo>
                      <a:pt x="0" y="1573"/>
                    </a:lnTo>
                    <a:lnTo>
                      <a:pt x="1573" y="1573"/>
                    </a:lnTo>
                    <a:lnTo>
                      <a:pt x="15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8"/>
              <p:cNvSpPr/>
              <p:nvPr/>
            </p:nvSpPr>
            <p:spPr>
              <a:xfrm>
                <a:off x="2618062" y="831767"/>
                <a:ext cx="90817" cy="90742"/>
              </a:xfrm>
              <a:custGeom>
                <a:avLst/>
                <a:gdLst/>
                <a:ahLst/>
                <a:cxnLst/>
                <a:rect l="l" t="t" r="r" b="b"/>
                <a:pathLst>
                  <a:path w="1171" h="1170" extrusionOk="0">
                    <a:moveTo>
                      <a:pt x="1029" y="141"/>
                    </a:moveTo>
                    <a:lnTo>
                      <a:pt x="1029" y="1028"/>
                    </a:lnTo>
                    <a:lnTo>
                      <a:pt x="142" y="1028"/>
                    </a:lnTo>
                    <a:lnTo>
                      <a:pt x="142" y="141"/>
                    </a:lnTo>
                    <a:close/>
                    <a:moveTo>
                      <a:pt x="81" y="0"/>
                    </a:moveTo>
                    <a:cubicBezTo>
                      <a:pt x="41" y="0"/>
                      <a:pt x="1" y="20"/>
                      <a:pt x="1" y="61"/>
                    </a:cubicBezTo>
                    <a:lnTo>
                      <a:pt x="1" y="1089"/>
                    </a:lnTo>
                    <a:cubicBezTo>
                      <a:pt x="1" y="1129"/>
                      <a:pt x="41" y="1170"/>
                      <a:pt x="81" y="1170"/>
                    </a:cubicBezTo>
                    <a:lnTo>
                      <a:pt x="1110" y="1170"/>
                    </a:lnTo>
                    <a:cubicBezTo>
                      <a:pt x="1130" y="1170"/>
                      <a:pt x="1170" y="1129"/>
                      <a:pt x="1170" y="1089"/>
                    </a:cubicBezTo>
                    <a:lnTo>
                      <a:pt x="1170" y="61"/>
                    </a:lnTo>
                    <a:cubicBezTo>
                      <a:pt x="1170" y="20"/>
                      <a:pt x="1130" y="0"/>
                      <a:pt x="1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8"/>
              <p:cNvSpPr/>
              <p:nvPr/>
            </p:nvSpPr>
            <p:spPr>
              <a:xfrm>
                <a:off x="2463260" y="889624"/>
                <a:ext cx="101752" cy="11013"/>
              </a:xfrm>
              <a:custGeom>
                <a:avLst/>
                <a:gdLst/>
                <a:ahLst/>
                <a:cxnLst/>
                <a:rect l="l" t="t" r="r" b="b"/>
                <a:pathLst>
                  <a:path w="1312" h="142" extrusionOk="0">
                    <a:moveTo>
                      <a:pt x="61" y="0"/>
                    </a:moveTo>
                    <a:cubicBezTo>
                      <a:pt x="21" y="0"/>
                      <a:pt x="1" y="20"/>
                      <a:pt x="1" y="61"/>
                    </a:cubicBezTo>
                    <a:cubicBezTo>
                      <a:pt x="1" y="101"/>
                      <a:pt x="21" y="141"/>
                      <a:pt x="61" y="141"/>
                    </a:cubicBezTo>
                    <a:lnTo>
                      <a:pt x="1231" y="141"/>
                    </a:lnTo>
                    <a:cubicBezTo>
                      <a:pt x="1271" y="141"/>
                      <a:pt x="1311" y="101"/>
                      <a:pt x="1311" y="61"/>
                    </a:cubicBezTo>
                    <a:cubicBezTo>
                      <a:pt x="1311" y="20"/>
                      <a:pt x="1271" y="0"/>
                      <a:pt x="1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81" name="Google Shape;981;p28"/>
          <p:cNvGrpSpPr/>
          <p:nvPr/>
        </p:nvGrpSpPr>
        <p:grpSpPr>
          <a:xfrm flipH="1">
            <a:off x="8294830" y="255301"/>
            <a:ext cx="1666901" cy="1678135"/>
            <a:chOff x="2240825" y="3469675"/>
            <a:chExt cx="1198175" cy="1206250"/>
          </a:xfrm>
        </p:grpSpPr>
        <p:sp>
          <p:nvSpPr>
            <p:cNvPr id="982" name="Google Shape;982;p28"/>
            <p:cNvSpPr/>
            <p:nvPr/>
          </p:nvSpPr>
          <p:spPr>
            <a:xfrm>
              <a:off x="2306850" y="3469675"/>
              <a:ext cx="3575" cy="1206250"/>
            </a:xfrm>
            <a:custGeom>
              <a:avLst/>
              <a:gdLst/>
              <a:ahLst/>
              <a:cxnLst/>
              <a:rect l="l" t="t" r="r" b="b"/>
              <a:pathLst>
                <a:path w="143" h="48250" extrusionOk="0">
                  <a:moveTo>
                    <a:pt x="61" y="0"/>
                  </a:moveTo>
                  <a:cubicBezTo>
                    <a:pt x="41" y="0"/>
                    <a:pt x="1" y="21"/>
                    <a:pt x="1" y="61"/>
                  </a:cubicBezTo>
                  <a:lnTo>
                    <a:pt x="1" y="48189"/>
                  </a:lnTo>
                  <a:cubicBezTo>
                    <a:pt x="1" y="48229"/>
                    <a:pt x="41" y="48250"/>
                    <a:pt x="61" y="48250"/>
                  </a:cubicBezTo>
                  <a:cubicBezTo>
                    <a:pt x="102" y="48250"/>
                    <a:pt x="142" y="48229"/>
                    <a:pt x="142" y="48189"/>
                  </a:cubicBezTo>
                  <a:lnTo>
                    <a:pt x="142" y="61"/>
                  </a:lnTo>
                  <a:cubicBezTo>
                    <a:pt x="142" y="21"/>
                    <a:pt x="102"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8"/>
            <p:cNvSpPr/>
            <p:nvPr/>
          </p:nvSpPr>
          <p:spPr>
            <a:xfrm>
              <a:off x="2483775" y="3469675"/>
              <a:ext cx="3575" cy="1206250"/>
            </a:xfrm>
            <a:custGeom>
              <a:avLst/>
              <a:gdLst/>
              <a:ahLst/>
              <a:cxnLst/>
              <a:rect l="l" t="t" r="r" b="b"/>
              <a:pathLst>
                <a:path w="143" h="48250" extrusionOk="0">
                  <a:moveTo>
                    <a:pt x="82" y="0"/>
                  </a:moveTo>
                  <a:cubicBezTo>
                    <a:pt x="41" y="0"/>
                    <a:pt x="1" y="21"/>
                    <a:pt x="1" y="61"/>
                  </a:cubicBezTo>
                  <a:lnTo>
                    <a:pt x="1" y="48189"/>
                  </a:lnTo>
                  <a:cubicBezTo>
                    <a:pt x="1" y="48229"/>
                    <a:pt x="41" y="48250"/>
                    <a:pt x="82" y="48250"/>
                  </a:cubicBezTo>
                  <a:cubicBezTo>
                    <a:pt x="122" y="48250"/>
                    <a:pt x="142" y="48229"/>
                    <a:pt x="142" y="48189"/>
                  </a:cubicBezTo>
                  <a:lnTo>
                    <a:pt x="142" y="61"/>
                  </a:lnTo>
                  <a:cubicBezTo>
                    <a:pt x="142" y="21"/>
                    <a:pt x="122" y="0"/>
                    <a:pt x="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8"/>
            <p:cNvSpPr/>
            <p:nvPr/>
          </p:nvSpPr>
          <p:spPr>
            <a:xfrm>
              <a:off x="2661225" y="3469675"/>
              <a:ext cx="3050" cy="1206250"/>
            </a:xfrm>
            <a:custGeom>
              <a:avLst/>
              <a:gdLst/>
              <a:ahLst/>
              <a:cxnLst/>
              <a:rect l="l" t="t" r="r" b="b"/>
              <a:pathLst>
                <a:path w="122" h="48250" extrusionOk="0">
                  <a:moveTo>
                    <a:pt x="61" y="0"/>
                  </a:moveTo>
                  <a:cubicBezTo>
                    <a:pt x="20" y="0"/>
                    <a:pt x="0" y="21"/>
                    <a:pt x="0" y="61"/>
                  </a:cubicBezTo>
                  <a:lnTo>
                    <a:pt x="0" y="48189"/>
                  </a:lnTo>
                  <a:cubicBezTo>
                    <a:pt x="0" y="48229"/>
                    <a:pt x="20" y="48250"/>
                    <a:pt x="61" y="48250"/>
                  </a:cubicBezTo>
                  <a:cubicBezTo>
                    <a:pt x="101" y="48250"/>
                    <a:pt x="121" y="48229"/>
                    <a:pt x="121" y="48189"/>
                  </a:cubicBezTo>
                  <a:lnTo>
                    <a:pt x="121" y="61"/>
                  </a:lnTo>
                  <a:cubicBezTo>
                    <a:pt x="121"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8"/>
            <p:cNvSpPr/>
            <p:nvPr/>
          </p:nvSpPr>
          <p:spPr>
            <a:xfrm>
              <a:off x="2838150" y="3469675"/>
              <a:ext cx="3550" cy="1206250"/>
            </a:xfrm>
            <a:custGeom>
              <a:avLst/>
              <a:gdLst/>
              <a:ahLst/>
              <a:cxnLst/>
              <a:rect l="l" t="t" r="r" b="b"/>
              <a:pathLst>
                <a:path w="142" h="48250" extrusionOk="0">
                  <a:moveTo>
                    <a:pt x="81" y="0"/>
                  </a:moveTo>
                  <a:cubicBezTo>
                    <a:pt x="41" y="0"/>
                    <a:pt x="0" y="21"/>
                    <a:pt x="0" y="61"/>
                  </a:cubicBezTo>
                  <a:lnTo>
                    <a:pt x="0" y="48189"/>
                  </a:lnTo>
                  <a:cubicBezTo>
                    <a:pt x="0" y="48229"/>
                    <a:pt x="41" y="48250"/>
                    <a:pt x="81" y="48250"/>
                  </a:cubicBezTo>
                  <a:cubicBezTo>
                    <a:pt x="101" y="48250"/>
                    <a:pt x="141" y="48229"/>
                    <a:pt x="141" y="48189"/>
                  </a:cubicBezTo>
                  <a:lnTo>
                    <a:pt x="141" y="61"/>
                  </a:lnTo>
                  <a:cubicBezTo>
                    <a:pt x="141" y="21"/>
                    <a:pt x="101"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8"/>
            <p:cNvSpPr/>
            <p:nvPr/>
          </p:nvSpPr>
          <p:spPr>
            <a:xfrm>
              <a:off x="3015575" y="3469675"/>
              <a:ext cx="3050" cy="1206250"/>
            </a:xfrm>
            <a:custGeom>
              <a:avLst/>
              <a:gdLst/>
              <a:ahLst/>
              <a:cxnLst/>
              <a:rect l="l" t="t" r="r" b="b"/>
              <a:pathLst>
                <a:path w="122" h="48250" extrusionOk="0">
                  <a:moveTo>
                    <a:pt x="61" y="0"/>
                  </a:moveTo>
                  <a:cubicBezTo>
                    <a:pt x="21" y="0"/>
                    <a:pt x="0" y="21"/>
                    <a:pt x="0" y="61"/>
                  </a:cubicBezTo>
                  <a:lnTo>
                    <a:pt x="0" y="48189"/>
                  </a:lnTo>
                  <a:cubicBezTo>
                    <a:pt x="0" y="48229"/>
                    <a:pt x="21" y="48250"/>
                    <a:pt x="61" y="48250"/>
                  </a:cubicBezTo>
                  <a:cubicBezTo>
                    <a:pt x="101" y="48250"/>
                    <a:pt x="121" y="48229"/>
                    <a:pt x="121" y="48189"/>
                  </a:cubicBezTo>
                  <a:lnTo>
                    <a:pt x="121" y="61"/>
                  </a:lnTo>
                  <a:cubicBezTo>
                    <a:pt x="121"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8"/>
            <p:cNvSpPr/>
            <p:nvPr/>
          </p:nvSpPr>
          <p:spPr>
            <a:xfrm>
              <a:off x="3192500" y="3469675"/>
              <a:ext cx="3550" cy="1206250"/>
            </a:xfrm>
            <a:custGeom>
              <a:avLst/>
              <a:gdLst/>
              <a:ahLst/>
              <a:cxnLst/>
              <a:rect l="l" t="t" r="r" b="b"/>
              <a:pathLst>
                <a:path w="142" h="48250" extrusionOk="0">
                  <a:moveTo>
                    <a:pt x="61" y="0"/>
                  </a:moveTo>
                  <a:cubicBezTo>
                    <a:pt x="41" y="0"/>
                    <a:pt x="0" y="21"/>
                    <a:pt x="0" y="61"/>
                  </a:cubicBezTo>
                  <a:lnTo>
                    <a:pt x="0" y="48189"/>
                  </a:lnTo>
                  <a:cubicBezTo>
                    <a:pt x="0" y="48229"/>
                    <a:pt x="41" y="48250"/>
                    <a:pt x="61" y="48250"/>
                  </a:cubicBezTo>
                  <a:cubicBezTo>
                    <a:pt x="101" y="48250"/>
                    <a:pt x="142" y="48229"/>
                    <a:pt x="142" y="48189"/>
                  </a:cubicBezTo>
                  <a:lnTo>
                    <a:pt x="142" y="61"/>
                  </a:lnTo>
                  <a:cubicBezTo>
                    <a:pt x="142"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8"/>
            <p:cNvSpPr/>
            <p:nvPr/>
          </p:nvSpPr>
          <p:spPr>
            <a:xfrm>
              <a:off x="3369425" y="3469675"/>
              <a:ext cx="3550" cy="1206250"/>
            </a:xfrm>
            <a:custGeom>
              <a:avLst/>
              <a:gdLst/>
              <a:ahLst/>
              <a:cxnLst/>
              <a:rect l="l" t="t" r="r" b="b"/>
              <a:pathLst>
                <a:path w="142" h="48250" extrusionOk="0">
                  <a:moveTo>
                    <a:pt x="81" y="0"/>
                  </a:moveTo>
                  <a:cubicBezTo>
                    <a:pt x="41" y="0"/>
                    <a:pt x="0" y="21"/>
                    <a:pt x="0" y="61"/>
                  </a:cubicBezTo>
                  <a:lnTo>
                    <a:pt x="0" y="48189"/>
                  </a:lnTo>
                  <a:cubicBezTo>
                    <a:pt x="0" y="48229"/>
                    <a:pt x="41" y="48250"/>
                    <a:pt x="81" y="48250"/>
                  </a:cubicBezTo>
                  <a:cubicBezTo>
                    <a:pt x="121" y="48250"/>
                    <a:pt x="142" y="48229"/>
                    <a:pt x="142" y="48189"/>
                  </a:cubicBezTo>
                  <a:lnTo>
                    <a:pt x="142" y="61"/>
                  </a:lnTo>
                  <a:cubicBezTo>
                    <a:pt x="142" y="21"/>
                    <a:pt x="121"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8"/>
            <p:cNvSpPr/>
            <p:nvPr/>
          </p:nvSpPr>
          <p:spPr>
            <a:xfrm>
              <a:off x="2240825" y="4605850"/>
              <a:ext cx="1198175" cy="3550"/>
            </a:xfrm>
            <a:custGeom>
              <a:avLst/>
              <a:gdLst/>
              <a:ahLst/>
              <a:cxnLst/>
              <a:rect l="l" t="t" r="r" b="b"/>
              <a:pathLst>
                <a:path w="47927" h="142" extrusionOk="0">
                  <a:moveTo>
                    <a:pt x="61" y="0"/>
                  </a:moveTo>
                  <a:cubicBezTo>
                    <a:pt x="21" y="0"/>
                    <a:pt x="1" y="40"/>
                    <a:pt x="1" y="81"/>
                  </a:cubicBezTo>
                  <a:cubicBezTo>
                    <a:pt x="1" y="101"/>
                    <a:pt x="21" y="141"/>
                    <a:pt x="61" y="141"/>
                  </a:cubicBezTo>
                  <a:lnTo>
                    <a:pt x="47866" y="141"/>
                  </a:lnTo>
                  <a:cubicBezTo>
                    <a:pt x="47907" y="141"/>
                    <a:pt x="47927" y="101"/>
                    <a:pt x="47927" y="81"/>
                  </a:cubicBezTo>
                  <a:cubicBezTo>
                    <a:pt x="47927" y="40"/>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8"/>
            <p:cNvSpPr/>
            <p:nvPr/>
          </p:nvSpPr>
          <p:spPr>
            <a:xfrm>
              <a:off x="2240825" y="4427900"/>
              <a:ext cx="1198175" cy="3050"/>
            </a:xfrm>
            <a:custGeom>
              <a:avLst/>
              <a:gdLst/>
              <a:ahLst/>
              <a:cxnLst/>
              <a:rect l="l" t="t" r="r" b="b"/>
              <a:pathLst>
                <a:path w="47927" h="122" extrusionOk="0">
                  <a:moveTo>
                    <a:pt x="61" y="1"/>
                  </a:moveTo>
                  <a:cubicBezTo>
                    <a:pt x="21" y="1"/>
                    <a:pt x="1" y="21"/>
                    <a:pt x="1" y="61"/>
                  </a:cubicBezTo>
                  <a:cubicBezTo>
                    <a:pt x="1" y="101"/>
                    <a:pt x="21" y="122"/>
                    <a:pt x="61" y="122"/>
                  </a:cubicBezTo>
                  <a:lnTo>
                    <a:pt x="47866" y="122"/>
                  </a:lnTo>
                  <a:cubicBezTo>
                    <a:pt x="47907" y="122"/>
                    <a:pt x="47927" y="101"/>
                    <a:pt x="47927" y="61"/>
                  </a:cubicBezTo>
                  <a:cubicBezTo>
                    <a:pt x="47927" y="2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8"/>
            <p:cNvSpPr/>
            <p:nvPr/>
          </p:nvSpPr>
          <p:spPr>
            <a:xfrm>
              <a:off x="2240825" y="4249475"/>
              <a:ext cx="1198175" cy="3550"/>
            </a:xfrm>
            <a:custGeom>
              <a:avLst/>
              <a:gdLst/>
              <a:ahLst/>
              <a:cxnLst/>
              <a:rect l="l" t="t" r="r" b="b"/>
              <a:pathLst>
                <a:path w="47927" h="142" extrusionOk="0">
                  <a:moveTo>
                    <a:pt x="61" y="0"/>
                  </a:moveTo>
                  <a:cubicBezTo>
                    <a:pt x="21" y="0"/>
                    <a:pt x="1" y="20"/>
                    <a:pt x="1" y="61"/>
                  </a:cubicBezTo>
                  <a:cubicBezTo>
                    <a:pt x="1" y="101"/>
                    <a:pt x="21" y="141"/>
                    <a:pt x="61" y="141"/>
                  </a:cubicBezTo>
                  <a:lnTo>
                    <a:pt x="47866" y="141"/>
                  </a:lnTo>
                  <a:cubicBezTo>
                    <a:pt x="47907" y="141"/>
                    <a:pt x="47927" y="101"/>
                    <a:pt x="47927" y="61"/>
                  </a:cubicBezTo>
                  <a:cubicBezTo>
                    <a:pt x="47927" y="20"/>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8"/>
            <p:cNvSpPr/>
            <p:nvPr/>
          </p:nvSpPr>
          <p:spPr>
            <a:xfrm>
              <a:off x="2240825" y="4071025"/>
              <a:ext cx="1198175" cy="3550"/>
            </a:xfrm>
            <a:custGeom>
              <a:avLst/>
              <a:gdLst/>
              <a:ahLst/>
              <a:cxnLst/>
              <a:rect l="l" t="t" r="r" b="b"/>
              <a:pathLst>
                <a:path w="47927" h="142" extrusionOk="0">
                  <a:moveTo>
                    <a:pt x="61" y="0"/>
                  </a:moveTo>
                  <a:cubicBezTo>
                    <a:pt x="21" y="0"/>
                    <a:pt x="1" y="41"/>
                    <a:pt x="1" y="81"/>
                  </a:cubicBezTo>
                  <a:cubicBezTo>
                    <a:pt x="1" y="101"/>
                    <a:pt x="21" y="142"/>
                    <a:pt x="61" y="142"/>
                  </a:cubicBezTo>
                  <a:lnTo>
                    <a:pt x="47866" y="142"/>
                  </a:lnTo>
                  <a:cubicBezTo>
                    <a:pt x="47907" y="142"/>
                    <a:pt x="47927" y="101"/>
                    <a:pt x="47927" y="81"/>
                  </a:cubicBezTo>
                  <a:cubicBezTo>
                    <a:pt x="47927" y="41"/>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8"/>
            <p:cNvSpPr/>
            <p:nvPr/>
          </p:nvSpPr>
          <p:spPr>
            <a:xfrm>
              <a:off x="2240825" y="3892575"/>
              <a:ext cx="1198175" cy="3575"/>
            </a:xfrm>
            <a:custGeom>
              <a:avLst/>
              <a:gdLst/>
              <a:ahLst/>
              <a:cxnLst/>
              <a:rect l="l" t="t" r="r" b="b"/>
              <a:pathLst>
                <a:path w="47927" h="143" extrusionOk="0">
                  <a:moveTo>
                    <a:pt x="61" y="1"/>
                  </a:moveTo>
                  <a:cubicBezTo>
                    <a:pt x="21" y="1"/>
                    <a:pt x="1" y="41"/>
                    <a:pt x="1" y="82"/>
                  </a:cubicBezTo>
                  <a:cubicBezTo>
                    <a:pt x="1" y="122"/>
                    <a:pt x="21" y="142"/>
                    <a:pt x="61" y="142"/>
                  </a:cubicBezTo>
                  <a:lnTo>
                    <a:pt x="47866" y="142"/>
                  </a:lnTo>
                  <a:cubicBezTo>
                    <a:pt x="47907" y="142"/>
                    <a:pt x="47927" y="122"/>
                    <a:pt x="47927" y="82"/>
                  </a:cubicBezTo>
                  <a:cubicBezTo>
                    <a:pt x="47927" y="4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8"/>
            <p:cNvSpPr/>
            <p:nvPr/>
          </p:nvSpPr>
          <p:spPr>
            <a:xfrm>
              <a:off x="2240825" y="3714650"/>
              <a:ext cx="1198175" cy="3050"/>
            </a:xfrm>
            <a:custGeom>
              <a:avLst/>
              <a:gdLst/>
              <a:ahLst/>
              <a:cxnLst/>
              <a:rect l="l" t="t" r="r" b="b"/>
              <a:pathLst>
                <a:path w="47927" h="122" extrusionOk="0">
                  <a:moveTo>
                    <a:pt x="61" y="1"/>
                  </a:moveTo>
                  <a:cubicBezTo>
                    <a:pt x="21" y="1"/>
                    <a:pt x="1" y="21"/>
                    <a:pt x="1" y="61"/>
                  </a:cubicBezTo>
                  <a:cubicBezTo>
                    <a:pt x="1" y="101"/>
                    <a:pt x="21" y="122"/>
                    <a:pt x="61" y="122"/>
                  </a:cubicBezTo>
                  <a:lnTo>
                    <a:pt x="47866" y="122"/>
                  </a:lnTo>
                  <a:cubicBezTo>
                    <a:pt x="47907" y="122"/>
                    <a:pt x="47927" y="101"/>
                    <a:pt x="47927" y="61"/>
                  </a:cubicBezTo>
                  <a:cubicBezTo>
                    <a:pt x="47927" y="2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8"/>
            <p:cNvSpPr/>
            <p:nvPr/>
          </p:nvSpPr>
          <p:spPr>
            <a:xfrm>
              <a:off x="2240825" y="3536200"/>
              <a:ext cx="1198175" cy="3575"/>
            </a:xfrm>
            <a:custGeom>
              <a:avLst/>
              <a:gdLst/>
              <a:ahLst/>
              <a:cxnLst/>
              <a:rect l="l" t="t" r="r" b="b"/>
              <a:pathLst>
                <a:path w="47927" h="143" extrusionOk="0">
                  <a:moveTo>
                    <a:pt x="61" y="1"/>
                  </a:moveTo>
                  <a:cubicBezTo>
                    <a:pt x="21" y="1"/>
                    <a:pt x="1" y="41"/>
                    <a:pt x="1" y="61"/>
                  </a:cubicBezTo>
                  <a:cubicBezTo>
                    <a:pt x="1" y="102"/>
                    <a:pt x="21" y="142"/>
                    <a:pt x="61" y="142"/>
                  </a:cubicBezTo>
                  <a:lnTo>
                    <a:pt x="47866" y="142"/>
                  </a:lnTo>
                  <a:cubicBezTo>
                    <a:pt x="47907" y="142"/>
                    <a:pt x="47927" y="102"/>
                    <a:pt x="47927" y="61"/>
                  </a:cubicBezTo>
                  <a:cubicBezTo>
                    <a:pt x="47927" y="4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6" name="Google Shape;996;p28"/>
          <p:cNvSpPr/>
          <p:nvPr/>
        </p:nvSpPr>
        <p:spPr>
          <a:xfrm>
            <a:off x="8637964" y="4466525"/>
            <a:ext cx="265207" cy="274942"/>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8"/>
          <p:cNvSpPr/>
          <p:nvPr/>
        </p:nvSpPr>
        <p:spPr>
          <a:xfrm flipH="1">
            <a:off x="8509059" y="1107400"/>
            <a:ext cx="394124" cy="408625"/>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8"/>
          <p:cNvSpPr/>
          <p:nvPr/>
        </p:nvSpPr>
        <p:spPr>
          <a:xfrm rot="10800000">
            <a:off x="-65235" y="3496781"/>
            <a:ext cx="1237809" cy="1741808"/>
          </a:xfrm>
          <a:custGeom>
            <a:avLst/>
            <a:gdLst/>
            <a:ahLst/>
            <a:cxnLst/>
            <a:rect l="l" t="t" r="r" b="b"/>
            <a:pathLst>
              <a:path w="11191" h="15748" extrusionOk="0">
                <a:moveTo>
                  <a:pt x="1" y="0"/>
                </a:moveTo>
                <a:cubicBezTo>
                  <a:pt x="1" y="40"/>
                  <a:pt x="1" y="61"/>
                  <a:pt x="1" y="81"/>
                </a:cubicBezTo>
                <a:cubicBezTo>
                  <a:pt x="142" y="1351"/>
                  <a:pt x="1251" y="2097"/>
                  <a:pt x="2299" y="2621"/>
                </a:cubicBezTo>
                <a:cubicBezTo>
                  <a:pt x="3449" y="3206"/>
                  <a:pt x="4759" y="3730"/>
                  <a:pt x="5203" y="5061"/>
                </a:cubicBezTo>
                <a:cubicBezTo>
                  <a:pt x="5445" y="5787"/>
                  <a:pt x="5424" y="6553"/>
                  <a:pt x="5404" y="7299"/>
                </a:cubicBezTo>
                <a:cubicBezTo>
                  <a:pt x="5364" y="8105"/>
                  <a:pt x="5243" y="8892"/>
                  <a:pt x="5041" y="9678"/>
                </a:cubicBezTo>
                <a:cubicBezTo>
                  <a:pt x="4779" y="10767"/>
                  <a:pt x="4336" y="12178"/>
                  <a:pt x="5062" y="13207"/>
                </a:cubicBezTo>
                <a:cubicBezTo>
                  <a:pt x="5445" y="13771"/>
                  <a:pt x="6110" y="14053"/>
                  <a:pt x="6695" y="14316"/>
                </a:cubicBezTo>
                <a:cubicBezTo>
                  <a:pt x="7380" y="14618"/>
                  <a:pt x="8066" y="14840"/>
                  <a:pt x="8771" y="15001"/>
                </a:cubicBezTo>
                <a:cubicBezTo>
                  <a:pt x="9578" y="15203"/>
                  <a:pt x="10445" y="15384"/>
                  <a:pt x="11191" y="15747"/>
                </a:cubicBezTo>
                <a:lnTo>
                  <a:pt x="11191" y="1411"/>
                </a:lnTo>
                <a:cubicBezTo>
                  <a:pt x="11191" y="625"/>
                  <a:pt x="10566" y="0"/>
                  <a:pt x="98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8"/>
          <p:cNvSpPr/>
          <p:nvPr/>
        </p:nvSpPr>
        <p:spPr>
          <a:xfrm rot="-1779627" flipH="1">
            <a:off x="266673" y="4163374"/>
            <a:ext cx="394129" cy="408630"/>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8"/>
          <p:cNvSpPr/>
          <p:nvPr/>
        </p:nvSpPr>
        <p:spPr>
          <a:xfrm>
            <a:off x="191376" y="1241088"/>
            <a:ext cx="265207" cy="274942"/>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8"/>
          <p:cNvSpPr txBox="1">
            <a:spLocks noGrp="1"/>
          </p:cNvSpPr>
          <p:nvPr>
            <p:ph type="title" hasCustomPrompt="1"/>
          </p:nvPr>
        </p:nvSpPr>
        <p:spPr>
          <a:xfrm>
            <a:off x="1325650" y="1962150"/>
            <a:ext cx="13989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002" name="Google Shape;1002;p28"/>
          <p:cNvSpPr txBox="1">
            <a:spLocks noGrp="1"/>
          </p:cNvSpPr>
          <p:nvPr>
            <p:ph type="subTitle" idx="1"/>
          </p:nvPr>
        </p:nvSpPr>
        <p:spPr>
          <a:xfrm>
            <a:off x="938500" y="3552975"/>
            <a:ext cx="2173200" cy="7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1003" name="Google Shape;1003;p28"/>
          <p:cNvSpPr txBox="1">
            <a:spLocks noGrp="1"/>
          </p:cNvSpPr>
          <p:nvPr>
            <p:ph type="subTitle" idx="2"/>
          </p:nvPr>
        </p:nvSpPr>
        <p:spPr>
          <a:xfrm>
            <a:off x="938500" y="3197100"/>
            <a:ext cx="2173200" cy="44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04" name="Google Shape;1004;p28"/>
          <p:cNvSpPr txBox="1">
            <a:spLocks noGrp="1"/>
          </p:cNvSpPr>
          <p:nvPr>
            <p:ph type="title" idx="3" hasCustomPrompt="1"/>
          </p:nvPr>
        </p:nvSpPr>
        <p:spPr>
          <a:xfrm>
            <a:off x="3873100" y="1962150"/>
            <a:ext cx="13977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005" name="Google Shape;1005;p28"/>
          <p:cNvSpPr txBox="1">
            <a:spLocks noGrp="1"/>
          </p:cNvSpPr>
          <p:nvPr>
            <p:ph type="subTitle" idx="4"/>
          </p:nvPr>
        </p:nvSpPr>
        <p:spPr>
          <a:xfrm>
            <a:off x="3485400" y="3552975"/>
            <a:ext cx="2173200" cy="7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1006" name="Google Shape;1006;p28"/>
          <p:cNvSpPr txBox="1">
            <a:spLocks noGrp="1"/>
          </p:cNvSpPr>
          <p:nvPr>
            <p:ph type="subTitle" idx="5"/>
          </p:nvPr>
        </p:nvSpPr>
        <p:spPr>
          <a:xfrm>
            <a:off x="3485400" y="3197100"/>
            <a:ext cx="2173200" cy="44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07" name="Google Shape;1007;p28"/>
          <p:cNvSpPr txBox="1">
            <a:spLocks noGrp="1"/>
          </p:cNvSpPr>
          <p:nvPr>
            <p:ph type="title" idx="6" hasCustomPrompt="1"/>
          </p:nvPr>
        </p:nvSpPr>
        <p:spPr>
          <a:xfrm>
            <a:off x="6417675" y="1962150"/>
            <a:ext cx="13977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008" name="Google Shape;1008;p28"/>
          <p:cNvSpPr txBox="1">
            <a:spLocks noGrp="1"/>
          </p:cNvSpPr>
          <p:nvPr>
            <p:ph type="subTitle" idx="7"/>
          </p:nvPr>
        </p:nvSpPr>
        <p:spPr>
          <a:xfrm>
            <a:off x="6032300" y="3552975"/>
            <a:ext cx="2173200" cy="7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1009" name="Google Shape;1009;p28"/>
          <p:cNvSpPr txBox="1">
            <a:spLocks noGrp="1"/>
          </p:cNvSpPr>
          <p:nvPr>
            <p:ph type="subTitle" idx="8"/>
          </p:nvPr>
        </p:nvSpPr>
        <p:spPr>
          <a:xfrm>
            <a:off x="6032300" y="3197100"/>
            <a:ext cx="2173200" cy="44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10" name="Google Shape;1010;p28"/>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CUSTOM_11">
    <p:spTree>
      <p:nvGrpSpPr>
        <p:cNvPr id="1" name="Shape 1011"/>
        <p:cNvGrpSpPr/>
        <p:nvPr/>
      </p:nvGrpSpPr>
      <p:grpSpPr>
        <a:xfrm>
          <a:off x="0" y="0"/>
          <a:ext cx="0" cy="0"/>
          <a:chOff x="0" y="0"/>
          <a:chExt cx="0" cy="0"/>
        </a:xfrm>
      </p:grpSpPr>
      <p:sp>
        <p:nvSpPr>
          <p:cNvPr id="1012" name="Google Shape;1012;p29"/>
          <p:cNvSpPr/>
          <p:nvPr/>
        </p:nvSpPr>
        <p:spPr>
          <a:xfrm rot="10800000">
            <a:off x="2195107" y="1319210"/>
            <a:ext cx="3533400" cy="4064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3" name="Google Shape;1013;p29"/>
          <p:cNvGrpSpPr/>
          <p:nvPr/>
        </p:nvGrpSpPr>
        <p:grpSpPr>
          <a:xfrm rot="10800000">
            <a:off x="6596426" y="2174881"/>
            <a:ext cx="1439140" cy="2725797"/>
            <a:chOff x="1699834" y="176950"/>
            <a:chExt cx="1038266" cy="1966523"/>
          </a:xfrm>
        </p:grpSpPr>
        <p:sp>
          <p:nvSpPr>
            <p:cNvPr id="1014" name="Google Shape;1014;p29"/>
            <p:cNvSpPr/>
            <p:nvPr/>
          </p:nvSpPr>
          <p:spPr>
            <a:xfrm>
              <a:off x="1699834" y="176950"/>
              <a:ext cx="1038266" cy="1953903"/>
            </a:xfrm>
            <a:custGeom>
              <a:avLst/>
              <a:gdLst/>
              <a:ahLst/>
              <a:cxnLst/>
              <a:rect l="l" t="t" r="r" b="b"/>
              <a:pathLst>
                <a:path w="21514" h="40487" extrusionOk="0">
                  <a:moveTo>
                    <a:pt x="10767" y="0"/>
                  </a:moveTo>
                  <a:cubicBezTo>
                    <a:pt x="4819" y="0"/>
                    <a:pt x="1" y="4819"/>
                    <a:pt x="1" y="10747"/>
                  </a:cubicBezTo>
                  <a:lnTo>
                    <a:pt x="1" y="40487"/>
                  </a:lnTo>
                  <a:lnTo>
                    <a:pt x="21514" y="40487"/>
                  </a:lnTo>
                  <a:lnTo>
                    <a:pt x="21514" y="10747"/>
                  </a:lnTo>
                  <a:cubicBezTo>
                    <a:pt x="21514" y="4819"/>
                    <a:pt x="16695" y="0"/>
                    <a:pt x="107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9"/>
            <p:cNvSpPr/>
            <p:nvPr/>
          </p:nvSpPr>
          <p:spPr>
            <a:xfrm>
              <a:off x="1880805" y="469833"/>
              <a:ext cx="677281" cy="676316"/>
            </a:xfrm>
            <a:custGeom>
              <a:avLst/>
              <a:gdLst/>
              <a:ahLst/>
              <a:cxnLst/>
              <a:rect l="l" t="t" r="r" b="b"/>
              <a:pathLst>
                <a:path w="14034" h="14014" extrusionOk="0">
                  <a:moveTo>
                    <a:pt x="7017" y="0"/>
                  </a:moveTo>
                  <a:cubicBezTo>
                    <a:pt x="3146" y="0"/>
                    <a:pt x="1" y="3125"/>
                    <a:pt x="1" y="6997"/>
                  </a:cubicBezTo>
                  <a:cubicBezTo>
                    <a:pt x="1" y="10888"/>
                    <a:pt x="3146" y="14013"/>
                    <a:pt x="7017" y="14013"/>
                  </a:cubicBezTo>
                  <a:cubicBezTo>
                    <a:pt x="10889" y="14013"/>
                    <a:pt x="14034" y="10888"/>
                    <a:pt x="14034" y="6997"/>
                  </a:cubicBezTo>
                  <a:cubicBezTo>
                    <a:pt x="14034" y="3125"/>
                    <a:pt x="10889" y="0"/>
                    <a:pt x="70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9"/>
            <p:cNvSpPr/>
            <p:nvPr/>
          </p:nvSpPr>
          <p:spPr>
            <a:xfrm>
              <a:off x="1699834" y="1187925"/>
              <a:ext cx="1038266" cy="955548"/>
            </a:xfrm>
            <a:custGeom>
              <a:avLst/>
              <a:gdLst/>
              <a:ahLst/>
              <a:cxnLst/>
              <a:rect l="l" t="t" r="r" b="b"/>
              <a:pathLst>
                <a:path w="21514" h="19800" extrusionOk="0">
                  <a:moveTo>
                    <a:pt x="16131" y="0"/>
                  </a:moveTo>
                  <a:lnTo>
                    <a:pt x="16131" y="4980"/>
                  </a:lnTo>
                  <a:lnTo>
                    <a:pt x="10767" y="4980"/>
                  </a:lnTo>
                  <a:lnTo>
                    <a:pt x="10767" y="9839"/>
                  </a:lnTo>
                  <a:lnTo>
                    <a:pt x="5384" y="9839"/>
                  </a:lnTo>
                  <a:lnTo>
                    <a:pt x="5384" y="14820"/>
                  </a:lnTo>
                  <a:lnTo>
                    <a:pt x="1" y="14820"/>
                  </a:lnTo>
                  <a:lnTo>
                    <a:pt x="1" y="19800"/>
                  </a:lnTo>
                  <a:lnTo>
                    <a:pt x="21514" y="19800"/>
                  </a:lnTo>
                  <a:lnTo>
                    <a:pt x="21514" y="14820"/>
                  </a:lnTo>
                  <a:lnTo>
                    <a:pt x="21514" y="9960"/>
                  </a:lnTo>
                  <a:lnTo>
                    <a:pt x="21514" y="9839"/>
                  </a:lnTo>
                  <a:lnTo>
                    <a:pt x="21514" y="4980"/>
                  </a:lnTo>
                  <a:lnTo>
                    <a:pt x="215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29"/>
          <p:cNvGrpSpPr/>
          <p:nvPr/>
        </p:nvGrpSpPr>
        <p:grpSpPr>
          <a:xfrm>
            <a:off x="4468713" y="-885750"/>
            <a:ext cx="2009297" cy="1948844"/>
            <a:chOff x="-71475" y="1671775"/>
            <a:chExt cx="1122575" cy="1088800"/>
          </a:xfrm>
        </p:grpSpPr>
        <p:sp>
          <p:nvSpPr>
            <p:cNvPr id="1018" name="Google Shape;1018;p29"/>
            <p:cNvSpPr/>
            <p:nvPr/>
          </p:nvSpPr>
          <p:spPr>
            <a:xfrm>
              <a:off x="-71475" y="1671775"/>
              <a:ext cx="139150" cy="895750"/>
            </a:xfrm>
            <a:custGeom>
              <a:avLst/>
              <a:gdLst/>
              <a:ahLst/>
              <a:cxnLst/>
              <a:rect l="l" t="t" r="r" b="b"/>
              <a:pathLst>
                <a:path w="5566" h="35830" extrusionOk="0">
                  <a:moveTo>
                    <a:pt x="1" y="1"/>
                  </a:moveTo>
                  <a:lnTo>
                    <a:pt x="1" y="35830"/>
                  </a:lnTo>
                  <a:lnTo>
                    <a:pt x="5566" y="35830"/>
                  </a:lnTo>
                  <a:lnTo>
                    <a:pt x="55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9"/>
            <p:cNvSpPr/>
            <p:nvPr/>
          </p:nvSpPr>
          <p:spPr>
            <a:xfrm>
              <a:off x="51525" y="1671775"/>
              <a:ext cx="139150" cy="895750"/>
            </a:xfrm>
            <a:custGeom>
              <a:avLst/>
              <a:gdLst/>
              <a:ahLst/>
              <a:cxnLst/>
              <a:rect l="l" t="t" r="r" b="b"/>
              <a:pathLst>
                <a:path w="5566" h="35830" extrusionOk="0">
                  <a:moveTo>
                    <a:pt x="0" y="1"/>
                  </a:moveTo>
                  <a:lnTo>
                    <a:pt x="0" y="35830"/>
                  </a:lnTo>
                  <a:lnTo>
                    <a:pt x="5565" y="35830"/>
                  </a:lnTo>
                  <a:lnTo>
                    <a:pt x="55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9"/>
            <p:cNvSpPr/>
            <p:nvPr/>
          </p:nvSpPr>
          <p:spPr>
            <a:xfrm>
              <a:off x="174525" y="1671775"/>
              <a:ext cx="139125" cy="895750"/>
            </a:xfrm>
            <a:custGeom>
              <a:avLst/>
              <a:gdLst/>
              <a:ahLst/>
              <a:cxnLst/>
              <a:rect l="l" t="t" r="r" b="b"/>
              <a:pathLst>
                <a:path w="5565" h="35830" extrusionOk="0">
                  <a:moveTo>
                    <a:pt x="0" y="1"/>
                  </a:moveTo>
                  <a:lnTo>
                    <a:pt x="0" y="35830"/>
                  </a:lnTo>
                  <a:lnTo>
                    <a:pt x="5565" y="35830"/>
                  </a:lnTo>
                  <a:lnTo>
                    <a:pt x="55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9"/>
            <p:cNvSpPr/>
            <p:nvPr/>
          </p:nvSpPr>
          <p:spPr>
            <a:xfrm>
              <a:off x="297500" y="1671775"/>
              <a:ext cx="138650" cy="895750"/>
            </a:xfrm>
            <a:custGeom>
              <a:avLst/>
              <a:gdLst/>
              <a:ahLst/>
              <a:cxnLst/>
              <a:rect l="l" t="t" r="r" b="b"/>
              <a:pathLst>
                <a:path w="5546" h="35830" extrusionOk="0">
                  <a:moveTo>
                    <a:pt x="1" y="1"/>
                  </a:moveTo>
                  <a:lnTo>
                    <a:pt x="1" y="35830"/>
                  </a:lnTo>
                  <a:lnTo>
                    <a:pt x="5545" y="35830"/>
                  </a:lnTo>
                  <a:lnTo>
                    <a:pt x="55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9"/>
            <p:cNvSpPr/>
            <p:nvPr/>
          </p:nvSpPr>
          <p:spPr>
            <a:xfrm>
              <a:off x="420000" y="1671775"/>
              <a:ext cx="139150" cy="895750"/>
            </a:xfrm>
            <a:custGeom>
              <a:avLst/>
              <a:gdLst/>
              <a:ahLst/>
              <a:cxnLst/>
              <a:rect l="l" t="t" r="r" b="b"/>
              <a:pathLst>
                <a:path w="5566" h="35830" extrusionOk="0">
                  <a:moveTo>
                    <a:pt x="0" y="1"/>
                  </a:moveTo>
                  <a:lnTo>
                    <a:pt x="0" y="35830"/>
                  </a:lnTo>
                  <a:lnTo>
                    <a:pt x="5565" y="35830"/>
                  </a:lnTo>
                  <a:lnTo>
                    <a:pt x="55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9"/>
            <p:cNvSpPr/>
            <p:nvPr/>
          </p:nvSpPr>
          <p:spPr>
            <a:xfrm>
              <a:off x="542975" y="1671775"/>
              <a:ext cx="139150" cy="895750"/>
            </a:xfrm>
            <a:custGeom>
              <a:avLst/>
              <a:gdLst/>
              <a:ahLst/>
              <a:cxnLst/>
              <a:rect l="l" t="t" r="r" b="b"/>
              <a:pathLst>
                <a:path w="5566" h="35830" extrusionOk="0">
                  <a:moveTo>
                    <a:pt x="1" y="1"/>
                  </a:moveTo>
                  <a:lnTo>
                    <a:pt x="1" y="35830"/>
                  </a:lnTo>
                  <a:lnTo>
                    <a:pt x="5566" y="35830"/>
                  </a:lnTo>
                  <a:lnTo>
                    <a:pt x="55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9"/>
            <p:cNvSpPr/>
            <p:nvPr/>
          </p:nvSpPr>
          <p:spPr>
            <a:xfrm>
              <a:off x="665975" y="1671775"/>
              <a:ext cx="139150" cy="895750"/>
            </a:xfrm>
            <a:custGeom>
              <a:avLst/>
              <a:gdLst/>
              <a:ahLst/>
              <a:cxnLst/>
              <a:rect l="l" t="t" r="r" b="b"/>
              <a:pathLst>
                <a:path w="5566" h="35830" extrusionOk="0">
                  <a:moveTo>
                    <a:pt x="0" y="1"/>
                  </a:moveTo>
                  <a:lnTo>
                    <a:pt x="0" y="35830"/>
                  </a:lnTo>
                  <a:lnTo>
                    <a:pt x="5565" y="35830"/>
                  </a:lnTo>
                  <a:lnTo>
                    <a:pt x="55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9"/>
            <p:cNvSpPr/>
            <p:nvPr/>
          </p:nvSpPr>
          <p:spPr>
            <a:xfrm>
              <a:off x="788975" y="1671775"/>
              <a:ext cx="139125" cy="895750"/>
            </a:xfrm>
            <a:custGeom>
              <a:avLst/>
              <a:gdLst/>
              <a:ahLst/>
              <a:cxnLst/>
              <a:rect l="l" t="t" r="r" b="b"/>
              <a:pathLst>
                <a:path w="5565" h="35830" extrusionOk="0">
                  <a:moveTo>
                    <a:pt x="0" y="1"/>
                  </a:moveTo>
                  <a:lnTo>
                    <a:pt x="0" y="35830"/>
                  </a:lnTo>
                  <a:lnTo>
                    <a:pt x="5565" y="35830"/>
                  </a:lnTo>
                  <a:lnTo>
                    <a:pt x="55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9"/>
            <p:cNvSpPr/>
            <p:nvPr/>
          </p:nvSpPr>
          <p:spPr>
            <a:xfrm>
              <a:off x="911950" y="1671775"/>
              <a:ext cx="139150" cy="895750"/>
            </a:xfrm>
            <a:custGeom>
              <a:avLst/>
              <a:gdLst/>
              <a:ahLst/>
              <a:cxnLst/>
              <a:rect l="l" t="t" r="r" b="b"/>
              <a:pathLst>
                <a:path w="5566" h="35830" extrusionOk="0">
                  <a:moveTo>
                    <a:pt x="1" y="1"/>
                  </a:moveTo>
                  <a:lnTo>
                    <a:pt x="1" y="35830"/>
                  </a:lnTo>
                  <a:lnTo>
                    <a:pt x="5566" y="35830"/>
                  </a:lnTo>
                  <a:lnTo>
                    <a:pt x="55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9"/>
            <p:cNvSpPr/>
            <p:nvPr/>
          </p:nvSpPr>
          <p:spPr>
            <a:xfrm>
              <a:off x="911950" y="2485350"/>
              <a:ext cx="139150" cy="82175"/>
            </a:xfrm>
            <a:custGeom>
              <a:avLst/>
              <a:gdLst/>
              <a:ahLst/>
              <a:cxnLst/>
              <a:rect l="l" t="t" r="r" b="b"/>
              <a:pathLst>
                <a:path w="5566" h="3287" extrusionOk="0">
                  <a:moveTo>
                    <a:pt x="1" y="0"/>
                  </a:moveTo>
                  <a:lnTo>
                    <a:pt x="1" y="3287"/>
                  </a:lnTo>
                  <a:lnTo>
                    <a:pt x="5566" y="3287"/>
                  </a:lnTo>
                  <a:lnTo>
                    <a:pt x="55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9"/>
            <p:cNvSpPr/>
            <p:nvPr/>
          </p:nvSpPr>
          <p:spPr>
            <a:xfrm>
              <a:off x="788975" y="2485350"/>
              <a:ext cx="139125" cy="82175"/>
            </a:xfrm>
            <a:custGeom>
              <a:avLst/>
              <a:gdLst/>
              <a:ahLst/>
              <a:cxnLst/>
              <a:rect l="l" t="t" r="r" b="b"/>
              <a:pathLst>
                <a:path w="5565" h="3287" extrusionOk="0">
                  <a:moveTo>
                    <a:pt x="0" y="0"/>
                  </a:moveTo>
                  <a:lnTo>
                    <a:pt x="0" y="3287"/>
                  </a:lnTo>
                  <a:lnTo>
                    <a:pt x="5565" y="3287"/>
                  </a:lnTo>
                  <a:lnTo>
                    <a:pt x="55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9"/>
            <p:cNvSpPr/>
            <p:nvPr/>
          </p:nvSpPr>
          <p:spPr>
            <a:xfrm>
              <a:off x="665975" y="2485350"/>
              <a:ext cx="139150" cy="82175"/>
            </a:xfrm>
            <a:custGeom>
              <a:avLst/>
              <a:gdLst/>
              <a:ahLst/>
              <a:cxnLst/>
              <a:rect l="l" t="t" r="r" b="b"/>
              <a:pathLst>
                <a:path w="5566" h="3287" extrusionOk="0">
                  <a:moveTo>
                    <a:pt x="0" y="0"/>
                  </a:moveTo>
                  <a:lnTo>
                    <a:pt x="0" y="3287"/>
                  </a:lnTo>
                  <a:lnTo>
                    <a:pt x="5565" y="3287"/>
                  </a:lnTo>
                  <a:lnTo>
                    <a:pt x="55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9"/>
            <p:cNvSpPr/>
            <p:nvPr/>
          </p:nvSpPr>
          <p:spPr>
            <a:xfrm>
              <a:off x="542975" y="2485350"/>
              <a:ext cx="139150" cy="82175"/>
            </a:xfrm>
            <a:custGeom>
              <a:avLst/>
              <a:gdLst/>
              <a:ahLst/>
              <a:cxnLst/>
              <a:rect l="l" t="t" r="r" b="b"/>
              <a:pathLst>
                <a:path w="5566" h="3287" extrusionOk="0">
                  <a:moveTo>
                    <a:pt x="1" y="0"/>
                  </a:moveTo>
                  <a:lnTo>
                    <a:pt x="1" y="3287"/>
                  </a:lnTo>
                  <a:lnTo>
                    <a:pt x="5566" y="3287"/>
                  </a:lnTo>
                  <a:lnTo>
                    <a:pt x="55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9"/>
            <p:cNvSpPr/>
            <p:nvPr/>
          </p:nvSpPr>
          <p:spPr>
            <a:xfrm>
              <a:off x="420000" y="2485350"/>
              <a:ext cx="139150" cy="82175"/>
            </a:xfrm>
            <a:custGeom>
              <a:avLst/>
              <a:gdLst/>
              <a:ahLst/>
              <a:cxnLst/>
              <a:rect l="l" t="t" r="r" b="b"/>
              <a:pathLst>
                <a:path w="5566" h="3287" extrusionOk="0">
                  <a:moveTo>
                    <a:pt x="0" y="0"/>
                  </a:moveTo>
                  <a:lnTo>
                    <a:pt x="0" y="3287"/>
                  </a:lnTo>
                  <a:lnTo>
                    <a:pt x="5565" y="3287"/>
                  </a:lnTo>
                  <a:lnTo>
                    <a:pt x="55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9"/>
            <p:cNvSpPr/>
            <p:nvPr/>
          </p:nvSpPr>
          <p:spPr>
            <a:xfrm>
              <a:off x="297500" y="2485350"/>
              <a:ext cx="138650" cy="82175"/>
            </a:xfrm>
            <a:custGeom>
              <a:avLst/>
              <a:gdLst/>
              <a:ahLst/>
              <a:cxnLst/>
              <a:rect l="l" t="t" r="r" b="b"/>
              <a:pathLst>
                <a:path w="5546" h="3287" extrusionOk="0">
                  <a:moveTo>
                    <a:pt x="1" y="0"/>
                  </a:moveTo>
                  <a:lnTo>
                    <a:pt x="1" y="3287"/>
                  </a:lnTo>
                  <a:lnTo>
                    <a:pt x="5545" y="3287"/>
                  </a:lnTo>
                  <a:lnTo>
                    <a:pt x="55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9"/>
            <p:cNvSpPr/>
            <p:nvPr/>
          </p:nvSpPr>
          <p:spPr>
            <a:xfrm>
              <a:off x="174525" y="2485350"/>
              <a:ext cx="139125" cy="82175"/>
            </a:xfrm>
            <a:custGeom>
              <a:avLst/>
              <a:gdLst/>
              <a:ahLst/>
              <a:cxnLst/>
              <a:rect l="l" t="t" r="r" b="b"/>
              <a:pathLst>
                <a:path w="5565" h="3287" extrusionOk="0">
                  <a:moveTo>
                    <a:pt x="0" y="0"/>
                  </a:moveTo>
                  <a:lnTo>
                    <a:pt x="0" y="3287"/>
                  </a:lnTo>
                  <a:lnTo>
                    <a:pt x="5565" y="3287"/>
                  </a:lnTo>
                  <a:lnTo>
                    <a:pt x="55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9"/>
            <p:cNvSpPr/>
            <p:nvPr/>
          </p:nvSpPr>
          <p:spPr>
            <a:xfrm>
              <a:off x="51525" y="2485350"/>
              <a:ext cx="139150" cy="82175"/>
            </a:xfrm>
            <a:custGeom>
              <a:avLst/>
              <a:gdLst/>
              <a:ahLst/>
              <a:cxnLst/>
              <a:rect l="l" t="t" r="r" b="b"/>
              <a:pathLst>
                <a:path w="5566" h="3287" extrusionOk="0">
                  <a:moveTo>
                    <a:pt x="0" y="0"/>
                  </a:moveTo>
                  <a:lnTo>
                    <a:pt x="0" y="3287"/>
                  </a:lnTo>
                  <a:lnTo>
                    <a:pt x="5565" y="3287"/>
                  </a:lnTo>
                  <a:lnTo>
                    <a:pt x="55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9"/>
            <p:cNvSpPr/>
            <p:nvPr/>
          </p:nvSpPr>
          <p:spPr>
            <a:xfrm>
              <a:off x="-71475" y="2485350"/>
              <a:ext cx="139150" cy="82175"/>
            </a:xfrm>
            <a:custGeom>
              <a:avLst/>
              <a:gdLst/>
              <a:ahLst/>
              <a:cxnLst/>
              <a:rect l="l" t="t" r="r" b="b"/>
              <a:pathLst>
                <a:path w="5566" h="3287" extrusionOk="0">
                  <a:moveTo>
                    <a:pt x="1" y="0"/>
                  </a:moveTo>
                  <a:lnTo>
                    <a:pt x="1" y="3287"/>
                  </a:lnTo>
                  <a:lnTo>
                    <a:pt x="5566" y="3287"/>
                  </a:lnTo>
                  <a:lnTo>
                    <a:pt x="55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9"/>
            <p:cNvSpPr/>
            <p:nvPr/>
          </p:nvSpPr>
          <p:spPr>
            <a:xfrm>
              <a:off x="-71475" y="2567500"/>
              <a:ext cx="329675" cy="193075"/>
            </a:xfrm>
            <a:custGeom>
              <a:avLst/>
              <a:gdLst/>
              <a:ahLst/>
              <a:cxnLst/>
              <a:rect l="l" t="t" r="r" b="b"/>
              <a:pathLst>
                <a:path w="13187" h="7723" extrusionOk="0">
                  <a:moveTo>
                    <a:pt x="1" y="1"/>
                  </a:moveTo>
                  <a:lnTo>
                    <a:pt x="1" y="7723"/>
                  </a:lnTo>
                  <a:lnTo>
                    <a:pt x="13187" y="7723"/>
                  </a:lnTo>
                  <a:lnTo>
                    <a:pt x="131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9"/>
            <p:cNvSpPr/>
            <p:nvPr/>
          </p:nvSpPr>
          <p:spPr>
            <a:xfrm>
              <a:off x="259700" y="2567500"/>
              <a:ext cx="262125" cy="193075"/>
            </a:xfrm>
            <a:custGeom>
              <a:avLst/>
              <a:gdLst/>
              <a:ahLst/>
              <a:cxnLst/>
              <a:rect l="l" t="t" r="r" b="b"/>
              <a:pathLst>
                <a:path w="10485" h="7723" extrusionOk="0">
                  <a:moveTo>
                    <a:pt x="0" y="1"/>
                  </a:moveTo>
                  <a:lnTo>
                    <a:pt x="0" y="7723"/>
                  </a:lnTo>
                  <a:lnTo>
                    <a:pt x="10485" y="7723"/>
                  </a:lnTo>
                  <a:lnTo>
                    <a:pt x="104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9"/>
            <p:cNvSpPr/>
            <p:nvPr/>
          </p:nvSpPr>
          <p:spPr>
            <a:xfrm>
              <a:off x="521828" y="2567500"/>
              <a:ext cx="265611" cy="193075"/>
            </a:xfrm>
            <a:custGeom>
              <a:avLst/>
              <a:gdLst/>
              <a:ahLst/>
              <a:cxnLst/>
              <a:rect l="l" t="t" r="r" b="b"/>
              <a:pathLst>
                <a:path w="10485" h="7723" extrusionOk="0">
                  <a:moveTo>
                    <a:pt x="0" y="1"/>
                  </a:moveTo>
                  <a:lnTo>
                    <a:pt x="0" y="7723"/>
                  </a:lnTo>
                  <a:lnTo>
                    <a:pt x="10485" y="7723"/>
                  </a:lnTo>
                  <a:lnTo>
                    <a:pt x="104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9"/>
            <p:cNvSpPr/>
            <p:nvPr/>
          </p:nvSpPr>
          <p:spPr>
            <a:xfrm>
              <a:off x="787450" y="2567500"/>
              <a:ext cx="262150" cy="193075"/>
            </a:xfrm>
            <a:custGeom>
              <a:avLst/>
              <a:gdLst/>
              <a:ahLst/>
              <a:cxnLst/>
              <a:rect l="l" t="t" r="r" b="b"/>
              <a:pathLst>
                <a:path w="10486" h="7723" extrusionOk="0">
                  <a:moveTo>
                    <a:pt x="1" y="1"/>
                  </a:moveTo>
                  <a:lnTo>
                    <a:pt x="1" y="7723"/>
                  </a:lnTo>
                  <a:lnTo>
                    <a:pt x="10485" y="7723"/>
                  </a:lnTo>
                  <a:lnTo>
                    <a:pt x="104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0" name="Google Shape;1040;p29"/>
          <p:cNvSpPr txBox="1">
            <a:spLocks noGrp="1"/>
          </p:cNvSpPr>
          <p:nvPr>
            <p:ph type="title"/>
          </p:nvPr>
        </p:nvSpPr>
        <p:spPr>
          <a:xfrm>
            <a:off x="3915975" y="1889525"/>
            <a:ext cx="29868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41" name="Google Shape;1041;p29"/>
          <p:cNvSpPr txBox="1">
            <a:spLocks noGrp="1"/>
          </p:cNvSpPr>
          <p:nvPr>
            <p:ph type="title" idx="2" hasCustomPrompt="1"/>
          </p:nvPr>
        </p:nvSpPr>
        <p:spPr>
          <a:xfrm>
            <a:off x="2241177" y="2150838"/>
            <a:ext cx="1420500" cy="841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042" name="Google Shape;1042;p29"/>
          <p:cNvSpPr txBox="1">
            <a:spLocks noGrp="1"/>
          </p:cNvSpPr>
          <p:nvPr>
            <p:ph type="subTitle" idx="1"/>
          </p:nvPr>
        </p:nvSpPr>
        <p:spPr>
          <a:xfrm>
            <a:off x="3915975" y="2642250"/>
            <a:ext cx="29868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grpSp>
        <p:nvGrpSpPr>
          <p:cNvPr id="1043" name="Google Shape;1043;p29"/>
          <p:cNvGrpSpPr/>
          <p:nvPr/>
        </p:nvGrpSpPr>
        <p:grpSpPr>
          <a:xfrm rot="10800000">
            <a:off x="7394416" y="3046749"/>
            <a:ext cx="1666901" cy="1678135"/>
            <a:chOff x="2240825" y="3469675"/>
            <a:chExt cx="1198175" cy="1206250"/>
          </a:xfrm>
        </p:grpSpPr>
        <p:sp>
          <p:nvSpPr>
            <p:cNvPr id="1044" name="Google Shape;1044;p29"/>
            <p:cNvSpPr/>
            <p:nvPr/>
          </p:nvSpPr>
          <p:spPr>
            <a:xfrm>
              <a:off x="2306850" y="3469675"/>
              <a:ext cx="3575" cy="1206250"/>
            </a:xfrm>
            <a:custGeom>
              <a:avLst/>
              <a:gdLst/>
              <a:ahLst/>
              <a:cxnLst/>
              <a:rect l="l" t="t" r="r" b="b"/>
              <a:pathLst>
                <a:path w="143" h="48250" extrusionOk="0">
                  <a:moveTo>
                    <a:pt x="61" y="0"/>
                  </a:moveTo>
                  <a:cubicBezTo>
                    <a:pt x="41" y="0"/>
                    <a:pt x="1" y="21"/>
                    <a:pt x="1" y="61"/>
                  </a:cubicBezTo>
                  <a:lnTo>
                    <a:pt x="1" y="48189"/>
                  </a:lnTo>
                  <a:cubicBezTo>
                    <a:pt x="1" y="48229"/>
                    <a:pt x="41" y="48250"/>
                    <a:pt x="61" y="48250"/>
                  </a:cubicBezTo>
                  <a:cubicBezTo>
                    <a:pt x="102" y="48250"/>
                    <a:pt x="142" y="48229"/>
                    <a:pt x="142" y="48189"/>
                  </a:cubicBezTo>
                  <a:lnTo>
                    <a:pt x="142" y="61"/>
                  </a:lnTo>
                  <a:cubicBezTo>
                    <a:pt x="142" y="21"/>
                    <a:pt x="102"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9"/>
            <p:cNvSpPr/>
            <p:nvPr/>
          </p:nvSpPr>
          <p:spPr>
            <a:xfrm>
              <a:off x="2483775" y="3469675"/>
              <a:ext cx="3575" cy="1206250"/>
            </a:xfrm>
            <a:custGeom>
              <a:avLst/>
              <a:gdLst/>
              <a:ahLst/>
              <a:cxnLst/>
              <a:rect l="l" t="t" r="r" b="b"/>
              <a:pathLst>
                <a:path w="143" h="48250" extrusionOk="0">
                  <a:moveTo>
                    <a:pt x="82" y="0"/>
                  </a:moveTo>
                  <a:cubicBezTo>
                    <a:pt x="41" y="0"/>
                    <a:pt x="1" y="21"/>
                    <a:pt x="1" y="61"/>
                  </a:cubicBezTo>
                  <a:lnTo>
                    <a:pt x="1" y="48189"/>
                  </a:lnTo>
                  <a:cubicBezTo>
                    <a:pt x="1" y="48229"/>
                    <a:pt x="41" y="48250"/>
                    <a:pt x="82" y="48250"/>
                  </a:cubicBezTo>
                  <a:cubicBezTo>
                    <a:pt x="122" y="48250"/>
                    <a:pt x="142" y="48229"/>
                    <a:pt x="142" y="48189"/>
                  </a:cubicBezTo>
                  <a:lnTo>
                    <a:pt x="142" y="61"/>
                  </a:lnTo>
                  <a:cubicBezTo>
                    <a:pt x="142" y="21"/>
                    <a:pt x="122" y="0"/>
                    <a:pt x="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9"/>
            <p:cNvSpPr/>
            <p:nvPr/>
          </p:nvSpPr>
          <p:spPr>
            <a:xfrm>
              <a:off x="2661225" y="3469675"/>
              <a:ext cx="3050" cy="1206250"/>
            </a:xfrm>
            <a:custGeom>
              <a:avLst/>
              <a:gdLst/>
              <a:ahLst/>
              <a:cxnLst/>
              <a:rect l="l" t="t" r="r" b="b"/>
              <a:pathLst>
                <a:path w="122" h="48250" extrusionOk="0">
                  <a:moveTo>
                    <a:pt x="61" y="0"/>
                  </a:moveTo>
                  <a:cubicBezTo>
                    <a:pt x="20" y="0"/>
                    <a:pt x="0" y="21"/>
                    <a:pt x="0" y="61"/>
                  </a:cubicBezTo>
                  <a:lnTo>
                    <a:pt x="0" y="48189"/>
                  </a:lnTo>
                  <a:cubicBezTo>
                    <a:pt x="0" y="48229"/>
                    <a:pt x="20" y="48250"/>
                    <a:pt x="61" y="48250"/>
                  </a:cubicBezTo>
                  <a:cubicBezTo>
                    <a:pt x="101" y="48250"/>
                    <a:pt x="121" y="48229"/>
                    <a:pt x="121" y="48189"/>
                  </a:cubicBezTo>
                  <a:lnTo>
                    <a:pt x="121" y="61"/>
                  </a:lnTo>
                  <a:cubicBezTo>
                    <a:pt x="121"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9"/>
            <p:cNvSpPr/>
            <p:nvPr/>
          </p:nvSpPr>
          <p:spPr>
            <a:xfrm>
              <a:off x="2838150" y="3469675"/>
              <a:ext cx="3550" cy="1206250"/>
            </a:xfrm>
            <a:custGeom>
              <a:avLst/>
              <a:gdLst/>
              <a:ahLst/>
              <a:cxnLst/>
              <a:rect l="l" t="t" r="r" b="b"/>
              <a:pathLst>
                <a:path w="142" h="48250" extrusionOk="0">
                  <a:moveTo>
                    <a:pt x="81" y="0"/>
                  </a:moveTo>
                  <a:cubicBezTo>
                    <a:pt x="41" y="0"/>
                    <a:pt x="0" y="21"/>
                    <a:pt x="0" y="61"/>
                  </a:cubicBezTo>
                  <a:lnTo>
                    <a:pt x="0" y="48189"/>
                  </a:lnTo>
                  <a:cubicBezTo>
                    <a:pt x="0" y="48229"/>
                    <a:pt x="41" y="48250"/>
                    <a:pt x="81" y="48250"/>
                  </a:cubicBezTo>
                  <a:cubicBezTo>
                    <a:pt x="101" y="48250"/>
                    <a:pt x="141" y="48229"/>
                    <a:pt x="141" y="48189"/>
                  </a:cubicBezTo>
                  <a:lnTo>
                    <a:pt x="141" y="61"/>
                  </a:lnTo>
                  <a:cubicBezTo>
                    <a:pt x="141" y="21"/>
                    <a:pt x="101"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9"/>
            <p:cNvSpPr/>
            <p:nvPr/>
          </p:nvSpPr>
          <p:spPr>
            <a:xfrm>
              <a:off x="3015575" y="3469675"/>
              <a:ext cx="3050" cy="1206250"/>
            </a:xfrm>
            <a:custGeom>
              <a:avLst/>
              <a:gdLst/>
              <a:ahLst/>
              <a:cxnLst/>
              <a:rect l="l" t="t" r="r" b="b"/>
              <a:pathLst>
                <a:path w="122" h="48250" extrusionOk="0">
                  <a:moveTo>
                    <a:pt x="61" y="0"/>
                  </a:moveTo>
                  <a:cubicBezTo>
                    <a:pt x="21" y="0"/>
                    <a:pt x="0" y="21"/>
                    <a:pt x="0" y="61"/>
                  </a:cubicBezTo>
                  <a:lnTo>
                    <a:pt x="0" y="48189"/>
                  </a:lnTo>
                  <a:cubicBezTo>
                    <a:pt x="0" y="48229"/>
                    <a:pt x="21" y="48250"/>
                    <a:pt x="61" y="48250"/>
                  </a:cubicBezTo>
                  <a:cubicBezTo>
                    <a:pt x="101" y="48250"/>
                    <a:pt x="121" y="48229"/>
                    <a:pt x="121" y="48189"/>
                  </a:cubicBezTo>
                  <a:lnTo>
                    <a:pt x="121" y="61"/>
                  </a:lnTo>
                  <a:cubicBezTo>
                    <a:pt x="121"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9"/>
            <p:cNvSpPr/>
            <p:nvPr/>
          </p:nvSpPr>
          <p:spPr>
            <a:xfrm>
              <a:off x="3192500" y="3469675"/>
              <a:ext cx="3550" cy="1206250"/>
            </a:xfrm>
            <a:custGeom>
              <a:avLst/>
              <a:gdLst/>
              <a:ahLst/>
              <a:cxnLst/>
              <a:rect l="l" t="t" r="r" b="b"/>
              <a:pathLst>
                <a:path w="142" h="48250" extrusionOk="0">
                  <a:moveTo>
                    <a:pt x="61" y="0"/>
                  </a:moveTo>
                  <a:cubicBezTo>
                    <a:pt x="41" y="0"/>
                    <a:pt x="0" y="21"/>
                    <a:pt x="0" y="61"/>
                  </a:cubicBezTo>
                  <a:lnTo>
                    <a:pt x="0" y="48189"/>
                  </a:lnTo>
                  <a:cubicBezTo>
                    <a:pt x="0" y="48229"/>
                    <a:pt x="41" y="48250"/>
                    <a:pt x="61" y="48250"/>
                  </a:cubicBezTo>
                  <a:cubicBezTo>
                    <a:pt x="101" y="48250"/>
                    <a:pt x="142" y="48229"/>
                    <a:pt x="142" y="48189"/>
                  </a:cubicBezTo>
                  <a:lnTo>
                    <a:pt x="142" y="61"/>
                  </a:lnTo>
                  <a:cubicBezTo>
                    <a:pt x="142"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9"/>
            <p:cNvSpPr/>
            <p:nvPr/>
          </p:nvSpPr>
          <p:spPr>
            <a:xfrm>
              <a:off x="3369425" y="3469675"/>
              <a:ext cx="3550" cy="1206250"/>
            </a:xfrm>
            <a:custGeom>
              <a:avLst/>
              <a:gdLst/>
              <a:ahLst/>
              <a:cxnLst/>
              <a:rect l="l" t="t" r="r" b="b"/>
              <a:pathLst>
                <a:path w="142" h="48250" extrusionOk="0">
                  <a:moveTo>
                    <a:pt x="81" y="0"/>
                  </a:moveTo>
                  <a:cubicBezTo>
                    <a:pt x="41" y="0"/>
                    <a:pt x="0" y="21"/>
                    <a:pt x="0" y="61"/>
                  </a:cubicBezTo>
                  <a:lnTo>
                    <a:pt x="0" y="48189"/>
                  </a:lnTo>
                  <a:cubicBezTo>
                    <a:pt x="0" y="48229"/>
                    <a:pt x="41" y="48250"/>
                    <a:pt x="81" y="48250"/>
                  </a:cubicBezTo>
                  <a:cubicBezTo>
                    <a:pt x="121" y="48250"/>
                    <a:pt x="142" y="48229"/>
                    <a:pt x="142" y="48189"/>
                  </a:cubicBezTo>
                  <a:lnTo>
                    <a:pt x="142" y="61"/>
                  </a:lnTo>
                  <a:cubicBezTo>
                    <a:pt x="142" y="21"/>
                    <a:pt x="121"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9"/>
            <p:cNvSpPr/>
            <p:nvPr/>
          </p:nvSpPr>
          <p:spPr>
            <a:xfrm>
              <a:off x="2240825" y="4605850"/>
              <a:ext cx="1198175" cy="3550"/>
            </a:xfrm>
            <a:custGeom>
              <a:avLst/>
              <a:gdLst/>
              <a:ahLst/>
              <a:cxnLst/>
              <a:rect l="l" t="t" r="r" b="b"/>
              <a:pathLst>
                <a:path w="47927" h="142" extrusionOk="0">
                  <a:moveTo>
                    <a:pt x="61" y="0"/>
                  </a:moveTo>
                  <a:cubicBezTo>
                    <a:pt x="21" y="0"/>
                    <a:pt x="1" y="40"/>
                    <a:pt x="1" y="81"/>
                  </a:cubicBezTo>
                  <a:cubicBezTo>
                    <a:pt x="1" y="101"/>
                    <a:pt x="21" y="141"/>
                    <a:pt x="61" y="141"/>
                  </a:cubicBezTo>
                  <a:lnTo>
                    <a:pt x="47866" y="141"/>
                  </a:lnTo>
                  <a:cubicBezTo>
                    <a:pt x="47907" y="141"/>
                    <a:pt x="47927" y="101"/>
                    <a:pt x="47927" y="81"/>
                  </a:cubicBezTo>
                  <a:cubicBezTo>
                    <a:pt x="47927" y="40"/>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9"/>
            <p:cNvSpPr/>
            <p:nvPr/>
          </p:nvSpPr>
          <p:spPr>
            <a:xfrm>
              <a:off x="2240825" y="4427900"/>
              <a:ext cx="1198175" cy="3050"/>
            </a:xfrm>
            <a:custGeom>
              <a:avLst/>
              <a:gdLst/>
              <a:ahLst/>
              <a:cxnLst/>
              <a:rect l="l" t="t" r="r" b="b"/>
              <a:pathLst>
                <a:path w="47927" h="122" extrusionOk="0">
                  <a:moveTo>
                    <a:pt x="61" y="1"/>
                  </a:moveTo>
                  <a:cubicBezTo>
                    <a:pt x="21" y="1"/>
                    <a:pt x="1" y="21"/>
                    <a:pt x="1" y="61"/>
                  </a:cubicBezTo>
                  <a:cubicBezTo>
                    <a:pt x="1" y="101"/>
                    <a:pt x="21" y="122"/>
                    <a:pt x="61" y="122"/>
                  </a:cubicBezTo>
                  <a:lnTo>
                    <a:pt x="47866" y="122"/>
                  </a:lnTo>
                  <a:cubicBezTo>
                    <a:pt x="47907" y="122"/>
                    <a:pt x="47927" y="101"/>
                    <a:pt x="47927" y="61"/>
                  </a:cubicBezTo>
                  <a:cubicBezTo>
                    <a:pt x="47927" y="2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9"/>
            <p:cNvSpPr/>
            <p:nvPr/>
          </p:nvSpPr>
          <p:spPr>
            <a:xfrm>
              <a:off x="2240825" y="4249475"/>
              <a:ext cx="1198175" cy="3550"/>
            </a:xfrm>
            <a:custGeom>
              <a:avLst/>
              <a:gdLst/>
              <a:ahLst/>
              <a:cxnLst/>
              <a:rect l="l" t="t" r="r" b="b"/>
              <a:pathLst>
                <a:path w="47927" h="142" extrusionOk="0">
                  <a:moveTo>
                    <a:pt x="61" y="0"/>
                  </a:moveTo>
                  <a:cubicBezTo>
                    <a:pt x="21" y="0"/>
                    <a:pt x="1" y="20"/>
                    <a:pt x="1" y="61"/>
                  </a:cubicBezTo>
                  <a:cubicBezTo>
                    <a:pt x="1" y="101"/>
                    <a:pt x="21" y="141"/>
                    <a:pt x="61" y="141"/>
                  </a:cubicBezTo>
                  <a:lnTo>
                    <a:pt x="47866" y="141"/>
                  </a:lnTo>
                  <a:cubicBezTo>
                    <a:pt x="47907" y="141"/>
                    <a:pt x="47927" y="101"/>
                    <a:pt x="47927" y="61"/>
                  </a:cubicBezTo>
                  <a:cubicBezTo>
                    <a:pt x="47927" y="20"/>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9"/>
            <p:cNvSpPr/>
            <p:nvPr/>
          </p:nvSpPr>
          <p:spPr>
            <a:xfrm>
              <a:off x="2240825" y="4071025"/>
              <a:ext cx="1198175" cy="3550"/>
            </a:xfrm>
            <a:custGeom>
              <a:avLst/>
              <a:gdLst/>
              <a:ahLst/>
              <a:cxnLst/>
              <a:rect l="l" t="t" r="r" b="b"/>
              <a:pathLst>
                <a:path w="47927" h="142" extrusionOk="0">
                  <a:moveTo>
                    <a:pt x="61" y="0"/>
                  </a:moveTo>
                  <a:cubicBezTo>
                    <a:pt x="21" y="0"/>
                    <a:pt x="1" y="41"/>
                    <a:pt x="1" y="81"/>
                  </a:cubicBezTo>
                  <a:cubicBezTo>
                    <a:pt x="1" y="101"/>
                    <a:pt x="21" y="142"/>
                    <a:pt x="61" y="142"/>
                  </a:cubicBezTo>
                  <a:lnTo>
                    <a:pt x="47866" y="142"/>
                  </a:lnTo>
                  <a:cubicBezTo>
                    <a:pt x="47907" y="142"/>
                    <a:pt x="47927" y="101"/>
                    <a:pt x="47927" y="81"/>
                  </a:cubicBezTo>
                  <a:cubicBezTo>
                    <a:pt x="47927" y="41"/>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9"/>
            <p:cNvSpPr/>
            <p:nvPr/>
          </p:nvSpPr>
          <p:spPr>
            <a:xfrm>
              <a:off x="2240825" y="3892575"/>
              <a:ext cx="1198175" cy="3575"/>
            </a:xfrm>
            <a:custGeom>
              <a:avLst/>
              <a:gdLst/>
              <a:ahLst/>
              <a:cxnLst/>
              <a:rect l="l" t="t" r="r" b="b"/>
              <a:pathLst>
                <a:path w="47927" h="143" extrusionOk="0">
                  <a:moveTo>
                    <a:pt x="61" y="1"/>
                  </a:moveTo>
                  <a:cubicBezTo>
                    <a:pt x="21" y="1"/>
                    <a:pt x="1" y="41"/>
                    <a:pt x="1" y="82"/>
                  </a:cubicBezTo>
                  <a:cubicBezTo>
                    <a:pt x="1" y="122"/>
                    <a:pt x="21" y="142"/>
                    <a:pt x="61" y="142"/>
                  </a:cubicBezTo>
                  <a:lnTo>
                    <a:pt x="47866" y="142"/>
                  </a:lnTo>
                  <a:cubicBezTo>
                    <a:pt x="47907" y="142"/>
                    <a:pt x="47927" y="122"/>
                    <a:pt x="47927" y="82"/>
                  </a:cubicBezTo>
                  <a:cubicBezTo>
                    <a:pt x="47927" y="4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9"/>
            <p:cNvSpPr/>
            <p:nvPr/>
          </p:nvSpPr>
          <p:spPr>
            <a:xfrm>
              <a:off x="2240825" y="3714650"/>
              <a:ext cx="1198175" cy="3050"/>
            </a:xfrm>
            <a:custGeom>
              <a:avLst/>
              <a:gdLst/>
              <a:ahLst/>
              <a:cxnLst/>
              <a:rect l="l" t="t" r="r" b="b"/>
              <a:pathLst>
                <a:path w="47927" h="122" extrusionOk="0">
                  <a:moveTo>
                    <a:pt x="61" y="1"/>
                  </a:moveTo>
                  <a:cubicBezTo>
                    <a:pt x="21" y="1"/>
                    <a:pt x="1" y="21"/>
                    <a:pt x="1" y="61"/>
                  </a:cubicBezTo>
                  <a:cubicBezTo>
                    <a:pt x="1" y="101"/>
                    <a:pt x="21" y="122"/>
                    <a:pt x="61" y="122"/>
                  </a:cubicBezTo>
                  <a:lnTo>
                    <a:pt x="47866" y="122"/>
                  </a:lnTo>
                  <a:cubicBezTo>
                    <a:pt x="47907" y="122"/>
                    <a:pt x="47927" y="101"/>
                    <a:pt x="47927" y="61"/>
                  </a:cubicBezTo>
                  <a:cubicBezTo>
                    <a:pt x="47927" y="2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9"/>
            <p:cNvSpPr/>
            <p:nvPr/>
          </p:nvSpPr>
          <p:spPr>
            <a:xfrm>
              <a:off x="2240825" y="3536200"/>
              <a:ext cx="1198175" cy="3575"/>
            </a:xfrm>
            <a:custGeom>
              <a:avLst/>
              <a:gdLst/>
              <a:ahLst/>
              <a:cxnLst/>
              <a:rect l="l" t="t" r="r" b="b"/>
              <a:pathLst>
                <a:path w="47927" h="143" extrusionOk="0">
                  <a:moveTo>
                    <a:pt x="61" y="1"/>
                  </a:moveTo>
                  <a:cubicBezTo>
                    <a:pt x="21" y="1"/>
                    <a:pt x="1" y="41"/>
                    <a:pt x="1" y="61"/>
                  </a:cubicBezTo>
                  <a:cubicBezTo>
                    <a:pt x="1" y="102"/>
                    <a:pt x="21" y="142"/>
                    <a:pt x="61" y="142"/>
                  </a:cubicBezTo>
                  <a:lnTo>
                    <a:pt x="47866" y="142"/>
                  </a:lnTo>
                  <a:cubicBezTo>
                    <a:pt x="47907" y="142"/>
                    <a:pt x="47927" y="102"/>
                    <a:pt x="47927" y="61"/>
                  </a:cubicBezTo>
                  <a:cubicBezTo>
                    <a:pt x="47927" y="4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8" name="Google Shape;1058;p29"/>
          <p:cNvSpPr/>
          <p:nvPr/>
        </p:nvSpPr>
        <p:spPr>
          <a:xfrm rot="10800000" flipH="1">
            <a:off x="7490453" y="-110668"/>
            <a:ext cx="1770532" cy="2091753"/>
          </a:xfrm>
          <a:custGeom>
            <a:avLst/>
            <a:gdLst/>
            <a:ahLst/>
            <a:cxnLst/>
            <a:rect l="l" t="t" r="r" b="b"/>
            <a:pathLst>
              <a:path w="10445" h="12340" extrusionOk="0">
                <a:moveTo>
                  <a:pt x="10445" y="0"/>
                </a:moveTo>
                <a:lnTo>
                  <a:pt x="4981" y="7803"/>
                </a:lnTo>
                <a:lnTo>
                  <a:pt x="3691" y="3206"/>
                </a:lnTo>
                <a:lnTo>
                  <a:pt x="3549" y="9618"/>
                </a:lnTo>
                <a:lnTo>
                  <a:pt x="1" y="8126"/>
                </a:lnTo>
                <a:lnTo>
                  <a:pt x="4053" y="11856"/>
                </a:lnTo>
                <a:lnTo>
                  <a:pt x="3368" y="12340"/>
                </a:lnTo>
                <a:lnTo>
                  <a:pt x="8348" y="12340"/>
                </a:lnTo>
                <a:lnTo>
                  <a:pt x="8227" y="11856"/>
                </a:lnTo>
                <a:lnTo>
                  <a:pt x="10445" y="10989"/>
                </a:lnTo>
                <a:cubicBezTo>
                  <a:pt x="10445" y="10969"/>
                  <a:pt x="10445" y="10949"/>
                  <a:pt x="10445" y="10908"/>
                </a:cubicBezTo>
                <a:lnTo>
                  <a:pt x="10445" y="9759"/>
                </a:lnTo>
                <a:lnTo>
                  <a:pt x="8751" y="9618"/>
                </a:lnTo>
                <a:lnTo>
                  <a:pt x="10445" y="8489"/>
                </a:lnTo>
                <a:lnTo>
                  <a:pt x="10445" y="7017"/>
                </a:lnTo>
                <a:lnTo>
                  <a:pt x="7300" y="7803"/>
                </a:lnTo>
                <a:lnTo>
                  <a:pt x="10445" y="283"/>
                </a:lnTo>
                <a:lnTo>
                  <a:pt x="104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9"/>
          <p:cNvSpPr/>
          <p:nvPr/>
        </p:nvSpPr>
        <p:spPr>
          <a:xfrm rot="-5400000" flipH="1">
            <a:off x="200024" y="3447723"/>
            <a:ext cx="1557228" cy="2191255"/>
          </a:xfrm>
          <a:custGeom>
            <a:avLst/>
            <a:gdLst/>
            <a:ahLst/>
            <a:cxnLst/>
            <a:rect l="l" t="t" r="r" b="b"/>
            <a:pathLst>
              <a:path w="11191" h="15748" extrusionOk="0">
                <a:moveTo>
                  <a:pt x="1" y="0"/>
                </a:moveTo>
                <a:cubicBezTo>
                  <a:pt x="1" y="40"/>
                  <a:pt x="1" y="61"/>
                  <a:pt x="1" y="81"/>
                </a:cubicBezTo>
                <a:cubicBezTo>
                  <a:pt x="142" y="1351"/>
                  <a:pt x="1251" y="2097"/>
                  <a:pt x="2299" y="2621"/>
                </a:cubicBezTo>
                <a:cubicBezTo>
                  <a:pt x="3449" y="3206"/>
                  <a:pt x="4759" y="3730"/>
                  <a:pt x="5203" y="5061"/>
                </a:cubicBezTo>
                <a:cubicBezTo>
                  <a:pt x="5445" y="5787"/>
                  <a:pt x="5424" y="6553"/>
                  <a:pt x="5404" y="7299"/>
                </a:cubicBezTo>
                <a:cubicBezTo>
                  <a:pt x="5364" y="8105"/>
                  <a:pt x="5243" y="8892"/>
                  <a:pt x="5041" y="9678"/>
                </a:cubicBezTo>
                <a:cubicBezTo>
                  <a:pt x="4779" y="10767"/>
                  <a:pt x="4336" y="12178"/>
                  <a:pt x="5062" y="13207"/>
                </a:cubicBezTo>
                <a:cubicBezTo>
                  <a:pt x="5445" y="13771"/>
                  <a:pt x="6110" y="14053"/>
                  <a:pt x="6695" y="14316"/>
                </a:cubicBezTo>
                <a:cubicBezTo>
                  <a:pt x="7380" y="14618"/>
                  <a:pt x="8066" y="14840"/>
                  <a:pt x="8771" y="15001"/>
                </a:cubicBezTo>
                <a:cubicBezTo>
                  <a:pt x="9578" y="15203"/>
                  <a:pt x="10445" y="15384"/>
                  <a:pt x="11191" y="15747"/>
                </a:cubicBezTo>
                <a:lnTo>
                  <a:pt x="11191" y="1411"/>
                </a:lnTo>
                <a:cubicBezTo>
                  <a:pt x="11191" y="625"/>
                  <a:pt x="10566" y="0"/>
                  <a:pt x="98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9"/>
          <p:cNvSpPr/>
          <p:nvPr/>
        </p:nvSpPr>
        <p:spPr>
          <a:xfrm flipH="1">
            <a:off x="-116984" y="-205768"/>
            <a:ext cx="1679517" cy="2363381"/>
          </a:xfrm>
          <a:custGeom>
            <a:avLst/>
            <a:gdLst/>
            <a:ahLst/>
            <a:cxnLst/>
            <a:rect l="l" t="t" r="r" b="b"/>
            <a:pathLst>
              <a:path w="11191" h="15748" extrusionOk="0">
                <a:moveTo>
                  <a:pt x="1" y="0"/>
                </a:moveTo>
                <a:cubicBezTo>
                  <a:pt x="1" y="40"/>
                  <a:pt x="1" y="61"/>
                  <a:pt x="1" y="81"/>
                </a:cubicBezTo>
                <a:cubicBezTo>
                  <a:pt x="142" y="1351"/>
                  <a:pt x="1251" y="2097"/>
                  <a:pt x="2299" y="2621"/>
                </a:cubicBezTo>
                <a:cubicBezTo>
                  <a:pt x="3449" y="3206"/>
                  <a:pt x="4759" y="3730"/>
                  <a:pt x="5203" y="5061"/>
                </a:cubicBezTo>
                <a:cubicBezTo>
                  <a:pt x="5445" y="5787"/>
                  <a:pt x="5424" y="6553"/>
                  <a:pt x="5404" y="7299"/>
                </a:cubicBezTo>
                <a:cubicBezTo>
                  <a:pt x="5364" y="8105"/>
                  <a:pt x="5243" y="8892"/>
                  <a:pt x="5041" y="9678"/>
                </a:cubicBezTo>
                <a:cubicBezTo>
                  <a:pt x="4779" y="10767"/>
                  <a:pt x="4336" y="12178"/>
                  <a:pt x="5062" y="13207"/>
                </a:cubicBezTo>
                <a:cubicBezTo>
                  <a:pt x="5445" y="13771"/>
                  <a:pt x="6110" y="14053"/>
                  <a:pt x="6695" y="14316"/>
                </a:cubicBezTo>
                <a:cubicBezTo>
                  <a:pt x="7380" y="14618"/>
                  <a:pt x="8066" y="14840"/>
                  <a:pt x="8771" y="15001"/>
                </a:cubicBezTo>
                <a:cubicBezTo>
                  <a:pt x="9578" y="15203"/>
                  <a:pt x="10445" y="15384"/>
                  <a:pt x="11191" y="15747"/>
                </a:cubicBezTo>
                <a:lnTo>
                  <a:pt x="11191" y="1411"/>
                </a:lnTo>
                <a:cubicBezTo>
                  <a:pt x="11191" y="625"/>
                  <a:pt x="10566" y="0"/>
                  <a:pt x="98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9"/>
          <p:cNvSpPr/>
          <p:nvPr/>
        </p:nvSpPr>
        <p:spPr>
          <a:xfrm rot="10800000">
            <a:off x="-73885" y="1780656"/>
            <a:ext cx="2105054" cy="3362854"/>
          </a:xfrm>
          <a:custGeom>
            <a:avLst/>
            <a:gdLst/>
            <a:ahLst/>
            <a:cxnLst/>
            <a:rect l="l" t="t" r="r" b="b"/>
            <a:pathLst>
              <a:path w="8368" h="13368" extrusionOk="0">
                <a:moveTo>
                  <a:pt x="3347" y="0"/>
                </a:moveTo>
                <a:lnTo>
                  <a:pt x="3952" y="948"/>
                </a:lnTo>
                <a:lnTo>
                  <a:pt x="1" y="4214"/>
                </a:lnTo>
                <a:lnTo>
                  <a:pt x="4154" y="3246"/>
                </a:lnTo>
                <a:lnTo>
                  <a:pt x="283" y="8146"/>
                </a:lnTo>
                <a:lnTo>
                  <a:pt x="6090" y="4537"/>
                </a:lnTo>
                <a:lnTo>
                  <a:pt x="5384" y="13368"/>
                </a:lnTo>
                <a:lnTo>
                  <a:pt x="8287" y="3811"/>
                </a:lnTo>
                <a:lnTo>
                  <a:pt x="8368" y="3912"/>
                </a:lnTo>
                <a:lnTo>
                  <a:pt x="83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9"/>
          <p:cNvSpPr/>
          <p:nvPr/>
        </p:nvSpPr>
        <p:spPr>
          <a:xfrm rot="10800000">
            <a:off x="1175674" y="3884993"/>
            <a:ext cx="265207" cy="274942"/>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9"/>
          <p:cNvSpPr/>
          <p:nvPr/>
        </p:nvSpPr>
        <p:spPr>
          <a:xfrm rot="10800000">
            <a:off x="6922749" y="99518"/>
            <a:ext cx="265207" cy="274942"/>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9"/>
          <p:cNvSpPr/>
          <p:nvPr/>
        </p:nvSpPr>
        <p:spPr>
          <a:xfrm rot="8579829" flipH="1">
            <a:off x="8477153" y="4414620"/>
            <a:ext cx="394117" cy="408617"/>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9"/>
          <p:cNvSpPr/>
          <p:nvPr/>
        </p:nvSpPr>
        <p:spPr>
          <a:xfrm rot="2124850" flipH="1">
            <a:off x="516167" y="451903"/>
            <a:ext cx="394116" cy="408616"/>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9"/>
          <p:cNvSpPr/>
          <p:nvPr/>
        </p:nvSpPr>
        <p:spPr>
          <a:xfrm rot="10800000">
            <a:off x="8691449" y="2376443"/>
            <a:ext cx="265207" cy="274942"/>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2">
  <p:cSld name="CUSTOM_11_1">
    <p:spTree>
      <p:nvGrpSpPr>
        <p:cNvPr id="1" name="Shape 1067"/>
        <p:cNvGrpSpPr/>
        <p:nvPr/>
      </p:nvGrpSpPr>
      <p:grpSpPr>
        <a:xfrm>
          <a:off x="0" y="0"/>
          <a:ext cx="0" cy="0"/>
          <a:chOff x="0" y="0"/>
          <a:chExt cx="0" cy="0"/>
        </a:xfrm>
      </p:grpSpPr>
      <p:sp>
        <p:nvSpPr>
          <p:cNvPr id="1068" name="Google Shape;1068;p30"/>
          <p:cNvSpPr/>
          <p:nvPr/>
        </p:nvSpPr>
        <p:spPr>
          <a:xfrm flipH="1">
            <a:off x="2910019" y="-350775"/>
            <a:ext cx="3533400" cy="4064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9" name="Google Shape;1069;p30"/>
          <p:cNvGrpSpPr/>
          <p:nvPr/>
        </p:nvGrpSpPr>
        <p:grpSpPr>
          <a:xfrm flipH="1">
            <a:off x="2365039" y="132156"/>
            <a:ext cx="1439140" cy="2725797"/>
            <a:chOff x="1699834" y="176950"/>
            <a:chExt cx="1038266" cy="1966523"/>
          </a:xfrm>
        </p:grpSpPr>
        <p:sp>
          <p:nvSpPr>
            <p:cNvPr id="1070" name="Google Shape;1070;p30"/>
            <p:cNvSpPr/>
            <p:nvPr/>
          </p:nvSpPr>
          <p:spPr>
            <a:xfrm>
              <a:off x="1699834" y="176950"/>
              <a:ext cx="1038266" cy="1953903"/>
            </a:xfrm>
            <a:custGeom>
              <a:avLst/>
              <a:gdLst/>
              <a:ahLst/>
              <a:cxnLst/>
              <a:rect l="l" t="t" r="r" b="b"/>
              <a:pathLst>
                <a:path w="21514" h="40487" extrusionOk="0">
                  <a:moveTo>
                    <a:pt x="10767" y="0"/>
                  </a:moveTo>
                  <a:cubicBezTo>
                    <a:pt x="4819" y="0"/>
                    <a:pt x="1" y="4819"/>
                    <a:pt x="1" y="10747"/>
                  </a:cubicBezTo>
                  <a:lnTo>
                    <a:pt x="1" y="40487"/>
                  </a:lnTo>
                  <a:lnTo>
                    <a:pt x="21514" y="40487"/>
                  </a:lnTo>
                  <a:lnTo>
                    <a:pt x="21514" y="10747"/>
                  </a:lnTo>
                  <a:cubicBezTo>
                    <a:pt x="21514" y="4819"/>
                    <a:pt x="16695" y="0"/>
                    <a:pt x="107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0"/>
            <p:cNvSpPr/>
            <p:nvPr/>
          </p:nvSpPr>
          <p:spPr>
            <a:xfrm>
              <a:off x="1880805" y="469833"/>
              <a:ext cx="677281" cy="676316"/>
            </a:xfrm>
            <a:custGeom>
              <a:avLst/>
              <a:gdLst/>
              <a:ahLst/>
              <a:cxnLst/>
              <a:rect l="l" t="t" r="r" b="b"/>
              <a:pathLst>
                <a:path w="14034" h="14014" extrusionOk="0">
                  <a:moveTo>
                    <a:pt x="7017" y="0"/>
                  </a:moveTo>
                  <a:cubicBezTo>
                    <a:pt x="3146" y="0"/>
                    <a:pt x="1" y="3125"/>
                    <a:pt x="1" y="6997"/>
                  </a:cubicBezTo>
                  <a:cubicBezTo>
                    <a:pt x="1" y="10888"/>
                    <a:pt x="3146" y="14013"/>
                    <a:pt x="7017" y="14013"/>
                  </a:cubicBezTo>
                  <a:cubicBezTo>
                    <a:pt x="10889" y="14013"/>
                    <a:pt x="14034" y="10888"/>
                    <a:pt x="14034" y="6997"/>
                  </a:cubicBezTo>
                  <a:cubicBezTo>
                    <a:pt x="14034" y="3125"/>
                    <a:pt x="10889" y="0"/>
                    <a:pt x="70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0"/>
            <p:cNvSpPr/>
            <p:nvPr/>
          </p:nvSpPr>
          <p:spPr>
            <a:xfrm>
              <a:off x="1699834" y="1187925"/>
              <a:ext cx="1038266" cy="955548"/>
            </a:xfrm>
            <a:custGeom>
              <a:avLst/>
              <a:gdLst/>
              <a:ahLst/>
              <a:cxnLst/>
              <a:rect l="l" t="t" r="r" b="b"/>
              <a:pathLst>
                <a:path w="21514" h="19800" extrusionOk="0">
                  <a:moveTo>
                    <a:pt x="16131" y="0"/>
                  </a:moveTo>
                  <a:lnTo>
                    <a:pt x="16131" y="4980"/>
                  </a:lnTo>
                  <a:lnTo>
                    <a:pt x="10767" y="4980"/>
                  </a:lnTo>
                  <a:lnTo>
                    <a:pt x="10767" y="9839"/>
                  </a:lnTo>
                  <a:lnTo>
                    <a:pt x="5384" y="9839"/>
                  </a:lnTo>
                  <a:lnTo>
                    <a:pt x="5384" y="14820"/>
                  </a:lnTo>
                  <a:lnTo>
                    <a:pt x="1" y="14820"/>
                  </a:lnTo>
                  <a:lnTo>
                    <a:pt x="1" y="19800"/>
                  </a:lnTo>
                  <a:lnTo>
                    <a:pt x="21514" y="19800"/>
                  </a:lnTo>
                  <a:lnTo>
                    <a:pt x="21514" y="14820"/>
                  </a:lnTo>
                  <a:lnTo>
                    <a:pt x="21514" y="9960"/>
                  </a:lnTo>
                  <a:lnTo>
                    <a:pt x="21514" y="9839"/>
                  </a:lnTo>
                  <a:lnTo>
                    <a:pt x="21514" y="4980"/>
                  </a:lnTo>
                  <a:lnTo>
                    <a:pt x="215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3" name="Google Shape;1073;p30"/>
          <p:cNvGrpSpPr/>
          <p:nvPr/>
        </p:nvGrpSpPr>
        <p:grpSpPr>
          <a:xfrm rot="10800000" flipH="1">
            <a:off x="4490975" y="3969741"/>
            <a:ext cx="2009297" cy="1948844"/>
            <a:chOff x="-71475" y="1671775"/>
            <a:chExt cx="1122575" cy="1088800"/>
          </a:xfrm>
        </p:grpSpPr>
        <p:sp>
          <p:nvSpPr>
            <p:cNvPr id="1074" name="Google Shape;1074;p30"/>
            <p:cNvSpPr/>
            <p:nvPr/>
          </p:nvSpPr>
          <p:spPr>
            <a:xfrm>
              <a:off x="-71475" y="1671775"/>
              <a:ext cx="139150" cy="895750"/>
            </a:xfrm>
            <a:custGeom>
              <a:avLst/>
              <a:gdLst/>
              <a:ahLst/>
              <a:cxnLst/>
              <a:rect l="l" t="t" r="r" b="b"/>
              <a:pathLst>
                <a:path w="5566" h="35830" extrusionOk="0">
                  <a:moveTo>
                    <a:pt x="1" y="1"/>
                  </a:moveTo>
                  <a:lnTo>
                    <a:pt x="1" y="35830"/>
                  </a:lnTo>
                  <a:lnTo>
                    <a:pt x="5566" y="35830"/>
                  </a:lnTo>
                  <a:lnTo>
                    <a:pt x="55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0"/>
            <p:cNvSpPr/>
            <p:nvPr/>
          </p:nvSpPr>
          <p:spPr>
            <a:xfrm>
              <a:off x="51525" y="1671775"/>
              <a:ext cx="139150" cy="895750"/>
            </a:xfrm>
            <a:custGeom>
              <a:avLst/>
              <a:gdLst/>
              <a:ahLst/>
              <a:cxnLst/>
              <a:rect l="l" t="t" r="r" b="b"/>
              <a:pathLst>
                <a:path w="5566" h="35830" extrusionOk="0">
                  <a:moveTo>
                    <a:pt x="0" y="1"/>
                  </a:moveTo>
                  <a:lnTo>
                    <a:pt x="0" y="35830"/>
                  </a:lnTo>
                  <a:lnTo>
                    <a:pt x="5565" y="35830"/>
                  </a:lnTo>
                  <a:lnTo>
                    <a:pt x="55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0"/>
            <p:cNvSpPr/>
            <p:nvPr/>
          </p:nvSpPr>
          <p:spPr>
            <a:xfrm>
              <a:off x="174525" y="1671775"/>
              <a:ext cx="139125" cy="895750"/>
            </a:xfrm>
            <a:custGeom>
              <a:avLst/>
              <a:gdLst/>
              <a:ahLst/>
              <a:cxnLst/>
              <a:rect l="l" t="t" r="r" b="b"/>
              <a:pathLst>
                <a:path w="5565" h="35830" extrusionOk="0">
                  <a:moveTo>
                    <a:pt x="0" y="1"/>
                  </a:moveTo>
                  <a:lnTo>
                    <a:pt x="0" y="35830"/>
                  </a:lnTo>
                  <a:lnTo>
                    <a:pt x="5565" y="35830"/>
                  </a:lnTo>
                  <a:lnTo>
                    <a:pt x="55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0"/>
            <p:cNvSpPr/>
            <p:nvPr/>
          </p:nvSpPr>
          <p:spPr>
            <a:xfrm>
              <a:off x="297500" y="1671775"/>
              <a:ext cx="138650" cy="895750"/>
            </a:xfrm>
            <a:custGeom>
              <a:avLst/>
              <a:gdLst/>
              <a:ahLst/>
              <a:cxnLst/>
              <a:rect l="l" t="t" r="r" b="b"/>
              <a:pathLst>
                <a:path w="5546" h="35830" extrusionOk="0">
                  <a:moveTo>
                    <a:pt x="1" y="1"/>
                  </a:moveTo>
                  <a:lnTo>
                    <a:pt x="1" y="35830"/>
                  </a:lnTo>
                  <a:lnTo>
                    <a:pt x="5545" y="35830"/>
                  </a:lnTo>
                  <a:lnTo>
                    <a:pt x="55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0"/>
            <p:cNvSpPr/>
            <p:nvPr/>
          </p:nvSpPr>
          <p:spPr>
            <a:xfrm>
              <a:off x="420000" y="1671775"/>
              <a:ext cx="139150" cy="895750"/>
            </a:xfrm>
            <a:custGeom>
              <a:avLst/>
              <a:gdLst/>
              <a:ahLst/>
              <a:cxnLst/>
              <a:rect l="l" t="t" r="r" b="b"/>
              <a:pathLst>
                <a:path w="5566" h="35830" extrusionOk="0">
                  <a:moveTo>
                    <a:pt x="0" y="1"/>
                  </a:moveTo>
                  <a:lnTo>
                    <a:pt x="0" y="35830"/>
                  </a:lnTo>
                  <a:lnTo>
                    <a:pt x="5565" y="35830"/>
                  </a:lnTo>
                  <a:lnTo>
                    <a:pt x="55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0"/>
            <p:cNvSpPr/>
            <p:nvPr/>
          </p:nvSpPr>
          <p:spPr>
            <a:xfrm>
              <a:off x="542975" y="1671775"/>
              <a:ext cx="139150" cy="895750"/>
            </a:xfrm>
            <a:custGeom>
              <a:avLst/>
              <a:gdLst/>
              <a:ahLst/>
              <a:cxnLst/>
              <a:rect l="l" t="t" r="r" b="b"/>
              <a:pathLst>
                <a:path w="5566" h="35830" extrusionOk="0">
                  <a:moveTo>
                    <a:pt x="1" y="1"/>
                  </a:moveTo>
                  <a:lnTo>
                    <a:pt x="1" y="35830"/>
                  </a:lnTo>
                  <a:lnTo>
                    <a:pt x="5566" y="35830"/>
                  </a:lnTo>
                  <a:lnTo>
                    <a:pt x="55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0"/>
            <p:cNvSpPr/>
            <p:nvPr/>
          </p:nvSpPr>
          <p:spPr>
            <a:xfrm>
              <a:off x="665975" y="1671775"/>
              <a:ext cx="139150" cy="895750"/>
            </a:xfrm>
            <a:custGeom>
              <a:avLst/>
              <a:gdLst/>
              <a:ahLst/>
              <a:cxnLst/>
              <a:rect l="l" t="t" r="r" b="b"/>
              <a:pathLst>
                <a:path w="5566" h="35830" extrusionOk="0">
                  <a:moveTo>
                    <a:pt x="0" y="1"/>
                  </a:moveTo>
                  <a:lnTo>
                    <a:pt x="0" y="35830"/>
                  </a:lnTo>
                  <a:lnTo>
                    <a:pt x="5565" y="35830"/>
                  </a:lnTo>
                  <a:lnTo>
                    <a:pt x="55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0"/>
            <p:cNvSpPr/>
            <p:nvPr/>
          </p:nvSpPr>
          <p:spPr>
            <a:xfrm>
              <a:off x="788975" y="1671775"/>
              <a:ext cx="139125" cy="895750"/>
            </a:xfrm>
            <a:custGeom>
              <a:avLst/>
              <a:gdLst/>
              <a:ahLst/>
              <a:cxnLst/>
              <a:rect l="l" t="t" r="r" b="b"/>
              <a:pathLst>
                <a:path w="5565" h="35830" extrusionOk="0">
                  <a:moveTo>
                    <a:pt x="0" y="1"/>
                  </a:moveTo>
                  <a:lnTo>
                    <a:pt x="0" y="35830"/>
                  </a:lnTo>
                  <a:lnTo>
                    <a:pt x="5565" y="35830"/>
                  </a:lnTo>
                  <a:lnTo>
                    <a:pt x="55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0"/>
            <p:cNvSpPr/>
            <p:nvPr/>
          </p:nvSpPr>
          <p:spPr>
            <a:xfrm>
              <a:off x="911950" y="1671775"/>
              <a:ext cx="139150" cy="895750"/>
            </a:xfrm>
            <a:custGeom>
              <a:avLst/>
              <a:gdLst/>
              <a:ahLst/>
              <a:cxnLst/>
              <a:rect l="l" t="t" r="r" b="b"/>
              <a:pathLst>
                <a:path w="5566" h="35830" extrusionOk="0">
                  <a:moveTo>
                    <a:pt x="1" y="1"/>
                  </a:moveTo>
                  <a:lnTo>
                    <a:pt x="1" y="35830"/>
                  </a:lnTo>
                  <a:lnTo>
                    <a:pt x="5566" y="35830"/>
                  </a:lnTo>
                  <a:lnTo>
                    <a:pt x="55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0"/>
            <p:cNvSpPr/>
            <p:nvPr/>
          </p:nvSpPr>
          <p:spPr>
            <a:xfrm>
              <a:off x="911950" y="2485350"/>
              <a:ext cx="139150" cy="82175"/>
            </a:xfrm>
            <a:custGeom>
              <a:avLst/>
              <a:gdLst/>
              <a:ahLst/>
              <a:cxnLst/>
              <a:rect l="l" t="t" r="r" b="b"/>
              <a:pathLst>
                <a:path w="5566" h="3287" extrusionOk="0">
                  <a:moveTo>
                    <a:pt x="1" y="0"/>
                  </a:moveTo>
                  <a:lnTo>
                    <a:pt x="1" y="3287"/>
                  </a:lnTo>
                  <a:lnTo>
                    <a:pt x="5566" y="3287"/>
                  </a:lnTo>
                  <a:lnTo>
                    <a:pt x="55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0"/>
            <p:cNvSpPr/>
            <p:nvPr/>
          </p:nvSpPr>
          <p:spPr>
            <a:xfrm>
              <a:off x="788975" y="2485350"/>
              <a:ext cx="139125" cy="82175"/>
            </a:xfrm>
            <a:custGeom>
              <a:avLst/>
              <a:gdLst/>
              <a:ahLst/>
              <a:cxnLst/>
              <a:rect l="l" t="t" r="r" b="b"/>
              <a:pathLst>
                <a:path w="5565" h="3287" extrusionOk="0">
                  <a:moveTo>
                    <a:pt x="0" y="0"/>
                  </a:moveTo>
                  <a:lnTo>
                    <a:pt x="0" y="3287"/>
                  </a:lnTo>
                  <a:lnTo>
                    <a:pt x="5565" y="3287"/>
                  </a:lnTo>
                  <a:lnTo>
                    <a:pt x="55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0"/>
            <p:cNvSpPr/>
            <p:nvPr/>
          </p:nvSpPr>
          <p:spPr>
            <a:xfrm>
              <a:off x="665975" y="2485350"/>
              <a:ext cx="139150" cy="82175"/>
            </a:xfrm>
            <a:custGeom>
              <a:avLst/>
              <a:gdLst/>
              <a:ahLst/>
              <a:cxnLst/>
              <a:rect l="l" t="t" r="r" b="b"/>
              <a:pathLst>
                <a:path w="5566" h="3287" extrusionOk="0">
                  <a:moveTo>
                    <a:pt x="0" y="0"/>
                  </a:moveTo>
                  <a:lnTo>
                    <a:pt x="0" y="3287"/>
                  </a:lnTo>
                  <a:lnTo>
                    <a:pt x="5565" y="3287"/>
                  </a:lnTo>
                  <a:lnTo>
                    <a:pt x="55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0"/>
            <p:cNvSpPr/>
            <p:nvPr/>
          </p:nvSpPr>
          <p:spPr>
            <a:xfrm>
              <a:off x="542975" y="2485350"/>
              <a:ext cx="139150" cy="82175"/>
            </a:xfrm>
            <a:custGeom>
              <a:avLst/>
              <a:gdLst/>
              <a:ahLst/>
              <a:cxnLst/>
              <a:rect l="l" t="t" r="r" b="b"/>
              <a:pathLst>
                <a:path w="5566" h="3287" extrusionOk="0">
                  <a:moveTo>
                    <a:pt x="1" y="0"/>
                  </a:moveTo>
                  <a:lnTo>
                    <a:pt x="1" y="3287"/>
                  </a:lnTo>
                  <a:lnTo>
                    <a:pt x="5566" y="3287"/>
                  </a:lnTo>
                  <a:lnTo>
                    <a:pt x="55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0"/>
            <p:cNvSpPr/>
            <p:nvPr/>
          </p:nvSpPr>
          <p:spPr>
            <a:xfrm>
              <a:off x="420000" y="2485350"/>
              <a:ext cx="139150" cy="82175"/>
            </a:xfrm>
            <a:custGeom>
              <a:avLst/>
              <a:gdLst/>
              <a:ahLst/>
              <a:cxnLst/>
              <a:rect l="l" t="t" r="r" b="b"/>
              <a:pathLst>
                <a:path w="5566" h="3287" extrusionOk="0">
                  <a:moveTo>
                    <a:pt x="0" y="0"/>
                  </a:moveTo>
                  <a:lnTo>
                    <a:pt x="0" y="3287"/>
                  </a:lnTo>
                  <a:lnTo>
                    <a:pt x="5565" y="3287"/>
                  </a:lnTo>
                  <a:lnTo>
                    <a:pt x="55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0"/>
            <p:cNvSpPr/>
            <p:nvPr/>
          </p:nvSpPr>
          <p:spPr>
            <a:xfrm>
              <a:off x="297500" y="2485350"/>
              <a:ext cx="138650" cy="82175"/>
            </a:xfrm>
            <a:custGeom>
              <a:avLst/>
              <a:gdLst/>
              <a:ahLst/>
              <a:cxnLst/>
              <a:rect l="l" t="t" r="r" b="b"/>
              <a:pathLst>
                <a:path w="5546" h="3287" extrusionOk="0">
                  <a:moveTo>
                    <a:pt x="1" y="0"/>
                  </a:moveTo>
                  <a:lnTo>
                    <a:pt x="1" y="3287"/>
                  </a:lnTo>
                  <a:lnTo>
                    <a:pt x="5545" y="3287"/>
                  </a:lnTo>
                  <a:lnTo>
                    <a:pt x="55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0"/>
            <p:cNvSpPr/>
            <p:nvPr/>
          </p:nvSpPr>
          <p:spPr>
            <a:xfrm>
              <a:off x="174525" y="2485350"/>
              <a:ext cx="139125" cy="82175"/>
            </a:xfrm>
            <a:custGeom>
              <a:avLst/>
              <a:gdLst/>
              <a:ahLst/>
              <a:cxnLst/>
              <a:rect l="l" t="t" r="r" b="b"/>
              <a:pathLst>
                <a:path w="5565" h="3287" extrusionOk="0">
                  <a:moveTo>
                    <a:pt x="0" y="0"/>
                  </a:moveTo>
                  <a:lnTo>
                    <a:pt x="0" y="3287"/>
                  </a:lnTo>
                  <a:lnTo>
                    <a:pt x="5565" y="3287"/>
                  </a:lnTo>
                  <a:lnTo>
                    <a:pt x="55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0"/>
            <p:cNvSpPr/>
            <p:nvPr/>
          </p:nvSpPr>
          <p:spPr>
            <a:xfrm>
              <a:off x="51525" y="2485350"/>
              <a:ext cx="139150" cy="82175"/>
            </a:xfrm>
            <a:custGeom>
              <a:avLst/>
              <a:gdLst/>
              <a:ahLst/>
              <a:cxnLst/>
              <a:rect l="l" t="t" r="r" b="b"/>
              <a:pathLst>
                <a:path w="5566" h="3287" extrusionOk="0">
                  <a:moveTo>
                    <a:pt x="0" y="0"/>
                  </a:moveTo>
                  <a:lnTo>
                    <a:pt x="0" y="3287"/>
                  </a:lnTo>
                  <a:lnTo>
                    <a:pt x="5565" y="3287"/>
                  </a:lnTo>
                  <a:lnTo>
                    <a:pt x="55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0"/>
            <p:cNvSpPr/>
            <p:nvPr/>
          </p:nvSpPr>
          <p:spPr>
            <a:xfrm>
              <a:off x="-71475" y="2485350"/>
              <a:ext cx="139150" cy="82175"/>
            </a:xfrm>
            <a:custGeom>
              <a:avLst/>
              <a:gdLst/>
              <a:ahLst/>
              <a:cxnLst/>
              <a:rect l="l" t="t" r="r" b="b"/>
              <a:pathLst>
                <a:path w="5566" h="3287" extrusionOk="0">
                  <a:moveTo>
                    <a:pt x="1" y="0"/>
                  </a:moveTo>
                  <a:lnTo>
                    <a:pt x="1" y="3287"/>
                  </a:lnTo>
                  <a:lnTo>
                    <a:pt x="5566" y="3287"/>
                  </a:lnTo>
                  <a:lnTo>
                    <a:pt x="55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0"/>
            <p:cNvSpPr/>
            <p:nvPr/>
          </p:nvSpPr>
          <p:spPr>
            <a:xfrm>
              <a:off x="-71475" y="2567500"/>
              <a:ext cx="329675" cy="193075"/>
            </a:xfrm>
            <a:custGeom>
              <a:avLst/>
              <a:gdLst/>
              <a:ahLst/>
              <a:cxnLst/>
              <a:rect l="l" t="t" r="r" b="b"/>
              <a:pathLst>
                <a:path w="13187" h="7723" extrusionOk="0">
                  <a:moveTo>
                    <a:pt x="1" y="1"/>
                  </a:moveTo>
                  <a:lnTo>
                    <a:pt x="1" y="7723"/>
                  </a:lnTo>
                  <a:lnTo>
                    <a:pt x="13187" y="7723"/>
                  </a:lnTo>
                  <a:lnTo>
                    <a:pt x="131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0"/>
            <p:cNvSpPr/>
            <p:nvPr/>
          </p:nvSpPr>
          <p:spPr>
            <a:xfrm>
              <a:off x="259700" y="2567500"/>
              <a:ext cx="262125" cy="193075"/>
            </a:xfrm>
            <a:custGeom>
              <a:avLst/>
              <a:gdLst/>
              <a:ahLst/>
              <a:cxnLst/>
              <a:rect l="l" t="t" r="r" b="b"/>
              <a:pathLst>
                <a:path w="10485" h="7723" extrusionOk="0">
                  <a:moveTo>
                    <a:pt x="0" y="1"/>
                  </a:moveTo>
                  <a:lnTo>
                    <a:pt x="0" y="7723"/>
                  </a:lnTo>
                  <a:lnTo>
                    <a:pt x="10485" y="7723"/>
                  </a:lnTo>
                  <a:lnTo>
                    <a:pt x="104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0"/>
            <p:cNvSpPr/>
            <p:nvPr/>
          </p:nvSpPr>
          <p:spPr>
            <a:xfrm>
              <a:off x="521828" y="2567500"/>
              <a:ext cx="265611" cy="193075"/>
            </a:xfrm>
            <a:custGeom>
              <a:avLst/>
              <a:gdLst/>
              <a:ahLst/>
              <a:cxnLst/>
              <a:rect l="l" t="t" r="r" b="b"/>
              <a:pathLst>
                <a:path w="10485" h="7723" extrusionOk="0">
                  <a:moveTo>
                    <a:pt x="0" y="1"/>
                  </a:moveTo>
                  <a:lnTo>
                    <a:pt x="0" y="7723"/>
                  </a:lnTo>
                  <a:lnTo>
                    <a:pt x="10485" y="7723"/>
                  </a:lnTo>
                  <a:lnTo>
                    <a:pt x="104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0"/>
            <p:cNvSpPr/>
            <p:nvPr/>
          </p:nvSpPr>
          <p:spPr>
            <a:xfrm>
              <a:off x="787450" y="2567500"/>
              <a:ext cx="262150" cy="193075"/>
            </a:xfrm>
            <a:custGeom>
              <a:avLst/>
              <a:gdLst/>
              <a:ahLst/>
              <a:cxnLst/>
              <a:rect l="l" t="t" r="r" b="b"/>
              <a:pathLst>
                <a:path w="10486" h="7723" extrusionOk="0">
                  <a:moveTo>
                    <a:pt x="1" y="1"/>
                  </a:moveTo>
                  <a:lnTo>
                    <a:pt x="1" y="7723"/>
                  </a:lnTo>
                  <a:lnTo>
                    <a:pt x="10485" y="7723"/>
                  </a:lnTo>
                  <a:lnTo>
                    <a:pt x="104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6" name="Google Shape;1096;p30"/>
          <p:cNvSpPr/>
          <p:nvPr/>
        </p:nvSpPr>
        <p:spPr>
          <a:xfrm>
            <a:off x="7545503" y="3137850"/>
            <a:ext cx="1770532" cy="2091753"/>
          </a:xfrm>
          <a:custGeom>
            <a:avLst/>
            <a:gdLst/>
            <a:ahLst/>
            <a:cxnLst/>
            <a:rect l="l" t="t" r="r" b="b"/>
            <a:pathLst>
              <a:path w="10445" h="12340" extrusionOk="0">
                <a:moveTo>
                  <a:pt x="10445" y="0"/>
                </a:moveTo>
                <a:lnTo>
                  <a:pt x="4981" y="7803"/>
                </a:lnTo>
                <a:lnTo>
                  <a:pt x="3691" y="3206"/>
                </a:lnTo>
                <a:lnTo>
                  <a:pt x="3549" y="9618"/>
                </a:lnTo>
                <a:lnTo>
                  <a:pt x="1" y="8126"/>
                </a:lnTo>
                <a:lnTo>
                  <a:pt x="4053" y="11856"/>
                </a:lnTo>
                <a:lnTo>
                  <a:pt x="3368" y="12340"/>
                </a:lnTo>
                <a:lnTo>
                  <a:pt x="8348" y="12340"/>
                </a:lnTo>
                <a:lnTo>
                  <a:pt x="8227" y="11856"/>
                </a:lnTo>
                <a:lnTo>
                  <a:pt x="10445" y="10989"/>
                </a:lnTo>
                <a:cubicBezTo>
                  <a:pt x="10445" y="10969"/>
                  <a:pt x="10445" y="10949"/>
                  <a:pt x="10445" y="10908"/>
                </a:cubicBezTo>
                <a:lnTo>
                  <a:pt x="10445" y="9759"/>
                </a:lnTo>
                <a:lnTo>
                  <a:pt x="8751" y="9618"/>
                </a:lnTo>
                <a:lnTo>
                  <a:pt x="10445" y="8489"/>
                </a:lnTo>
                <a:lnTo>
                  <a:pt x="10445" y="7017"/>
                </a:lnTo>
                <a:lnTo>
                  <a:pt x="7300" y="7803"/>
                </a:lnTo>
                <a:lnTo>
                  <a:pt x="10445" y="283"/>
                </a:lnTo>
                <a:lnTo>
                  <a:pt x="10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7" name="Google Shape;1097;p30"/>
          <p:cNvGrpSpPr/>
          <p:nvPr/>
        </p:nvGrpSpPr>
        <p:grpSpPr>
          <a:xfrm flipH="1">
            <a:off x="6710902" y="307844"/>
            <a:ext cx="2707516" cy="2725763"/>
            <a:chOff x="2240825" y="3469675"/>
            <a:chExt cx="1198175" cy="1206250"/>
          </a:xfrm>
        </p:grpSpPr>
        <p:sp>
          <p:nvSpPr>
            <p:cNvPr id="1098" name="Google Shape;1098;p30"/>
            <p:cNvSpPr/>
            <p:nvPr/>
          </p:nvSpPr>
          <p:spPr>
            <a:xfrm>
              <a:off x="2306850" y="3469675"/>
              <a:ext cx="3575" cy="1206250"/>
            </a:xfrm>
            <a:custGeom>
              <a:avLst/>
              <a:gdLst/>
              <a:ahLst/>
              <a:cxnLst/>
              <a:rect l="l" t="t" r="r" b="b"/>
              <a:pathLst>
                <a:path w="143" h="48250" extrusionOk="0">
                  <a:moveTo>
                    <a:pt x="61" y="0"/>
                  </a:moveTo>
                  <a:cubicBezTo>
                    <a:pt x="41" y="0"/>
                    <a:pt x="1" y="21"/>
                    <a:pt x="1" y="61"/>
                  </a:cubicBezTo>
                  <a:lnTo>
                    <a:pt x="1" y="48189"/>
                  </a:lnTo>
                  <a:cubicBezTo>
                    <a:pt x="1" y="48229"/>
                    <a:pt x="41" y="48250"/>
                    <a:pt x="61" y="48250"/>
                  </a:cubicBezTo>
                  <a:cubicBezTo>
                    <a:pt x="102" y="48250"/>
                    <a:pt x="142" y="48229"/>
                    <a:pt x="142" y="48189"/>
                  </a:cubicBezTo>
                  <a:lnTo>
                    <a:pt x="142" y="61"/>
                  </a:lnTo>
                  <a:cubicBezTo>
                    <a:pt x="142" y="21"/>
                    <a:pt x="102"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0"/>
            <p:cNvSpPr/>
            <p:nvPr/>
          </p:nvSpPr>
          <p:spPr>
            <a:xfrm>
              <a:off x="2483775" y="3469675"/>
              <a:ext cx="3575" cy="1206250"/>
            </a:xfrm>
            <a:custGeom>
              <a:avLst/>
              <a:gdLst/>
              <a:ahLst/>
              <a:cxnLst/>
              <a:rect l="l" t="t" r="r" b="b"/>
              <a:pathLst>
                <a:path w="143" h="48250" extrusionOk="0">
                  <a:moveTo>
                    <a:pt x="82" y="0"/>
                  </a:moveTo>
                  <a:cubicBezTo>
                    <a:pt x="41" y="0"/>
                    <a:pt x="1" y="21"/>
                    <a:pt x="1" y="61"/>
                  </a:cubicBezTo>
                  <a:lnTo>
                    <a:pt x="1" y="48189"/>
                  </a:lnTo>
                  <a:cubicBezTo>
                    <a:pt x="1" y="48229"/>
                    <a:pt x="41" y="48250"/>
                    <a:pt x="82" y="48250"/>
                  </a:cubicBezTo>
                  <a:cubicBezTo>
                    <a:pt x="122" y="48250"/>
                    <a:pt x="142" y="48229"/>
                    <a:pt x="142" y="48189"/>
                  </a:cubicBezTo>
                  <a:lnTo>
                    <a:pt x="142" y="61"/>
                  </a:lnTo>
                  <a:cubicBezTo>
                    <a:pt x="142" y="21"/>
                    <a:pt x="122" y="0"/>
                    <a:pt x="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0"/>
            <p:cNvSpPr/>
            <p:nvPr/>
          </p:nvSpPr>
          <p:spPr>
            <a:xfrm>
              <a:off x="2661225" y="3469675"/>
              <a:ext cx="3050" cy="1206250"/>
            </a:xfrm>
            <a:custGeom>
              <a:avLst/>
              <a:gdLst/>
              <a:ahLst/>
              <a:cxnLst/>
              <a:rect l="l" t="t" r="r" b="b"/>
              <a:pathLst>
                <a:path w="122" h="48250" extrusionOk="0">
                  <a:moveTo>
                    <a:pt x="61" y="0"/>
                  </a:moveTo>
                  <a:cubicBezTo>
                    <a:pt x="20" y="0"/>
                    <a:pt x="0" y="21"/>
                    <a:pt x="0" y="61"/>
                  </a:cubicBezTo>
                  <a:lnTo>
                    <a:pt x="0" y="48189"/>
                  </a:lnTo>
                  <a:cubicBezTo>
                    <a:pt x="0" y="48229"/>
                    <a:pt x="20" y="48250"/>
                    <a:pt x="61" y="48250"/>
                  </a:cubicBezTo>
                  <a:cubicBezTo>
                    <a:pt x="101" y="48250"/>
                    <a:pt x="121" y="48229"/>
                    <a:pt x="121" y="48189"/>
                  </a:cubicBezTo>
                  <a:lnTo>
                    <a:pt x="121" y="61"/>
                  </a:lnTo>
                  <a:cubicBezTo>
                    <a:pt x="121"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0"/>
            <p:cNvSpPr/>
            <p:nvPr/>
          </p:nvSpPr>
          <p:spPr>
            <a:xfrm>
              <a:off x="2838150" y="3469675"/>
              <a:ext cx="3550" cy="1206250"/>
            </a:xfrm>
            <a:custGeom>
              <a:avLst/>
              <a:gdLst/>
              <a:ahLst/>
              <a:cxnLst/>
              <a:rect l="l" t="t" r="r" b="b"/>
              <a:pathLst>
                <a:path w="142" h="48250" extrusionOk="0">
                  <a:moveTo>
                    <a:pt x="81" y="0"/>
                  </a:moveTo>
                  <a:cubicBezTo>
                    <a:pt x="41" y="0"/>
                    <a:pt x="0" y="21"/>
                    <a:pt x="0" y="61"/>
                  </a:cubicBezTo>
                  <a:lnTo>
                    <a:pt x="0" y="48189"/>
                  </a:lnTo>
                  <a:cubicBezTo>
                    <a:pt x="0" y="48229"/>
                    <a:pt x="41" y="48250"/>
                    <a:pt x="81" y="48250"/>
                  </a:cubicBezTo>
                  <a:cubicBezTo>
                    <a:pt x="101" y="48250"/>
                    <a:pt x="141" y="48229"/>
                    <a:pt x="141" y="48189"/>
                  </a:cubicBezTo>
                  <a:lnTo>
                    <a:pt x="141" y="61"/>
                  </a:lnTo>
                  <a:cubicBezTo>
                    <a:pt x="141" y="21"/>
                    <a:pt x="101"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0"/>
            <p:cNvSpPr/>
            <p:nvPr/>
          </p:nvSpPr>
          <p:spPr>
            <a:xfrm>
              <a:off x="3015575" y="3469675"/>
              <a:ext cx="3050" cy="1206250"/>
            </a:xfrm>
            <a:custGeom>
              <a:avLst/>
              <a:gdLst/>
              <a:ahLst/>
              <a:cxnLst/>
              <a:rect l="l" t="t" r="r" b="b"/>
              <a:pathLst>
                <a:path w="122" h="48250" extrusionOk="0">
                  <a:moveTo>
                    <a:pt x="61" y="0"/>
                  </a:moveTo>
                  <a:cubicBezTo>
                    <a:pt x="21" y="0"/>
                    <a:pt x="0" y="21"/>
                    <a:pt x="0" y="61"/>
                  </a:cubicBezTo>
                  <a:lnTo>
                    <a:pt x="0" y="48189"/>
                  </a:lnTo>
                  <a:cubicBezTo>
                    <a:pt x="0" y="48229"/>
                    <a:pt x="21" y="48250"/>
                    <a:pt x="61" y="48250"/>
                  </a:cubicBezTo>
                  <a:cubicBezTo>
                    <a:pt x="101" y="48250"/>
                    <a:pt x="121" y="48229"/>
                    <a:pt x="121" y="48189"/>
                  </a:cubicBezTo>
                  <a:lnTo>
                    <a:pt x="121" y="61"/>
                  </a:lnTo>
                  <a:cubicBezTo>
                    <a:pt x="121"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0"/>
            <p:cNvSpPr/>
            <p:nvPr/>
          </p:nvSpPr>
          <p:spPr>
            <a:xfrm>
              <a:off x="3192500" y="3469675"/>
              <a:ext cx="3550" cy="1206250"/>
            </a:xfrm>
            <a:custGeom>
              <a:avLst/>
              <a:gdLst/>
              <a:ahLst/>
              <a:cxnLst/>
              <a:rect l="l" t="t" r="r" b="b"/>
              <a:pathLst>
                <a:path w="142" h="48250" extrusionOk="0">
                  <a:moveTo>
                    <a:pt x="61" y="0"/>
                  </a:moveTo>
                  <a:cubicBezTo>
                    <a:pt x="41" y="0"/>
                    <a:pt x="0" y="21"/>
                    <a:pt x="0" y="61"/>
                  </a:cubicBezTo>
                  <a:lnTo>
                    <a:pt x="0" y="48189"/>
                  </a:lnTo>
                  <a:cubicBezTo>
                    <a:pt x="0" y="48229"/>
                    <a:pt x="41" y="48250"/>
                    <a:pt x="61" y="48250"/>
                  </a:cubicBezTo>
                  <a:cubicBezTo>
                    <a:pt x="101" y="48250"/>
                    <a:pt x="142" y="48229"/>
                    <a:pt x="142" y="48189"/>
                  </a:cubicBezTo>
                  <a:lnTo>
                    <a:pt x="142" y="61"/>
                  </a:lnTo>
                  <a:cubicBezTo>
                    <a:pt x="142"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0"/>
            <p:cNvSpPr/>
            <p:nvPr/>
          </p:nvSpPr>
          <p:spPr>
            <a:xfrm>
              <a:off x="3369425" y="3469675"/>
              <a:ext cx="3550" cy="1206250"/>
            </a:xfrm>
            <a:custGeom>
              <a:avLst/>
              <a:gdLst/>
              <a:ahLst/>
              <a:cxnLst/>
              <a:rect l="l" t="t" r="r" b="b"/>
              <a:pathLst>
                <a:path w="142" h="48250" extrusionOk="0">
                  <a:moveTo>
                    <a:pt x="81" y="0"/>
                  </a:moveTo>
                  <a:cubicBezTo>
                    <a:pt x="41" y="0"/>
                    <a:pt x="0" y="21"/>
                    <a:pt x="0" y="61"/>
                  </a:cubicBezTo>
                  <a:lnTo>
                    <a:pt x="0" y="48189"/>
                  </a:lnTo>
                  <a:cubicBezTo>
                    <a:pt x="0" y="48229"/>
                    <a:pt x="41" y="48250"/>
                    <a:pt x="81" y="48250"/>
                  </a:cubicBezTo>
                  <a:cubicBezTo>
                    <a:pt x="121" y="48250"/>
                    <a:pt x="142" y="48229"/>
                    <a:pt x="142" y="48189"/>
                  </a:cubicBezTo>
                  <a:lnTo>
                    <a:pt x="142" y="61"/>
                  </a:lnTo>
                  <a:cubicBezTo>
                    <a:pt x="142" y="21"/>
                    <a:pt x="121"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0"/>
            <p:cNvSpPr/>
            <p:nvPr/>
          </p:nvSpPr>
          <p:spPr>
            <a:xfrm>
              <a:off x="2240825" y="4605850"/>
              <a:ext cx="1198175" cy="3550"/>
            </a:xfrm>
            <a:custGeom>
              <a:avLst/>
              <a:gdLst/>
              <a:ahLst/>
              <a:cxnLst/>
              <a:rect l="l" t="t" r="r" b="b"/>
              <a:pathLst>
                <a:path w="47927" h="142" extrusionOk="0">
                  <a:moveTo>
                    <a:pt x="61" y="0"/>
                  </a:moveTo>
                  <a:cubicBezTo>
                    <a:pt x="21" y="0"/>
                    <a:pt x="1" y="40"/>
                    <a:pt x="1" y="81"/>
                  </a:cubicBezTo>
                  <a:cubicBezTo>
                    <a:pt x="1" y="101"/>
                    <a:pt x="21" y="141"/>
                    <a:pt x="61" y="141"/>
                  </a:cubicBezTo>
                  <a:lnTo>
                    <a:pt x="47866" y="141"/>
                  </a:lnTo>
                  <a:cubicBezTo>
                    <a:pt x="47907" y="141"/>
                    <a:pt x="47927" y="101"/>
                    <a:pt x="47927" y="81"/>
                  </a:cubicBezTo>
                  <a:cubicBezTo>
                    <a:pt x="47927" y="40"/>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0"/>
            <p:cNvSpPr/>
            <p:nvPr/>
          </p:nvSpPr>
          <p:spPr>
            <a:xfrm>
              <a:off x="2240825" y="4427900"/>
              <a:ext cx="1198175" cy="3050"/>
            </a:xfrm>
            <a:custGeom>
              <a:avLst/>
              <a:gdLst/>
              <a:ahLst/>
              <a:cxnLst/>
              <a:rect l="l" t="t" r="r" b="b"/>
              <a:pathLst>
                <a:path w="47927" h="122" extrusionOk="0">
                  <a:moveTo>
                    <a:pt x="61" y="1"/>
                  </a:moveTo>
                  <a:cubicBezTo>
                    <a:pt x="21" y="1"/>
                    <a:pt x="1" y="21"/>
                    <a:pt x="1" y="61"/>
                  </a:cubicBezTo>
                  <a:cubicBezTo>
                    <a:pt x="1" y="101"/>
                    <a:pt x="21" y="122"/>
                    <a:pt x="61" y="122"/>
                  </a:cubicBezTo>
                  <a:lnTo>
                    <a:pt x="47866" y="122"/>
                  </a:lnTo>
                  <a:cubicBezTo>
                    <a:pt x="47907" y="122"/>
                    <a:pt x="47927" y="101"/>
                    <a:pt x="47927" y="61"/>
                  </a:cubicBezTo>
                  <a:cubicBezTo>
                    <a:pt x="47927" y="2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0"/>
            <p:cNvSpPr/>
            <p:nvPr/>
          </p:nvSpPr>
          <p:spPr>
            <a:xfrm>
              <a:off x="2240825" y="4249475"/>
              <a:ext cx="1198175" cy="3550"/>
            </a:xfrm>
            <a:custGeom>
              <a:avLst/>
              <a:gdLst/>
              <a:ahLst/>
              <a:cxnLst/>
              <a:rect l="l" t="t" r="r" b="b"/>
              <a:pathLst>
                <a:path w="47927" h="142" extrusionOk="0">
                  <a:moveTo>
                    <a:pt x="61" y="0"/>
                  </a:moveTo>
                  <a:cubicBezTo>
                    <a:pt x="21" y="0"/>
                    <a:pt x="1" y="20"/>
                    <a:pt x="1" y="61"/>
                  </a:cubicBezTo>
                  <a:cubicBezTo>
                    <a:pt x="1" y="101"/>
                    <a:pt x="21" y="141"/>
                    <a:pt x="61" y="141"/>
                  </a:cubicBezTo>
                  <a:lnTo>
                    <a:pt x="47866" y="141"/>
                  </a:lnTo>
                  <a:cubicBezTo>
                    <a:pt x="47907" y="141"/>
                    <a:pt x="47927" y="101"/>
                    <a:pt x="47927" y="61"/>
                  </a:cubicBezTo>
                  <a:cubicBezTo>
                    <a:pt x="47927" y="20"/>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0"/>
            <p:cNvSpPr/>
            <p:nvPr/>
          </p:nvSpPr>
          <p:spPr>
            <a:xfrm>
              <a:off x="2240825" y="4071025"/>
              <a:ext cx="1198175" cy="3550"/>
            </a:xfrm>
            <a:custGeom>
              <a:avLst/>
              <a:gdLst/>
              <a:ahLst/>
              <a:cxnLst/>
              <a:rect l="l" t="t" r="r" b="b"/>
              <a:pathLst>
                <a:path w="47927" h="142" extrusionOk="0">
                  <a:moveTo>
                    <a:pt x="61" y="0"/>
                  </a:moveTo>
                  <a:cubicBezTo>
                    <a:pt x="21" y="0"/>
                    <a:pt x="1" y="41"/>
                    <a:pt x="1" y="81"/>
                  </a:cubicBezTo>
                  <a:cubicBezTo>
                    <a:pt x="1" y="101"/>
                    <a:pt x="21" y="142"/>
                    <a:pt x="61" y="142"/>
                  </a:cubicBezTo>
                  <a:lnTo>
                    <a:pt x="47866" y="142"/>
                  </a:lnTo>
                  <a:cubicBezTo>
                    <a:pt x="47907" y="142"/>
                    <a:pt x="47927" y="101"/>
                    <a:pt x="47927" y="81"/>
                  </a:cubicBezTo>
                  <a:cubicBezTo>
                    <a:pt x="47927" y="41"/>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0"/>
            <p:cNvSpPr/>
            <p:nvPr/>
          </p:nvSpPr>
          <p:spPr>
            <a:xfrm>
              <a:off x="2240825" y="3892575"/>
              <a:ext cx="1198175" cy="3575"/>
            </a:xfrm>
            <a:custGeom>
              <a:avLst/>
              <a:gdLst/>
              <a:ahLst/>
              <a:cxnLst/>
              <a:rect l="l" t="t" r="r" b="b"/>
              <a:pathLst>
                <a:path w="47927" h="143" extrusionOk="0">
                  <a:moveTo>
                    <a:pt x="61" y="1"/>
                  </a:moveTo>
                  <a:cubicBezTo>
                    <a:pt x="21" y="1"/>
                    <a:pt x="1" y="41"/>
                    <a:pt x="1" y="82"/>
                  </a:cubicBezTo>
                  <a:cubicBezTo>
                    <a:pt x="1" y="122"/>
                    <a:pt x="21" y="142"/>
                    <a:pt x="61" y="142"/>
                  </a:cubicBezTo>
                  <a:lnTo>
                    <a:pt x="47866" y="142"/>
                  </a:lnTo>
                  <a:cubicBezTo>
                    <a:pt x="47907" y="142"/>
                    <a:pt x="47927" y="122"/>
                    <a:pt x="47927" y="82"/>
                  </a:cubicBezTo>
                  <a:cubicBezTo>
                    <a:pt x="47927" y="4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0"/>
            <p:cNvSpPr/>
            <p:nvPr/>
          </p:nvSpPr>
          <p:spPr>
            <a:xfrm>
              <a:off x="2240825" y="3714650"/>
              <a:ext cx="1198175" cy="3050"/>
            </a:xfrm>
            <a:custGeom>
              <a:avLst/>
              <a:gdLst/>
              <a:ahLst/>
              <a:cxnLst/>
              <a:rect l="l" t="t" r="r" b="b"/>
              <a:pathLst>
                <a:path w="47927" h="122" extrusionOk="0">
                  <a:moveTo>
                    <a:pt x="61" y="1"/>
                  </a:moveTo>
                  <a:cubicBezTo>
                    <a:pt x="21" y="1"/>
                    <a:pt x="1" y="21"/>
                    <a:pt x="1" y="61"/>
                  </a:cubicBezTo>
                  <a:cubicBezTo>
                    <a:pt x="1" y="101"/>
                    <a:pt x="21" y="122"/>
                    <a:pt x="61" y="122"/>
                  </a:cubicBezTo>
                  <a:lnTo>
                    <a:pt x="47866" y="122"/>
                  </a:lnTo>
                  <a:cubicBezTo>
                    <a:pt x="47907" y="122"/>
                    <a:pt x="47927" y="101"/>
                    <a:pt x="47927" y="61"/>
                  </a:cubicBezTo>
                  <a:cubicBezTo>
                    <a:pt x="47927" y="2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0"/>
            <p:cNvSpPr/>
            <p:nvPr/>
          </p:nvSpPr>
          <p:spPr>
            <a:xfrm>
              <a:off x="2240825" y="3536200"/>
              <a:ext cx="1198175" cy="3575"/>
            </a:xfrm>
            <a:custGeom>
              <a:avLst/>
              <a:gdLst/>
              <a:ahLst/>
              <a:cxnLst/>
              <a:rect l="l" t="t" r="r" b="b"/>
              <a:pathLst>
                <a:path w="47927" h="143" extrusionOk="0">
                  <a:moveTo>
                    <a:pt x="61" y="1"/>
                  </a:moveTo>
                  <a:cubicBezTo>
                    <a:pt x="21" y="1"/>
                    <a:pt x="1" y="41"/>
                    <a:pt x="1" y="61"/>
                  </a:cubicBezTo>
                  <a:cubicBezTo>
                    <a:pt x="1" y="102"/>
                    <a:pt x="21" y="142"/>
                    <a:pt x="61" y="142"/>
                  </a:cubicBezTo>
                  <a:lnTo>
                    <a:pt x="47866" y="142"/>
                  </a:lnTo>
                  <a:cubicBezTo>
                    <a:pt x="47907" y="142"/>
                    <a:pt x="47927" y="102"/>
                    <a:pt x="47927" y="61"/>
                  </a:cubicBezTo>
                  <a:cubicBezTo>
                    <a:pt x="47927" y="4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2" name="Google Shape;1112;p30"/>
          <p:cNvSpPr/>
          <p:nvPr/>
        </p:nvSpPr>
        <p:spPr>
          <a:xfrm rot="-5400000">
            <a:off x="222286" y="-606143"/>
            <a:ext cx="1557228" cy="2191255"/>
          </a:xfrm>
          <a:custGeom>
            <a:avLst/>
            <a:gdLst/>
            <a:ahLst/>
            <a:cxnLst/>
            <a:rect l="l" t="t" r="r" b="b"/>
            <a:pathLst>
              <a:path w="11191" h="15748" extrusionOk="0">
                <a:moveTo>
                  <a:pt x="1" y="0"/>
                </a:moveTo>
                <a:cubicBezTo>
                  <a:pt x="1" y="40"/>
                  <a:pt x="1" y="61"/>
                  <a:pt x="1" y="81"/>
                </a:cubicBezTo>
                <a:cubicBezTo>
                  <a:pt x="142" y="1351"/>
                  <a:pt x="1251" y="2097"/>
                  <a:pt x="2299" y="2621"/>
                </a:cubicBezTo>
                <a:cubicBezTo>
                  <a:pt x="3449" y="3206"/>
                  <a:pt x="4759" y="3730"/>
                  <a:pt x="5203" y="5061"/>
                </a:cubicBezTo>
                <a:cubicBezTo>
                  <a:pt x="5445" y="5787"/>
                  <a:pt x="5424" y="6553"/>
                  <a:pt x="5404" y="7299"/>
                </a:cubicBezTo>
                <a:cubicBezTo>
                  <a:pt x="5364" y="8105"/>
                  <a:pt x="5243" y="8892"/>
                  <a:pt x="5041" y="9678"/>
                </a:cubicBezTo>
                <a:cubicBezTo>
                  <a:pt x="4779" y="10767"/>
                  <a:pt x="4336" y="12178"/>
                  <a:pt x="5062" y="13207"/>
                </a:cubicBezTo>
                <a:cubicBezTo>
                  <a:pt x="5445" y="13771"/>
                  <a:pt x="6110" y="14053"/>
                  <a:pt x="6695" y="14316"/>
                </a:cubicBezTo>
                <a:cubicBezTo>
                  <a:pt x="7380" y="14618"/>
                  <a:pt x="8066" y="14840"/>
                  <a:pt x="8771" y="15001"/>
                </a:cubicBezTo>
                <a:cubicBezTo>
                  <a:pt x="9578" y="15203"/>
                  <a:pt x="10445" y="15384"/>
                  <a:pt x="11191" y="15747"/>
                </a:cubicBezTo>
                <a:lnTo>
                  <a:pt x="11191" y="1411"/>
                </a:lnTo>
                <a:cubicBezTo>
                  <a:pt x="11191" y="625"/>
                  <a:pt x="10566" y="0"/>
                  <a:pt x="98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0"/>
          <p:cNvSpPr/>
          <p:nvPr/>
        </p:nvSpPr>
        <p:spPr>
          <a:xfrm rot="10800000">
            <a:off x="-94721" y="2875222"/>
            <a:ext cx="1679517" cy="2363381"/>
          </a:xfrm>
          <a:custGeom>
            <a:avLst/>
            <a:gdLst/>
            <a:ahLst/>
            <a:cxnLst/>
            <a:rect l="l" t="t" r="r" b="b"/>
            <a:pathLst>
              <a:path w="11191" h="15748" extrusionOk="0">
                <a:moveTo>
                  <a:pt x="1" y="0"/>
                </a:moveTo>
                <a:cubicBezTo>
                  <a:pt x="1" y="40"/>
                  <a:pt x="1" y="61"/>
                  <a:pt x="1" y="81"/>
                </a:cubicBezTo>
                <a:cubicBezTo>
                  <a:pt x="142" y="1351"/>
                  <a:pt x="1251" y="2097"/>
                  <a:pt x="2299" y="2621"/>
                </a:cubicBezTo>
                <a:cubicBezTo>
                  <a:pt x="3449" y="3206"/>
                  <a:pt x="4759" y="3730"/>
                  <a:pt x="5203" y="5061"/>
                </a:cubicBezTo>
                <a:cubicBezTo>
                  <a:pt x="5445" y="5787"/>
                  <a:pt x="5424" y="6553"/>
                  <a:pt x="5404" y="7299"/>
                </a:cubicBezTo>
                <a:cubicBezTo>
                  <a:pt x="5364" y="8105"/>
                  <a:pt x="5243" y="8892"/>
                  <a:pt x="5041" y="9678"/>
                </a:cubicBezTo>
                <a:cubicBezTo>
                  <a:pt x="4779" y="10767"/>
                  <a:pt x="4336" y="12178"/>
                  <a:pt x="5062" y="13207"/>
                </a:cubicBezTo>
                <a:cubicBezTo>
                  <a:pt x="5445" y="13771"/>
                  <a:pt x="6110" y="14053"/>
                  <a:pt x="6695" y="14316"/>
                </a:cubicBezTo>
                <a:cubicBezTo>
                  <a:pt x="7380" y="14618"/>
                  <a:pt x="8066" y="14840"/>
                  <a:pt x="8771" y="15001"/>
                </a:cubicBezTo>
                <a:cubicBezTo>
                  <a:pt x="9578" y="15203"/>
                  <a:pt x="10445" y="15384"/>
                  <a:pt x="11191" y="15747"/>
                </a:cubicBezTo>
                <a:lnTo>
                  <a:pt x="11191" y="1411"/>
                </a:lnTo>
                <a:cubicBezTo>
                  <a:pt x="11191" y="625"/>
                  <a:pt x="10566" y="0"/>
                  <a:pt x="98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0"/>
          <p:cNvSpPr/>
          <p:nvPr/>
        </p:nvSpPr>
        <p:spPr>
          <a:xfrm flipH="1">
            <a:off x="-51626" y="-10700"/>
            <a:ext cx="1134596" cy="1812534"/>
          </a:xfrm>
          <a:custGeom>
            <a:avLst/>
            <a:gdLst/>
            <a:ahLst/>
            <a:cxnLst/>
            <a:rect l="l" t="t" r="r" b="b"/>
            <a:pathLst>
              <a:path w="8368" h="13368" extrusionOk="0">
                <a:moveTo>
                  <a:pt x="3347" y="0"/>
                </a:moveTo>
                <a:lnTo>
                  <a:pt x="3952" y="948"/>
                </a:lnTo>
                <a:lnTo>
                  <a:pt x="1" y="4214"/>
                </a:lnTo>
                <a:lnTo>
                  <a:pt x="4154" y="3246"/>
                </a:lnTo>
                <a:lnTo>
                  <a:pt x="283" y="8146"/>
                </a:lnTo>
                <a:lnTo>
                  <a:pt x="6090" y="4537"/>
                </a:lnTo>
                <a:lnTo>
                  <a:pt x="5384" y="13368"/>
                </a:lnTo>
                <a:lnTo>
                  <a:pt x="8287" y="3811"/>
                </a:lnTo>
                <a:lnTo>
                  <a:pt x="8368" y="3912"/>
                </a:lnTo>
                <a:lnTo>
                  <a:pt x="83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0"/>
          <p:cNvSpPr/>
          <p:nvPr/>
        </p:nvSpPr>
        <p:spPr>
          <a:xfrm>
            <a:off x="1970932" y="4143000"/>
            <a:ext cx="394124" cy="408625"/>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0"/>
          <p:cNvSpPr/>
          <p:nvPr/>
        </p:nvSpPr>
        <p:spPr>
          <a:xfrm flipH="1">
            <a:off x="992037" y="2021100"/>
            <a:ext cx="265207" cy="274942"/>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0"/>
          <p:cNvSpPr/>
          <p:nvPr/>
        </p:nvSpPr>
        <p:spPr>
          <a:xfrm flipH="1">
            <a:off x="6945012" y="4658375"/>
            <a:ext cx="265207" cy="274942"/>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0"/>
          <p:cNvSpPr/>
          <p:nvPr/>
        </p:nvSpPr>
        <p:spPr>
          <a:xfrm rot="2220171">
            <a:off x="8499415" y="209598"/>
            <a:ext cx="394117" cy="408617"/>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0"/>
          <p:cNvSpPr txBox="1">
            <a:spLocks noGrp="1"/>
          </p:cNvSpPr>
          <p:nvPr>
            <p:ph type="title"/>
          </p:nvPr>
        </p:nvSpPr>
        <p:spPr>
          <a:xfrm flipH="1">
            <a:off x="4311925" y="2296050"/>
            <a:ext cx="34395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20" name="Google Shape;1120;p30"/>
          <p:cNvSpPr txBox="1">
            <a:spLocks noGrp="1"/>
          </p:cNvSpPr>
          <p:nvPr>
            <p:ph type="title" idx="2" hasCustomPrompt="1"/>
          </p:nvPr>
        </p:nvSpPr>
        <p:spPr>
          <a:xfrm flipH="1">
            <a:off x="6208123" y="1483025"/>
            <a:ext cx="1420500" cy="841800"/>
          </a:xfrm>
          <a:prstGeom prst="rect">
            <a:avLst/>
          </a:prstGeom>
          <a:solidFill>
            <a:schemeClr val="dk1"/>
          </a:solid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121" name="Google Shape;1121;p30"/>
          <p:cNvSpPr txBox="1">
            <a:spLocks noGrp="1"/>
          </p:cNvSpPr>
          <p:nvPr>
            <p:ph type="subTitle" idx="1"/>
          </p:nvPr>
        </p:nvSpPr>
        <p:spPr>
          <a:xfrm flipH="1">
            <a:off x="4311925" y="3048775"/>
            <a:ext cx="3439500" cy="611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156"/>
        <p:cNvGrpSpPr/>
        <p:nvPr/>
      </p:nvGrpSpPr>
      <p:grpSpPr>
        <a:xfrm>
          <a:off x="0" y="0"/>
          <a:ext cx="0" cy="0"/>
          <a:chOff x="0" y="0"/>
          <a:chExt cx="0" cy="0"/>
        </a:xfrm>
      </p:grpSpPr>
      <p:grpSp>
        <p:nvGrpSpPr>
          <p:cNvPr id="1157" name="Google Shape;1157;p32"/>
          <p:cNvGrpSpPr/>
          <p:nvPr/>
        </p:nvGrpSpPr>
        <p:grpSpPr>
          <a:xfrm rot="10800000">
            <a:off x="6379542" y="2046720"/>
            <a:ext cx="1439140" cy="2725797"/>
            <a:chOff x="1699834" y="176950"/>
            <a:chExt cx="1038266" cy="1966523"/>
          </a:xfrm>
        </p:grpSpPr>
        <p:sp>
          <p:nvSpPr>
            <p:cNvPr id="1158" name="Google Shape;1158;p32"/>
            <p:cNvSpPr/>
            <p:nvPr/>
          </p:nvSpPr>
          <p:spPr>
            <a:xfrm>
              <a:off x="1699834" y="176950"/>
              <a:ext cx="1038266" cy="1953903"/>
            </a:xfrm>
            <a:custGeom>
              <a:avLst/>
              <a:gdLst/>
              <a:ahLst/>
              <a:cxnLst/>
              <a:rect l="l" t="t" r="r" b="b"/>
              <a:pathLst>
                <a:path w="21514" h="40487" extrusionOk="0">
                  <a:moveTo>
                    <a:pt x="10767" y="0"/>
                  </a:moveTo>
                  <a:cubicBezTo>
                    <a:pt x="4819" y="0"/>
                    <a:pt x="1" y="4819"/>
                    <a:pt x="1" y="10747"/>
                  </a:cubicBezTo>
                  <a:lnTo>
                    <a:pt x="1" y="40487"/>
                  </a:lnTo>
                  <a:lnTo>
                    <a:pt x="21514" y="40487"/>
                  </a:lnTo>
                  <a:lnTo>
                    <a:pt x="21514" y="10747"/>
                  </a:lnTo>
                  <a:cubicBezTo>
                    <a:pt x="21514" y="4819"/>
                    <a:pt x="16695" y="0"/>
                    <a:pt x="107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2"/>
            <p:cNvSpPr/>
            <p:nvPr/>
          </p:nvSpPr>
          <p:spPr>
            <a:xfrm>
              <a:off x="1880805" y="469833"/>
              <a:ext cx="677281" cy="676316"/>
            </a:xfrm>
            <a:custGeom>
              <a:avLst/>
              <a:gdLst/>
              <a:ahLst/>
              <a:cxnLst/>
              <a:rect l="l" t="t" r="r" b="b"/>
              <a:pathLst>
                <a:path w="14034" h="14014" extrusionOk="0">
                  <a:moveTo>
                    <a:pt x="7017" y="0"/>
                  </a:moveTo>
                  <a:cubicBezTo>
                    <a:pt x="3146" y="0"/>
                    <a:pt x="1" y="3125"/>
                    <a:pt x="1" y="6997"/>
                  </a:cubicBezTo>
                  <a:cubicBezTo>
                    <a:pt x="1" y="10888"/>
                    <a:pt x="3146" y="14013"/>
                    <a:pt x="7017" y="14013"/>
                  </a:cubicBezTo>
                  <a:cubicBezTo>
                    <a:pt x="10889" y="14013"/>
                    <a:pt x="14034" y="10888"/>
                    <a:pt x="14034" y="6997"/>
                  </a:cubicBezTo>
                  <a:cubicBezTo>
                    <a:pt x="14034" y="3125"/>
                    <a:pt x="10889" y="0"/>
                    <a:pt x="70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2"/>
            <p:cNvSpPr/>
            <p:nvPr/>
          </p:nvSpPr>
          <p:spPr>
            <a:xfrm>
              <a:off x="1699834" y="1187925"/>
              <a:ext cx="1038266" cy="955548"/>
            </a:xfrm>
            <a:custGeom>
              <a:avLst/>
              <a:gdLst/>
              <a:ahLst/>
              <a:cxnLst/>
              <a:rect l="l" t="t" r="r" b="b"/>
              <a:pathLst>
                <a:path w="21514" h="19800" extrusionOk="0">
                  <a:moveTo>
                    <a:pt x="16131" y="0"/>
                  </a:moveTo>
                  <a:lnTo>
                    <a:pt x="16131" y="4980"/>
                  </a:lnTo>
                  <a:lnTo>
                    <a:pt x="10767" y="4980"/>
                  </a:lnTo>
                  <a:lnTo>
                    <a:pt x="10767" y="9839"/>
                  </a:lnTo>
                  <a:lnTo>
                    <a:pt x="5384" y="9839"/>
                  </a:lnTo>
                  <a:lnTo>
                    <a:pt x="5384" y="14820"/>
                  </a:lnTo>
                  <a:lnTo>
                    <a:pt x="1" y="14820"/>
                  </a:lnTo>
                  <a:lnTo>
                    <a:pt x="1" y="19800"/>
                  </a:lnTo>
                  <a:lnTo>
                    <a:pt x="21514" y="19800"/>
                  </a:lnTo>
                  <a:lnTo>
                    <a:pt x="21514" y="14820"/>
                  </a:lnTo>
                  <a:lnTo>
                    <a:pt x="21514" y="9960"/>
                  </a:lnTo>
                  <a:lnTo>
                    <a:pt x="21514" y="9839"/>
                  </a:lnTo>
                  <a:lnTo>
                    <a:pt x="21514" y="4980"/>
                  </a:lnTo>
                  <a:lnTo>
                    <a:pt x="215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32"/>
          <p:cNvGrpSpPr/>
          <p:nvPr/>
        </p:nvGrpSpPr>
        <p:grpSpPr>
          <a:xfrm rot="10800000">
            <a:off x="1044981" y="2963388"/>
            <a:ext cx="1666901" cy="1678135"/>
            <a:chOff x="2240825" y="3469675"/>
            <a:chExt cx="1198175" cy="1206250"/>
          </a:xfrm>
        </p:grpSpPr>
        <p:sp>
          <p:nvSpPr>
            <p:cNvPr id="1162" name="Google Shape;1162;p32"/>
            <p:cNvSpPr/>
            <p:nvPr/>
          </p:nvSpPr>
          <p:spPr>
            <a:xfrm>
              <a:off x="2306850" y="3469675"/>
              <a:ext cx="3575" cy="1206250"/>
            </a:xfrm>
            <a:custGeom>
              <a:avLst/>
              <a:gdLst/>
              <a:ahLst/>
              <a:cxnLst/>
              <a:rect l="l" t="t" r="r" b="b"/>
              <a:pathLst>
                <a:path w="143" h="48250" extrusionOk="0">
                  <a:moveTo>
                    <a:pt x="61" y="0"/>
                  </a:moveTo>
                  <a:cubicBezTo>
                    <a:pt x="41" y="0"/>
                    <a:pt x="1" y="21"/>
                    <a:pt x="1" y="61"/>
                  </a:cubicBezTo>
                  <a:lnTo>
                    <a:pt x="1" y="48189"/>
                  </a:lnTo>
                  <a:cubicBezTo>
                    <a:pt x="1" y="48229"/>
                    <a:pt x="41" y="48250"/>
                    <a:pt x="61" y="48250"/>
                  </a:cubicBezTo>
                  <a:cubicBezTo>
                    <a:pt x="102" y="48250"/>
                    <a:pt x="142" y="48229"/>
                    <a:pt x="142" y="48189"/>
                  </a:cubicBezTo>
                  <a:lnTo>
                    <a:pt x="142" y="61"/>
                  </a:lnTo>
                  <a:cubicBezTo>
                    <a:pt x="142" y="21"/>
                    <a:pt x="102"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2"/>
            <p:cNvSpPr/>
            <p:nvPr/>
          </p:nvSpPr>
          <p:spPr>
            <a:xfrm>
              <a:off x="2483775" y="3469675"/>
              <a:ext cx="3575" cy="1206250"/>
            </a:xfrm>
            <a:custGeom>
              <a:avLst/>
              <a:gdLst/>
              <a:ahLst/>
              <a:cxnLst/>
              <a:rect l="l" t="t" r="r" b="b"/>
              <a:pathLst>
                <a:path w="143" h="48250" extrusionOk="0">
                  <a:moveTo>
                    <a:pt x="82" y="0"/>
                  </a:moveTo>
                  <a:cubicBezTo>
                    <a:pt x="41" y="0"/>
                    <a:pt x="1" y="21"/>
                    <a:pt x="1" y="61"/>
                  </a:cubicBezTo>
                  <a:lnTo>
                    <a:pt x="1" y="48189"/>
                  </a:lnTo>
                  <a:cubicBezTo>
                    <a:pt x="1" y="48229"/>
                    <a:pt x="41" y="48250"/>
                    <a:pt x="82" y="48250"/>
                  </a:cubicBezTo>
                  <a:cubicBezTo>
                    <a:pt x="122" y="48250"/>
                    <a:pt x="142" y="48229"/>
                    <a:pt x="142" y="48189"/>
                  </a:cubicBezTo>
                  <a:lnTo>
                    <a:pt x="142" y="61"/>
                  </a:lnTo>
                  <a:cubicBezTo>
                    <a:pt x="142" y="21"/>
                    <a:pt x="122" y="0"/>
                    <a:pt x="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2"/>
            <p:cNvSpPr/>
            <p:nvPr/>
          </p:nvSpPr>
          <p:spPr>
            <a:xfrm>
              <a:off x="2661225" y="3469675"/>
              <a:ext cx="3050" cy="1206250"/>
            </a:xfrm>
            <a:custGeom>
              <a:avLst/>
              <a:gdLst/>
              <a:ahLst/>
              <a:cxnLst/>
              <a:rect l="l" t="t" r="r" b="b"/>
              <a:pathLst>
                <a:path w="122" h="48250" extrusionOk="0">
                  <a:moveTo>
                    <a:pt x="61" y="0"/>
                  </a:moveTo>
                  <a:cubicBezTo>
                    <a:pt x="20" y="0"/>
                    <a:pt x="0" y="21"/>
                    <a:pt x="0" y="61"/>
                  </a:cubicBezTo>
                  <a:lnTo>
                    <a:pt x="0" y="48189"/>
                  </a:lnTo>
                  <a:cubicBezTo>
                    <a:pt x="0" y="48229"/>
                    <a:pt x="20" y="48250"/>
                    <a:pt x="61" y="48250"/>
                  </a:cubicBezTo>
                  <a:cubicBezTo>
                    <a:pt x="101" y="48250"/>
                    <a:pt x="121" y="48229"/>
                    <a:pt x="121" y="48189"/>
                  </a:cubicBezTo>
                  <a:lnTo>
                    <a:pt x="121" y="61"/>
                  </a:lnTo>
                  <a:cubicBezTo>
                    <a:pt x="121"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2"/>
            <p:cNvSpPr/>
            <p:nvPr/>
          </p:nvSpPr>
          <p:spPr>
            <a:xfrm>
              <a:off x="2838150" y="3469675"/>
              <a:ext cx="3550" cy="1206250"/>
            </a:xfrm>
            <a:custGeom>
              <a:avLst/>
              <a:gdLst/>
              <a:ahLst/>
              <a:cxnLst/>
              <a:rect l="l" t="t" r="r" b="b"/>
              <a:pathLst>
                <a:path w="142" h="48250" extrusionOk="0">
                  <a:moveTo>
                    <a:pt x="81" y="0"/>
                  </a:moveTo>
                  <a:cubicBezTo>
                    <a:pt x="41" y="0"/>
                    <a:pt x="0" y="21"/>
                    <a:pt x="0" y="61"/>
                  </a:cubicBezTo>
                  <a:lnTo>
                    <a:pt x="0" y="48189"/>
                  </a:lnTo>
                  <a:cubicBezTo>
                    <a:pt x="0" y="48229"/>
                    <a:pt x="41" y="48250"/>
                    <a:pt x="81" y="48250"/>
                  </a:cubicBezTo>
                  <a:cubicBezTo>
                    <a:pt x="101" y="48250"/>
                    <a:pt x="141" y="48229"/>
                    <a:pt x="141" y="48189"/>
                  </a:cubicBezTo>
                  <a:lnTo>
                    <a:pt x="141" y="61"/>
                  </a:lnTo>
                  <a:cubicBezTo>
                    <a:pt x="141" y="21"/>
                    <a:pt x="101"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2"/>
            <p:cNvSpPr/>
            <p:nvPr/>
          </p:nvSpPr>
          <p:spPr>
            <a:xfrm>
              <a:off x="3015575" y="3469675"/>
              <a:ext cx="3050" cy="1206250"/>
            </a:xfrm>
            <a:custGeom>
              <a:avLst/>
              <a:gdLst/>
              <a:ahLst/>
              <a:cxnLst/>
              <a:rect l="l" t="t" r="r" b="b"/>
              <a:pathLst>
                <a:path w="122" h="48250" extrusionOk="0">
                  <a:moveTo>
                    <a:pt x="61" y="0"/>
                  </a:moveTo>
                  <a:cubicBezTo>
                    <a:pt x="21" y="0"/>
                    <a:pt x="0" y="21"/>
                    <a:pt x="0" y="61"/>
                  </a:cubicBezTo>
                  <a:lnTo>
                    <a:pt x="0" y="48189"/>
                  </a:lnTo>
                  <a:cubicBezTo>
                    <a:pt x="0" y="48229"/>
                    <a:pt x="21" y="48250"/>
                    <a:pt x="61" y="48250"/>
                  </a:cubicBezTo>
                  <a:cubicBezTo>
                    <a:pt x="101" y="48250"/>
                    <a:pt x="121" y="48229"/>
                    <a:pt x="121" y="48189"/>
                  </a:cubicBezTo>
                  <a:lnTo>
                    <a:pt x="121" y="61"/>
                  </a:lnTo>
                  <a:cubicBezTo>
                    <a:pt x="121"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2"/>
            <p:cNvSpPr/>
            <p:nvPr/>
          </p:nvSpPr>
          <p:spPr>
            <a:xfrm>
              <a:off x="3192500" y="3469675"/>
              <a:ext cx="3550" cy="1206250"/>
            </a:xfrm>
            <a:custGeom>
              <a:avLst/>
              <a:gdLst/>
              <a:ahLst/>
              <a:cxnLst/>
              <a:rect l="l" t="t" r="r" b="b"/>
              <a:pathLst>
                <a:path w="142" h="48250" extrusionOk="0">
                  <a:moveTo>
                    <a:pt x="61" y="0"/>
                  </a:moveTo>
                  <a:cubicBezTo>
                    <a:pt x="41" y="0"/>
                    <a:pt x="0" y="21"/>
                    <a:pt x="0" y="61"/>
                  </a:cubicBezTo>
                  <a:lnTo>
                    <a:pt x="0" y="48189"/>
                  </a:lnTo>
                  <a:cubicBezTo>
                    <a:pt x="0" y="48229"/>
                    <a:pt x="41" y="48250"/>
                    <a:pt x="61" y="48250"/>
                  </a:cubicBezTo>
                  <a:cubicBezTo>
                    <a:pt x="101" y="48250"/>
                    <a:pt x="142" y="48229"/>
                    <a:pt x="142" y="48189"/>
                  </a:cubicBezTo>
                  <a:lnTo>
                    <a:pt x="142" y="61"/>
                  </a:lnTo>
                  <a:cubicBezTo>
                    <a:pt x="142"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2"/>
            <p:cNvSpPr/>
            <p:nvPr/>
          </p:nvSpPr>
          <p:spPr>
            <a:xfrm>
              <a:off x="3369425" y="3469675"/>
              <a:ext cx="3550" cy="1206250"/>
            </a:xfrm>
            <a:custGeom>
              <a:avLst/>
              <a:gdLst/>
              <a:ahLst/>
              <a:cxnLst/>
              <a:rect l="l" t="t" r="r" b="b"/>
              <a:pathLst>
                <a:path w="142" h="48250" extrusionOk="0">
                  <a:moveTo>
                    <a:pt x="81" y="0"/>
                  </a:moveTo>
                  <a:cubicBezTo>
                    <a:pt x="41" y="0"/>
                    <a:pt x="0" y="21"/>
                    <a:pt x="0" y="61"/>
                  </a:cubicBezTo>
                  <a:lnTo>
                    <a:pt x="0" y="48189"/>
                  </a:lnTo>
                  <a:cubicBezTo>
                    <a:pt x="0" y="48229"/>
                    <a:pt x="41" y="48250"/>
                    <a:pt x="81" y="48250"/>
                  </a:cubicBezTo>
                  <a:cubicBezTo>
                    <a:pt x="121" y="48250"/>
                    <a:pt x="142" y="48229"/>
                    <a:pt x="142" y="48189"/>
                  </a:cubicBezTo>
                  <a:lnTo>
                    <a:pt x="142" y="61"/>
                  </a:lnTo>
                  <a:cubicBezTo>
                    <a:pt x="142" y="21"/>
                    <a:pt x="121"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2"/>
            <p:cNvSpPr/>
            <p:nvPr/>
          </p:nvSpPr>
          <p:spPr>
            <a:xfrm>
              <a:off x="2240825" y="4605850"/>
              <a:ext cx="1198175" cy="3550"/>
            </a:xfrm>
            <a:custGeom>
              <a:avLst/>
              <a:gdLst/>
              <a:ahLst/>
              <a:cxnLst/>
              <a:rect l="l" t="t" r="r" b="b"/>
              <a:pathLst>
                <a:path w="47927" h="142" extrusionOk="0">
                  <a:moveTo>
                    <a:pt x="61" y="0"/>
                  </a:moveTo>
                  <a:cubicBezTo>
                    <a:pt x="21" y="0"/>
                    <a:pt x="1" y="40"/>
                    <a:pt x="1" y="81"/>
                  </a:cubicBezTo>
                  <a:cubicBezTo>
                    <a:pt x="1" y="101"/>
                    <a:pt x="21" y="141"/>
                    <a:pt x="61" y="141"/>
                  </a:cubicBezTo>
                  <a:lnTo>
                    <a:pt x="47866" y="141"/>
                  </a:lnTo>
                  <a:cubicBezTo>
                    <a:pt x="47907" y="141"/>
                    <a:pt x="47927" y="101"/>
                    <a:pt x="47927" y="81"/>
                  </a:cubicBezTo>
                  <a:cubicBezTo>
                    <a:pt x="47927" y="40"/>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2"/>
            <p:cNvSpPr/>
            <p:nvPr/>
          </p:nvSpPr>
          <p:spPr>
            <a:xfrm>
              <a:off x="2240825" y="4427900"/>
              <a:ext cx="1198175" cy="3050"/>
            </a:xfrm>
            <a:custGeom>
              <a:avLst/>
              <a:gdLst/>
              <a:ahLst/>
              <a:cxnLst/>
              <a:rect l="l" t="t" r="r" b="b"/>
              <a:pathLst>
                <a:path w="47927" h="122" extrusionOk="0">
                  <a:moveTo>
                    <a:pt x="61" y="1"/>
                  </a:moveTo>
                  <a:cubicBezTo>
                    <a:pt x="21" y="1"/>
                    <a:pt x="1" y="21"/>
                    <a:pt x="1" y="61"/>
                  </a:cubicBezTo>
                  <a:cubicBezTo>
                    <a:pt x="1" y="101"/>
                    <a:pt x="21" y="122"/>
                    <a:pt x="61" y="122"/>
                  </a:cubicBezTo>
                  <a:lnTo>
                    <a:pt x="47866" y="122"/>
                  </a:lnTo>
                  <a:cubicBezTo>
                    <a:pt x="47907" y="122"/>
                    <a:pt x="47927" y="101"/>
                    <a:pt x="47927" y="61"/>
                  </a:cubicBezTo>
                  <a:cubicBezTo>
                    <a:pt x="47927" y="2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2"/>
            <p:cNvSpPr/>
            <p:nvPr/>
          </p:nvSpPr>
          <p:spPr>
            <a:xfrm>
              <a:off x="2240825" y="4249475"/>
              <a:ext cx="1198175" cy="3550"/>
            </a:xfrm>
            <a:custGeom>
              <a:avLst/>
              <a:gdLst/>
              <a:ahLst/>
              <a:cxnLst/>
              <a:rect l="l" t="t" r="r" b="b"/>
              <a:pathLst>
                <a:path w="47927" h="142" extrusionOk="0">
                  <a:moveTo>
                    <a:pt x="61" y="0"/>
                  </a:moveTo>
                  <a:cubicBezTo>
                    <a:pt x="21" y="0"/>
                    <a:pt x="1" y="20"/>
                    <a:pt x="1" y="61"/>
                  </a:cubicBezTo>
                  <a:cubicBezTo>
                    <a:pt x="1" y="101"/>
                    <a:pt x="21" y="141"/>
                    <a:pt x="61" y="141"/>
                  </a:cubicBezTo>
                  <a:lnTo>
                    <a:pt x="47866" y="141"/>
                  </a:lnTo>
                  <a:cubicBezTo>
                    <a:pt x="47907" y="141"/>
                    <a:pt x="47927" y="101"/>
                    <a:pt x="47927" y="61"/>
                  </a:cubicBezTo>
                  <a:cubicBezTo>
                    <a:pt x="47927" y="20"/>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2"/>
            <p:cNvSpPr/>
            <p:nvPr/>
          </p:nvSpPr>
          <p:spPr>
            <a:xfrm>
              <a:off x="2240825" y="4071025"/>
              <a:ext cx="1198175" cy="3550"/>
            </a:xfrm>
            <a:custGeom>
              <a:avLst/>
              <a:gdLst/>
              <a:ahLst/>
              <a:cxnLst/>
              <a:rect l="l" t="t" r="r" b="b"/>
              <a:pathLst>
                <a:path w="47927" h="142" extrusionOk="0">
                  <a:moveTo>
                    <a:pt x="61" y="0"/>
                  </a:moveTo>
                  <a:cubicBezTo>
                    <a:pt x="21" y="0"/>
                    <a:pt x="1" y="41"/>
                    <a:pt x="1" y="81"/>
                  </a:cubicBezTo>
                  <a:cubicBezTo>
                    <a:pt x="1" y="101"/>
                    <a:pt x="21" y="142"/>
                    <a:pt x="61" y="142"/>
                  </a:cubicBezTo>
                  <a:lnTo>
                    <a:pt x="47866" y="142"/>
                  </a:lnTo>
                  <a:cubicBezTo>
                    <a:pt x="47907" y="142"/>
                    <a:pt x="47927" y="101"/>
                    <a:pt x="47927" y="81"/>
                  </a:cubicBezTo>
                  <a:cubicBezTo>
                    <a:pt x="47927" y="41"/>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2"/>
            <p:cNvSpPr/>
            <p:nvPr/>
          </p:nvSpPr>
          <p:spPr>
            <a:xfrm>
              <a:off x="2240825" y="3892575"/>
              <a:ext cx="1198175" cy="3575"/>
            </a:xfrm>
            <a:custGeom>
              <a:avLst/>
              <a:gdLst/>
              <a:ahLst/>
              <a:cxnLst/>
              <a:rect l="l" t="t" r="r" b="b"/>
              <a:pathLst>
                <a:path w="47927" h="143" extrusionOk="0">
                  <a:moveTo>
                    <a:pt x="61" y="1"/>
                  </a:moveTo>
                  <a:cubicBezTo>
                    <a:pt x="21" y="1"/>
                    <a:pt x="1" y="41"/>
                    <a:pt x="1" y="82"/>
                  </a:cubicBezTo>
                  <a:cubicBezTo>
                    <a:pt x="1" y="122"/>
                    <a:pt x="21" y="142"/>
                    <a:pt x="61" y="142"/>
                  </a:cubicBezTo>
                  <a:lnTo>
                    <a:pt x="47866" y="142"/>
                  </a:lnTo>
                  <a:cubicBezTo>
                    <a:pt x="47907" y="142"/>
                    <a:pt x="47927" y="122"/>
                    <a:pt x="47927" y="82"/>
                  </a:cubicBezTo>
                  <a:cubicBezTo>
                    <a:pt x="47927" y="4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2"/>
            <p:cNvSpPr/>
            <p:nvPr/>
          </p:nvSpPr>
          <p:spPr>
            <a:xfrm>
              <a:off x="2240825" y="3714650"/>
              <a:ext cx="1198175" cy="3050"/>
            </a:xfrm>
            <a:custGeom>
              <a:avLst/>
              <a:gdLst/>
              <a:ahLst/>
              <a:cxnLst/>
              <a:rect l="l" t="t" r="r" b="b"/>
              <a:pathLst>
                <a:path w="47927" h="122" extrusionOk="0">
                  <a:moveTo>
                    <a:pt x="61" y="1"/>
                  </a:moveTo>
                  <a:cubicBezTo>
                    <a:pt x="21" y="1"/>
                    <a:pt x="1" y="21"/>
                    <a:pt x="1" y="61"/>
                  </a:cubicBezTo>
                  <a:cubicBezTo>
                    <a:pt x="1" y="101"/>
                    <a:pt x="21" y="122"/>
                    <a:pt x="61" y="122"/>
                  </a:cubicBezTo>
                  <a:lnTo>
                    <a:pt x="47866" y="122"/>
                  </a:lnTo>
                  <a:cubicBezTo>
                    <a:pt x="47907" y="122"/>
                    <a:pt x="47927" y="101"/>
                    <a:pt x="47927" y="61"/>
                  </a:cubicBezTo>
                  <a:cubicBezTo>
                    <a:pt x="47927" y="2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2"/>
            <p:cNvSpPr/>
            <p:nvPr/>
          </p:nvSpPr>
          <p:spPr>
            <a:xfrm>
              <a:off x="2240825" y="3536200"/>
              <a:ext cx="1198175" cy="3575"/>
            </a:xfrm>
            <a:custGeom>
              <a:avLst/>
              <a:gdLst/>
              <a:ahLst/>
              <a:cxnLst/>
              <a:rect l="l" t="t" r="r" b="b"/>
              <a:pathLst>
                <a:path w="47927" h="143" extrusionOk="0">
                  <a:moveTo>
                    <a:pt x="61" y="1"/>
                  </a:moveTo>
                  <a:cubicBezTo>
                    <a:pt x="21" y="1"/>
                    <a:pt x="1" y="41"/>
                    <a:pt x="1" y="61"/>
                  </a:cubicBezTo>
                  <a:cubicBezTo>
                    <a:pt x="1" y="102"/>
                    <a:pt x="21" y="142"/>
                    <a:pt x="61" y="142"/>
                  </a:cubicBezTo>
                  <a:lnTo>
                    <a:pt x="47866" y="142"/>
                  </a:lnTo>
                  <a:cubicBezTo>
                    <a:pt x="47907" y="142"/>
                    <a:pt x="47927" y="102"/>
                    <a:pt x="47927" y="61"/>
                  </a:cubicBezTo>
                  <a:cubicBezTo>
                    <a:pt x="47927" y="4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6" name="Google Shape;1176;p32"/>
          <p:cNvSpPr/>
          <p:nvPr/>
        </p:nvSpPr>
        <p:spPr>
          <a:xfrm rot="10800000">
            <a:off x="1746397" y="345574"/>
            <a:ext cx="3533400" cy="4064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2"/>
          <p:cNvSpPr/>
          <p:nvPr/>
        </p:nvSpPr>
        <p:spPr>
          <a:xfrm rot="-5400000" flipH="1">
            <a:off x="151514" y="3364362"/>
            <a:ext cx="1557228" cy="2191255"/>
          </a:xfrm>
          <a:custGeom>
            <a:avLst/>
            <a:gdLst/>
            <a:ahLst/>
            <a:cxnLst/>
            <a:rect l="l" t="t" r="r" b="b"/>
            <a:pathLst>
              <a:path w="11191" h="15748" extrusionOk="0">
                <a:moveTo>
                  <a:pt x="1" y="0"/>
                </a:moveTo>
                <a:cubicBezTo>
                  <a:pt x="1" y="40"/>
                  <a:pt x="1" y="61"/>
                  <a:pt x="1" y="81"/>
                </a:cubicBezTo>
                <a:cubicBezTo>
                  <a:pt x="142" y="1351"/>
                  <a:pt x="1251" y="2097"/>
                  <a:pt x="2299" y="2621"/>
                </a:cubicBezTo>
                <a:cubicBezTo>
                  <a:pt x="3449" y="3206"/>
                  <a:pt x="4759" y="3730"/>
                  <a:pt x="5203" y="5061"/>
                </a:cubicBezTo>
                <a:cubicBezTo>
                  <a:pt x="5445" y="5787"/>
                  <a:pt x="5424" y="6553"/>
                  <a:pt x="5404" y="7299"/>
                </a:cubicBezTo>
                <a:cubicBezTo>
                  <a:pt x="5364" y="8105"/>
                  <a:pt x="5243" y="8892"/>
                  <a:pt x="5041" y="9678"/>
                </a:cubicBezTo>
                <a:cubicBezTo>
                  <a:pt x="4779" y="10767"/>
                  <a:pt x="4336" y="12178"/>
                  <a:pt x="5062" y="13207"/>
                </a:cubicBezTo>
                <a:cubicBezTo>
                  <a:pt x="5445" y="13771"/>
                  <a:pt x="6110" y="14053"/>
                  <a:pt x="6695" y="14316"/>
                </a:cubicBezTo>
                <a:cubicBezTo>
                  <a:pt x="7380" y="14618"/>
                  <a:pt x="8066" y="14840"/>
                  <a:pt x="8771" y="15001"/>
                </a:cubicBezTo>
                <a:cubicBezTo>
                  <a:pt x="9578" y="15203"/>
                  <a:pt x="10445" y="15384"/>
                  <a:pt x="11191" y="15747"/>
                </a:cubicBezTo>
                <a:lnTo>
                  <a:pt x="11191" y="1411"/>
                </a:lnTo>
                <a:cubicBezTo>
                  <a:pt x="11191" y="625"/>
                  <a:pt x="10566" y="0"/>
                  <a:pt x="98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2"/>
          <p:cNvSpPr/>
          <p:nvPr/>
        </p:nvSpPr>
        <p:spPr>
          <a:xfrm flipH="1">
            <a:off x="-165493" y="-289129"/>
            <a:ext cx="1679517" cy="2363381"/>
          </a:xfrm>
          <a:custGeom>
            <a:avLst/>
            <a:gdLst/>
            <a:ahLst/>
            <a:cxnLst/>
            <a:rect l="l" t="t" r="r" b="b"/>
            <a:pathLst>
              <a:path w="11191" h="15748" extrusionOk="0">
                <a:moveTo>
                  <a:pt x="1" y="0"/>
                </a:moveTo>
                <a:cubicBezTo>
                  <a:pt x="1" y="40"/>
                  <a:pt x="1" y="61"/>
                  <a:pt x="1" y="81"/>
                </a:cubicBezTo>
                <a:cubicBezTo>
                  <a:pt x="142" y="1351"/>
                  <a:pt x="1251" y="2097"/>
                  <a:pt x="2299" y="2621"/>
                </a:cubicBezTo>
                <a:cubicBezTo>
                  <a:pt x="3449" y="3206"/>
                  <a:pt x="4759" y="3730"/>
                  <a:pt x="5203" y="5061"/>
                </a:cubicBezTo>
                <a:cubicBezTo>
                  <a:pt x="5445" y="5787"/>
                  <a:pt x="5424" y="6553"/>
                  <a:pt x="5404" y="7299"/>
                </a:cubicBezTo>
                <a:cubicBezTo>
                  <a:pt x="5364" y="8105"/>
                  <a:pt x="5243" y="8892"/>
                  <a:pt x="5041" y="9678"/>
                </a:cubicBezTo>
                <a:cubicBezTo>
                  <a:pt x="4779" y="10767"/>
                  <a:pt x="4336" y="12178"/>
                  <a:pt x="5062" y="13207"/>
                </a:cubicBezTo>
                <a:cubicBezTo>
                  <a:pt x="5445" y="13771"/>
                  <a:pt x="6110" y="14053"/>
                  <a:pt x="6695" y="14316"/>
                </a:cubicBezTo>
                <a:cubicBezTo>
                  <a:pt x="7380" y="14618"/>
                  <a:pt x="8066" y="14840"/>
                  <a:pt x="8771" y="15001"/>
                </a:cubicBezTo>
                <a:cubicBezTo>
                  <a:pt x="9578" y="15203"/>
                  <a:pt x="10445" y="15384"/>
                  <a:pt x="11191" y="15747"/>
                </a:cubicBezTo>
                <a:lnTo>
                  <a:pt x="11191" y="1411"/>
                </a:lnTo>
                <a:cubicBezTo>
                  <a:pt x="11191" y="625"/>
                  <a:pt x="10566" y="0"/>
                  <a:pt x="98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2"/>
          <p:cNvSpPr/>
          <p:nvPr/>
        </p:nvSpPr>
        <p:spPr>
          <a:xfrm rot="10800000">
            <a:off x="8712297" y="-207226"/>
            <a:ext cx="431700" cy="5156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2"/>
          <p:cNvSpPr/>
          <p:nvPr/>
        </p:nvSpPr>
        <p:spPr>
          <a:xfrm rot="10800000">
            <a:off x="8280597" y="-207376"/>
            <a:ext cx="431700" cy="383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2"/>
          <p:cNvSpPr/>
          <p:nvPr/>
        </p:nvSpPr>
        <p:spPr>
          <a:xfrm rot="10800000">
            <a:off x="7848897" y="-207376"/>
            <a:ext cx="431700" cy="1966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2"/>
          <p:cNvSpPr/>
          <p:nvPr/>
        </p:nvSpPr>
        <p:spPr>
          <a:xfrm rot="10800000" flipH="1">
            <a:off x="7695965" y="806482"/>
            <a:ext cx="265207" cy="274942"/>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2"/>
          <p:cNvSpPr/>
          <p:nvPr/>
        </p:nvSpPr>
        <p:spPr>
          <a:xfrm rot="10800000">
            <a:off x="7631510" y="3834549"/>
            <a:ext cx="394124" cy="408625"/>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2"/>
          <p:cNvSpPr/>
          <p:nvPr/>
        </p:nvSpPr>
        <p:spPr>
          <a:xfrm rot="10800000" flipH="1">
            <a:off x="733060" y="773899"/>
            <a:ext cx="394124" cy="408625"/>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2"/>
          <p:cNvSpPr/>
          <p:nvPr/>
        </p:nvSpPr>
        <p:spPr>
          <a:xfrm rot="10800000">
            <a:off x="1614290" y="2233657"/>
            <a:ext cx="265207" cy="274942"/>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2"/>
          <p:cNvSpPr/>
          <p:nvPr/>
        </p:nvSpPr>
        <p:spPr>
          <a:xfrm rot="9284286" flipH="1">
            <a:off x="184191" y="3205310"/>
            <a:ext cx="394116" cy="408616"/>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2"/>
          <p:cNvSpPr txBox="1">
            <a:spLocks noGrp="1"/>
          </p:cNvSpPr>
          <p:nvPr>
            <p:ph type="title"/>
          </p:nvPr>
        </p:nvSpPr>
        <p:spPr>
          <a:xfrm>
            <a:off x="2347938" y="670475"/>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88" name="Google Shape;1188;p32"/>
          <p:cNvSpPr txBox="1">
            <a:spLocks noGrp="1"/>
          </p:cNvSpPr>
          <p:nvPr>
            <p:ph type="subTitle" idx="1"/>
          </p:nvPr>
        </p:nvSpPr>
        <p:spPr>
          <a:xfrm>
            <a:off x="2347900" y="1841450"/>
            <a:ext cx="4448100" cy="105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189" name="Google Shape;1189;p32"/>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b="1">
                <a:solidFill>
                  <a:schemeClr val="dk1"/>
                </a:solidFill>
                <a:latin typeface="Baloo 2"/>
                <a:ea typeface="Baloo 2"/>
                <a:cs typeface="Baloo 2"/>
                <a:sym typeface="Baloo 2"/>
              </a:rPr>
              <a:t>CREDITS:</a:t>
            </a:r>
            <a:r>
              <a:rPr lang="en" sz="1200">
                <a:solidFill>
                  <a:schemeClr val="dk1"/>
                </a:solidFill>
                <a:latin typeface="Baloo 2"/>
                <a:ea typeface="Baloo 2"/>
                <a:cs typeface="Baloo 2"/>
                <a:sym typeface="Baloo 2"/>
              </a:rPr>
              <a:t> This presentation template was created by </a:t>
            </a:r>
            <a:r>
              <a:rPr lang="en" sz="1200" b="1" u="sng">
                <a:solidFill>
                  <a:schemeClr val="hlink"/>
                </a:solidFill>
                <a:latin typeface="Baloo 2"/>
                <a:ea typeface="Baloo 2"/>
                <a:cs typeface="Baloo 2"/>
                <a:sym typeface="Baloo 2"/>
                <a:hlinkClick r:id="rId2"/>
              </a:rPr>
              <a:t>Slidesgo</a:t>
            </a:r>
            <a:r>
              <a:rPr lang="en" sz="1200">
                <a:solidFill>
                  <a:schemeClr val="dk1"/>
                </a:solidFill>
                <a:latin typeface="Baloo 2"/>
                <a:ea typeface="Baloo 2"/>
                <a:cs typeface="Baloo 2"/>
                <a:sym typeface="Baloo 2"/>
              </a:rPr>
              <a:t>, and includes icons by </a:t>
            </a:r>
            <a:r>
              <a:rPr lang="en" sz="1200" b="1" u="sng">
                <a:solidFill>
                  <a:schemeClr val="dk1"/>
                </a:solidFill>
                <a:latin typeface="Baloo 2"/>
                <a:ea typeface="Baloo 2"/>
                <a:cs typeface="Baloo 2"/>
                <a:sym typeface="Baloo 2"/>
                <a:hlinkClick r:id="rId3">
                  <a:extLst>
                    <a:ext uri="{A12FA001-AC4F-418D-AE19-62706E023703}">
                      <ahyp:hlinkClr xmlns:ahyp="http://schemas.microsoft.com/office/drawing/2018/hyperlinkcolor" val="tx"/>
                    </a:ext>
                  </a:extLst>
                </a:hlinkClick>
              </a:rPr>
              <a:t>Flaticon</a:t>
            </a:r>
            <a:r>
              <a:rPr lang="en" sz="1200">
                <a:solidFill>
                  <a:schemeClr val="dk1"/>
                </a:solidFill>
                <a:latin typeface="Baloo 2"/>
                <a:ea typeface="Baloo 2"/>
                <a:cs typeface="Baloo 2"/>
                <a:sym typeface="Baloo 2"/>
              </a:rPr>
              <a:t>, and infographics &amp; images by </a:t>
            </a:r>
            <a:r>
              <a:rPr lang="en" sz="1200" b="1" u="sng">
                <a:solidFill>
                  <a:schemeClr val="dk1"/>
                </a:solidFill>
                <a:latin typeface="Baloo 2"/>
                <a:ea typeface="Baloo 2"/>
                <a:cs typeface="Baloo 2"/>
                <a:sym typeface="Baloo 2"/>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Baloo 2"/>
                <a:ea typeface="Baloo 2"/>
                <a:cs typeface="Baloo 2"/>
                <a:sym typeface="Baloo 2"/>
              </a:rPr>
              <a:t> </a:t>
            </a:r>
            <a:endParaRPr sz="1200" b="1" u="sng">
              <a:solidFill>
                <a:schemeClr val="dk1"/>
              </a:solidFill>
              <a:latin typeface="Baloo 2"/>
              <a:ea typeface="Baloo 2"/>
              <a:cs typeface="Baloo 2"/>
              <a:sym typeface="Baloo 2"/>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190"/>
        <p:cNvGrpSpPr/>
        <p:nvPr/>
      </p:nvGrpSpPr>
      <p:grpSpPr>
        <a:xfrm>
          <a:off x="0" y="0"/>
          <a:ext cx="0" cy="0"/>
          <a:chOff x="0" y="0"/>
          <a:chExt cx="0" cy="0"/>
        </a:xfrm>
      </p:grpSpPr>
      <p:sp>
        <p:nvSpPr>
          <p:cNvPr id="1191" name="Google Shape;1191;p33"/>
          <p:cNvSpPr/>
          <p:nvPr/>
        </p:nvSpPr>
        <p:spPr>
          <a:xfrm>
            <a:off x="7787455" y="-1029474"/>
            <a:ext cx="2431916" cy="2215209"/>
          </a:xfrm>
          <a:custGeom>
            <a:avLst/>
            <a:gdLst/>
            <a:ahLst/>
            <a:cxnLst/>
            <a:rect l="l" t="t" r="r" b="b"/>
            <a:pathLst>
              <a:path w="14095" h="12839" extrusionOk="0">
                <a:moveTo>
                  <a:pt x="7048" y="0"/>
                </a:moveTo>
                <a:cubicBezTo>
                  <a:pt x="5410" y="0"/>
                  <a:pt x="3771" y="625"/>
                  <a:pt x="2521" y="1876"/>
                </a:cubicBezTo>
                <a:cubicBezTo>
                  <a:pt x="1" y="4396"/>
                  <a:pt x="1" y="8449"/>
                  <a:pt x="2521" y="10949"/>
                </a:cubicBezTo>
                <a:cubicBezTo>
                  <a:pt x="3771" y="12209"/>
                  <a:pt x="5410" y="12839"/>
                  <a:pt x="7048" y="12839"/>
                </a:cubicBezTo>
                <a:cubicBezTo>
                  <a:pt x="8686" y="12839"/>
                  <a:pt x="10324" y="12209"/>
                  <a:pt x="11574" y="10949"/>
                </a:cubicBezTo>
                <a:cubicBezTo>
                  <a:pt x="14095" y="8449"/>
                  <a:pt x="14095" y="4396"/>
                  <a:pt x="11574" y="1876"/>
                </a:cubicBezTo>
                <a:cubicBezTo>
                  <a:pt x="10324" y="625"/>
                  <a:pt x="8686" y="0"/>
                  <a:pt x="70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3"/>
          <p:cNvSpPr/>
          <p:nvPr/>
        </p:nvSpPr>
        <p:spPr>
          <a:xfrm rot="10800000">
            <a:off x="-168011" y="-227861"/>
            <a:ext cx="1496121" cy="1377550"/>
          </a:xfrm>
          <a:custGeom>
            <a:avLst/>
            <a:gdLst/>
            <a:ahLst/>
            <a:cxnLst/>
            <a:rect l="l" t="t" r="r" b="b"/>
            <a:pathLst>
              <a:path w="14498" h="13349" extrusionOk="0">
                <a:moveTo>
                  <a:pt x="10868" y="1"/>
                </a:moveTo>
                <a:lnTo>
                  <a:pt x="10868" y="3368"/>
                </a:lnTo>
                <a:lnTo>
                  <a:pt x="7239" y="3368"/>
                </a:lnTo>
                <a:lnTo>
                  <a:pt x="7239" y="6634"/>
                </a:lnTo>
                <a:lnTo>
                  <a:pt x="3610" y="6634"/>
                </a:lnTo>
                <a:lnTo>
                  <a:pt x="3610" y="9981"/>
                </a:lnTo>
                <a:lnTo>
                  <a:pt x="1" y="9981"/>
                </a:lnTo>
                <a:lnTo>
                  <a:pt x="1" y="13348"/>
                </a:lnTo>
                <a:lnTo>
                  <a:pt x="14498" y="13348"/>
                </a:lnTo>
                <a:lnTo>
                  <a:pt x="14498" y="9981"/>
                </a:lnTo>
                <a:lnTo>
                  <a:pt x="14498" y="6715"/>
                </a:lnTo>
                <a:lnTo>
                  <a:pt x="14498" y="6634"/>
                </a:lnTo>
                <a:lnTo>
                  <a:pt x="14498" y="3368"/>
                </a:lnTo>
                <a:lnTo>
                  <a:pt x="144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3" name="Google Shape;1193;p33"/>
          <p:cNvGrpSpPr/>
          <p:nvPr/>
        </p:nvGrpSpPr>
        <p:grpSpPr>
          <a:xfrm>
            <a:off x="0" y="0"/>
            <a:ext cx="9144000" cy="255300"/>
            <a:chOff x="2172900" y="745150"/>
            <a:chExt cx="9144000" cy="255300"/>
          </a:xfrm>
        </p:grpSpPr>
        <p:sp>
          <p:nvSpPr>
            <p:cNvPr id="1194" name="Google Shape;1194;p33"/>
            <p:cNvSpPr/>
            <p:nvPr/>
          </p:nvSpPr>
          <p:spPr>
            <a:xfrm>
              <a:off x="2172900" y="745150"/>
              <a:ext cx="91440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5" name="Google Shape;1195;p33"/>
            <p:cNvGrpSpPr/>
            <p:nvPr/>
          </p:nvGrpSpPr>
          <p:grpSpPr>
            <a:xfrm>
              <a:off x="2262075" y="811763"/>
              <a:ext cx="431674" cy="122076"/>
              <a:chOff x="2452325" y="816100"/>
              <a:chExt cx="431674" cy="122076"/>
            </a:xfrm>
          </p:grpSpPr>
          <p:sp>
            <p:nvSpPr>
              <p:cNvPr id="1196" name="Google Shape;1196;p33"/>
              <p:cNvSpPr/>
              <p:nvPr/>
            </p:nvSpPr>
            <p:spPr>
              <a:xfrm>
                <a:off x="2452325" y="816100"/>
                <a:ext cx="122072" cy="122076"/>
              </a:xfrm>
              <a:custGeom>
                <a:avLst/>
                <a:gdLst/>
                <a:ahLst/>
                <a:cxnLst/>
                <a:rect l="l" t="t" r="r" b="b"/>
                <a:pathLst>
                  <a:path w="1574" h="1574" extrusionOk="0">
                    <a:moveTo>
                      <a:pt x="0" y="1"/>
                    </a:moveTo>
                    <a:lnTo>
                      <a:pt x="0" y="1573"/>
                    </a:lnTo>
                    <a:lnTo>
                      <a:pt x="1573" y="1573"/>
                    </a:lnTo>
                    <a:lnTo>
                      <a:pt x="15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3"/>
              <p:cNvSpPr/>
              <p:nvPr/>
            </p:nvSpPr>
            <p:spPr>
              <a:xfrm>
                <a:off x="2761927" y="816100"/>
                <a:ext cx="122072" cy="122076"/>
              </a:xfrm>
              <a:custGeom>
                <a:avLst/>
                <a:gdLst/>
                <a:ahLst/>
                <a:cxnLst/>
                <a:rect l="l" t="t" r="r" b="b"/>
                <a:pathLst>
                  <a:path w="1574" h="1574" extrusionOk="0">
                    <a:moveTo>
                      <a:pt x="1" y="1"/>
                    </a:moveTo>
                    <a:lnTo>
                      <a:pt x="1" y="1573"/>
                    </a:lnTo>
                    <a:lnTo>
                      <a:pt x="1573" y="1573"/>
                    </a:lnTo>
                    <a:lnTo>
                      <a:pt x="15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3"/>
              <p:cNvSpPr/>
              <p:nvPr/>
            </p:nvSpPr>
            <p:spPr>
              <a:xfrm>
                <a:off x="2782247" y="836808"/>
                <a:ext cx="81433" cy="79419"/>
              </a:xfrm>
              <a:custGeom>
                <a:avLst/>
                <a:gdLst/>
                <a:ahLst/>
                <a:cxnLst/>
                <a:rect l="l" t="t" r="r" b="b"/>
                <a:pathLst>
                  <a:path w="1050" h="1024" extrusionOk="0">
                    <a:moveTo>
                      <a:pt x="79" y="1"/>
                    </a:moveTo>
                    <a:cubicBezTo>
                      <a:pt x="61" y="1"/>
                      <a:pt x="41" y="6"/>
                      <a:pt x="21" y="16"/>
                    </a:cubicBezTo>
                    <a:cubicBezTo>
                      <a:pt x="1" y="56"/>
                      <a:pt x="1" y="96"/>
                      <a:pt x="21" y="117"/>
                    </a:cubicBezTo>
                    <a:lnTo>
                      <a:pt x="424" y="520"/>
                    </a:lnTo>
                    <a:lnTo>
                      <a:pt x="21" y="903"/>
                    </a:lnTo>
                    <a:cubicBezTo>
                      <a:pt x="1" y="943"/>
                      <a:pt x="1" y="984"/>
                      <a:pt x="21" y="1004"/>
                    </a:cubicBezTo>
                    <a:cubicBezTo>
                      <a:pt x="41" y="1024"/>
                      <a:pt x="61" y="1024"/>
                      <a:pt x="81" y="1024"/>
                    </a:cubicBezTo>
                    <a:cubicBezTo>
                      <a:pt x="102" y="1024"/>
                      <a:pt x="122" y="1024"/>
                      <a:pt x="122" y="1004"/>
                    </a:cubicBezTo>
                    <a:lnTo>
                      <a:pt x="525" y="621"/>
                    </a:lnTo>
                    <a:lnTo>
                      <a:pt x="908" y="1004"/>
                    </a:lnTo>
                    <a:cubicBezTo>
                      <a:pt x="928" y="1024"/>
                      <a:pt x="948" y="1024"/>
                      <a:pt x="969" y="1024"/>
                    </a:cubicBezTo>
                    <a:cubicBezTo>
                      <a:pt x="989" y="1024"/>
                      <a:pt x="1009" y="1024"/>
                      <a:pt x="1009" y="1004"/>
                    </a:cubicBezTo>
                    <a:cubicBezTo>
                      <a:pt x="1049" y="984"/>
                      <a:pt x="1049" y="943"/>
                      <a:pt x="1009" y="903"/>
                    </a:cubicBezTo>
                    <a:lnTo>
                      <a:pt x="626" y="520"/>
                    </a:lnTo>
                    <a:lnTo>
                      <a:pt x="1009" y="117"/>
                    </a:lnTo>
                    <a:cubicBezTo>
                      <a:pt x="1049" y="96"/>
                      <a:pt x="1049" y="56"/>
                      <a:pt x="1009" y="16"/>
                    </a:cubicBezTo>
                    <a:cubicBezTo>
                      <a:pt x="999" y="6"/>
                      <a:pt x="984" y="1"/>
                      <a:pt x="966" y="1"/>
                    </a:cubicBezTo>
                    <a:cubicBezTo>
                      <a:pt x="948" y="1"/>
                      <a:pt x="928" y="6"/>
                      <a:pt x="908" y="16"/>
                    </a:cubicBezTo>
                    <a:lnTo>
                      <a:pt x="525" y="419"/>
                    </a:lnTo>
                    <a:lnTo>
                      <a:pt x="122" y="16"/>
                    </a:lnTo>
                    <a:cubicBezTo>
                      <a:pt x="112" y="6"/>
                      <a:pt x="97" y="1"/>
                      <a:pt x="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3"/>
              <p:cNvSpPr/>
              <p:nvPr/>
            </p:nvSpPr>
            <p:spPr>
              <a:xfrm>
                <a:off x="2602473" y="816100"/>
                <a:ext cx="121994" cy="122076"/>
              </a:xfrm>
              <a:custGeom>
                <a:avLst/>
                <a:gdLst/>
                <a:ahLst/>
                <a:cxnLst/>
                <a:rect l="l" t="t" r="r" b="b"/>
                <a:pathLst>
                  <a:path w="1573" h="1574" extrusionOk="0">
                    <a:moveTo>
                      <a:pt x="0" y="1"/>
                    </a:moveTo>
                    <a:lnTo>
                      <a:pt x="0" y="1573"/>
                    </a:lnTo>
                    <a:lnTo>
                      <a:pt x="1573" y="1573"/>
                    </a:lnTo>
                    <a:lnTo>
                      <a:pt x="15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3"/>
              <p:cNvSpPr/>
              <p:nvPr/>
            </p:nvSpPr>
            <p:spPr>
              <a:xfrm>
                <a:off x="2618062" y="831767"/>
                <a:ext cx="90817" cy="90742"/>
              </a:xfrm>
              <a:custGeom>
                <a:avLst/>
                <a:gdLst/>
                <a:ahLst/>
                <a:cxnLst/>
                <a:rect l="l" t="t" r="r" b="b"/>
                <a:pathLst>
                  <a:path w="1171" h="1170" extrusionOk="0">
                    <a:moveTo>
                      <a:pt x="1029" y="141"/>
                    </a:moveTo>
                    <a:lnTo>
                      <a:pt x="1029" y="1028"/>
                    </a:lnTo>
                    <a:lnTo>
                      <a:pt x="142" y="1028"/>
                    </a:lnTo>
                    <a:lnTo>
                      <a:pt x="142" y="141"/>
                    </a:lnTo>
                    <a:close/>
                    <a:moveTo>
                      <a:pt x="81" y="0"/>
                    </a:moveTo>
                    <a:cubicBezTo>
                      <a:pt x="41" y="0"/>
                      <a:pt x="1" y="20"/>
                      <a:pt x="1" y="61"/>
                    </a:cubicBezTo>
                    <a:lnTo>
                      <a:pt x="1" y="1089"/>
                    </a:lnTo>
                    <a:cubicBezTo>
                      <a:pt x="1" y="1129"/>
                      <a:pt x="41" y="1170"/>
                      <a:pt x="81" y="1170"/>
                    </a:cubicBezTo>
                    <a:lnTo>
                      <a:pt x="1110" y="1170"/>
                    </a:lnTo>
                    <a:cubicBezTo>
                      <a:pt x="1130" y="1170"/>
                      <a:pt x="1170" y="1129"/>
                      <a:pt x="1170" y="1089"/>
                    </a:cubicBezTo>
                    <a:lnTo>
                      <a:pt x="1170" y="61"/>
                    </a:lnTo>
                    <a:cubicBezTo>
                      <a:pt x="1170" y="20"/>
                      <a:pt x="1130" y="0"/>
                      <a:pt x="1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3"/>
              <p:cNvSpPr/>
              <p:nvPr/>
            </p:nvSpPr>
            <p:spPr>
              <a:xfrm>
                <a:off x="2463260" y="889624"/>
                <a:ext cx="101752" cy="11013"/>
              </a:xfrm>
              <a:custGeom>
                <a:avLst/>
                <a:gdLst/>
                <a:ahLst/>
                <a:cxnLst/>
                <a:rect l="l" t="t" r="r" b="b"/>
                <a:pathLst>
                  <a:path w="1312" h="142" extrusionOk="0">
                    <a:moveTo>
                      <a:pt x="61" y="0"/>
                    </a:moveTo>
                    <a:cubicBezTo>
                      <a:pt x="21" y="0"/>
                      <a:pt x="1" y="20"/>
                      <a:pt x="1" y="61"/>
                    </a:cubicBezTo>
                    <a:cubicBezTo>
                      <a:pt x="1" y="101"/>
                      <a:pt x="21" y="141"/>
                      <a:pt x="61" y="141"/>
                    </a:cubicBezTo>
                    <a:lnTo>
                      <a:pt x="1231" y="141"/>
                    </a:lnTo>
                    <a:cubicBezTo>
                      <a:pt x="1271" y="141"/>
                      <a:pt x="1311" y="101"/>
                      <a:pt x="1311" y="61"/>
                    </a:cubicBezTo>
                    <a:cubicBezTo>
                      <a:pt x="1311" y="20"/>
                      <a:pt x="1271" y="0"/>
                      <a:pt x="1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02" name="Google Shape;1202;p33"/>
          <p:cNvSpPr/>
          <p:nvPr/>
        </p:nvSpPr>
        <p:spPr>
          <a:xfrm rot="5400000">
            <a:off x="7335181" y="3508369"/>
            <a:ext cx="1557228" cy="2191255"/>
          </a:xfrm>
          <a:custGeom>
            <a:avLst/>
            <a:gdLst/>
            <a:ahLst/>
            <a:cxnLst/>
            <a:rect l="l" t="t" r="r" b="b"/>
            <a:pathLst>
              <a:path w="11191" h="15748" extrusionOk="0">
                <a:moveTo>
                  <a:pt x="1" y="0"/>
                </a:moveTo>
                <a:cubicBezTo>
                  <a:pt x="1" y="40"/>
                  <a:pt x="1" y="61"/>
                  <a:pt x="1" y="81"/>
                </a:cubicBezTo>
                <a:cubicBezTo>
                  <a:pt x="142" y="1351"/>
                  <a:pt x="1251" y="2097"/>
                  <a:pt x="2299" y="2621"/>
                </a:cubicBezTo>
                <a:cubicBezTo>
                  <a:pt x="3449" y="3206"/>
                  <a:pt x="4759" y="3730"/>
                  <a:pt x="5203" y="5061"/>
                </a:cubicBezTo>
                <a:cubicBezTo>
                  <a:pt x="5445" y="5787"/>
                  <a:pt x="5424" y="6553"/>
                  <a:pt x="5404" y="7299"/>
                </a:cubicBezTo>
                <a:cubicBezTo>
                  <a:pt x="5364" y="8105"/>
                  <a:pt x="5243" y="8892"/>
                  <a:pt x="5041" y="9678"/>
                </a:cubicBezTo>
                <a:cubicBezTo>
                  <a:pt x="4779" y="10767"/>
                  <a:pt x="4336" y="12178"/>
                  <a:pt x="5062" y="13207"/>
                </a:cubicBezTo>
                <a:cubicBezTo>
                  <a:pt x="5445" y="13771"/>
                  <a:pt x="6110" y="14053"/>
                  <a:pt x="6695" y="14316"/>
                </a:cubicBezTo>
                <a:cubicBezTo>
                  <a:pt x="7380" y="14618"/>
                  <a:pt x="8066" y="14840"/>
                  <a:pt x="8771" y="15001"/>
                </a:cubicBezTo>
                <a:cubicBezTo>
                  <a:pt x="9578" y="15203"/>
                  <a:pt x="10445" y="15384"/>
                  <a:pt x="11191" y="15747"/>
                </a:cubicBezTo>
                <a:lnTo>
                  <a:pt x="11191" y="1411"/>
                </a:lnTo>
                <a:cubicBezTo>
                  <a:pt x="11191" y="625"/>
                  <a:pt x="10566" y="0"/>
                  <a:pt x="98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3" name="Google Shape;1203;p33"/>
          <p:cNvGrpSpPr/>
          <p:nvPr/>
        </p:nvGrpSpPr>
        <p:grpSpPr>
          <a:xfrm flipH="1">
            <a:off x="8430773" y="776326"/>
            <a:ext cx="1666901" cy="1678135"/>
            <a:chOff x="2240825" y="3469675"/>
            <a:chExt cx="1198175" cy="1206250"/>
          </a:xfrm>
        </p:grpSpPr>
        <p:sp>
          <p:nvSpPr>
            <p:cNvPr id="1204" name="Google Shape;1204;p33"/>
            <p:cNvSpPr/>
            <p:nvPr/>
          </p:nvSpPr>
          <p:spPr>
            <a:xfrm>
              <a:off x="2306850" y="3469675"/>
              <a:ext cx="3575" cy="1206250"/>
            </a:xfrm>
            <a:custGeom>
              <a:avLst/>
              <a:gdLst/>
              <a:ahLst/>
              <a:cxnLst/>
              <a:rect l="l" t="t" r="r" b="b"/>
              <a:pathLst>
                <a:path w="143" h="48250" extrusionOk="0">
                  <a:moveTo>
                    <a:pt x="61" y="0"/>
                  </a:moveTo>
                  <a:cubicBezTo>
                    <a:pt x="41" y="0"/>
                    <a:pt x="1" y="21"/>
                    <a:pt x="1" y="61"/>
                  </a:cubicBezTo>
                  <a:lnTo>
                    <a:pt x="1" y="48189"/>
                  </a:lnTo>
                  <a:cubicBezTo>
                    <a:pt x="1" y="48229"/>
                    <a:pt x="41" y="48250"/>
                    <a:pt x="61" y="48250"/>
                  </a:cubicBezTo>
                  <a:cubicBezTo>
                    <a:pt x="102" y="48250"/>
                    <a:pt x="142" y="48229"/>
                    <a:pt x="142" y="48189"/>
                  </a:cubicBezTo>
                  <a:lnTo>
                    <a:pt x="142" y="61"/>
                  </a:lnTo>
                  <a:cubicBezTo>
                    <a:pt x="142" y="21"/>
                    <a:pt x="102"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3"/>
            <p:cNvSpPr/>
            <p:nvPr/>
          </p:nvSpPr>
          <p:spPr>
            <a:xfrm>
              <a:off x="2483775" y="3469675"/>
              <a:ext cx="3575" cy="1206250"/>
            </a:xfrm>
            <a:custGeom>
              <a:avLst/>
              <a:gdLst/>
              <a:ahLst/>
              <a:cxnLst/>
              <a:rect l="l" t="t" r="r" b="b"/>
              <a:pathLst>
                <a:path w="143" h="48250" extrusionOk="0">
                  <a:moveTo>
                    <a:pt x="82" y="0"/>
                  </a:moveTo>
                  <a:cubicBezTo>
                    <a:pt x="41" y="0"/>
                    <a:pt x="1" y="21"/>
                    <a:pt x="1" y="61"/>
                  </a:cubicBezTo>
                  <a:lnTo>
                    <a:pt x="1" y="48189"/>
                  </a:lnTo>
                  <a:cubicBezTo>
                    <a:pt x="1" y="48229"/>
                    <a:pt x="41" y="48250"/>
                    <a:pt x="82" y="48250"/>
                  </a:cubicBezTo>
                  <a:cubicBezTo>
                    <a:pt x="122" y="48250"/>
                    <a:pt x="142" y="48229"/>
                    <a:pt x="142" y="48189"/>
                  </a:cubicBezTo>
                  <a:lnTo>
                    <a:pt x="142" y="61"/>
                  </a:lnTo>
                  <a:cubicBezTo>
                    <a:pt x="142" y="21"/>
                    <a:pt x="122" y="0"/>
                    <a:pt x="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3"/>
            <p:cNvSpPr/>
            <p:nvPr/>
          </p:nvSpPr>
          <p:spPr>
            <a:xfrm>
              <a:off x="2661225" y="3469675"/>
              <a:ext cx="3050" cy="1206250"/>
            </a:xfrm>
            <a:custGeom>
              <a:avLst/>
              <a:gdLst/>
              <a:ahLst/>
              <a:cxnLst/>
              <a:rect l="l" t="t" r="r" b="b"/>
              <a:pathLst>
                <a:path w="122" h="48250" extrusionOk="0">
                  <a:moveTo>
                    <a:pt x="61" y="0"/>
                  </a:moveTo>
                  <a:cubicBezTo>
                    <a:pt x="20" y="0"/>
                    <a:pt x="0" y="21"/>
                    <a:pt x="0" y="61"/>
                  </a:cubicBezTo>
                  <a:lnTo>
                    <a:pt x="0" y="48189"/>
                  </a:lnTo>
                  <a:cubicBezTo>
                    <a:pt x="0" y="48229"/>
                    <a:pt x="20" y="48250"/>
                    <a:pt x="61" y="48250"/>
                  </a:cubicBezTo>
                  <a:cubicBezTo>
                    <a:pt x="101" y="48250"/>
                    <a:pt x="121" y="48229"/>
                    <a:pt x="121" y="48189"/>
                  </a:cubicBezTo>
                  <a:lnTo>
                    <a:pt x="121" y="61"/>
                  </a:lnTo>
                  <a:cubicBezTo>
                    <a:pt x="121"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3"/>
            <p:cNvSpPr/>
            <p:nvPr/>
          </p:nvSpPr>
          <p:spPr>
            <a:xfrm>
              <a:off x="2838150" y="3469675"/>
              <a:ext cx="3550" cy="1206250"/>
            </a:xfrm>
            <a:custGeom>
              <a:avLst/>
              <a:gdLst/>
              <a:ahLst/>
              <a:cxnLst/>
              <a:rect l="l" t="t" r="r" b="b"/>
              <a:pathLst>
                <a:path w="142" h="48250" extrusionOk="0">
                  <a:moveTo>
                    <a:pt x="81" y="0"/>
                  </a:moveTo>
                  <a:cubicBezTo>
                    <a:pt x="41" y="0"/>
                    <a:pt x="0" y="21"/>
                    <a:pt x="0" y="61"/>
                  </a:cubicBezTo>
                  <a:lnTo>
                    <a:pt x="0" y="48189"/>
                  </a:lnTo>
                  <a:cubicBezTo>
                    <a:pt x="0" y="48229"/>
                    <a:pt x="41" y="48250"/>
                    <a:pt x="81" y="48250"/>
                  </a:cubicBezTo>
                  <a:cubicBezTo>
                    <a:pt x="101" y="48250"/>
                    <a:pt x="141" y="48229"/>
                    <a:pt x="141" y="48189"/>
                  </a:cubicBezTo>
                  <a:lnTo>
                    <a:pt x="141" y="61"/>
                  </a:lnTo>
                  <a:cubicBezTo>
                    <a:pt x="141" y="21"/>
                    <a:pt x="101"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3"/>
            <p:cNvSpPr/>
            <p:nvPr/>
          </p:nvSpPr>
          <p:spPr>
            <a:xfrm>
              <a:off x="3015575" y="3469675"/>
              <a:ext cx="3050" cy="1206250"/>
            </a:xfrm>
            <a:custGeom>
              <a:avLst/>
              <a:gdLst/>
              <a:ahLst/>
              <a:cxnLst/>
              <a:rect l="l" t="t" r="r" b="b"/>
              <a:pathLst>
                <a:path w="122" h="48250" extrusionOk="0">
                  <a:moveTo>
                    <a:pt x="61" y="0"/>
                  </a:moveTo>
                  <a:cubicBezTo>
                    <a:pt x="21" y="0"/>
                    <a:pt x="0" y="21"/>
                    <a:pt x="0" y="61"/>
                  </a:cubicBezTo>
                  <a:lnTo>
                    <a:pt x="0" y="48189"/>
                  </a:lnTo>
                  <a:cubicBezTo>
                    <a:pt x="0" y="48229"/>
                    <a:pt x="21" y="48250"/>
                    <a:pt x="61" y="48250"/>
                  </a:cubicBezTo>
                  <a:cubicBezTo>
                    <a:pt x="101" y="48250"/>
                    <a:pt x="121" y="48229"/>
                    <a:pt x="121" y="48189"/>
                  </a:cubicBezTo>
                  <a:lnTo>
                    <a:pt x="121" y="61"/>
                  </a:lnTo>
                  <a:cubicBezTo>
                    <a:pt x="121"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3"/>
            <p:cNvSpPr/>
            <p:nvPr/>
          </p:nvSpPr>
          <p:spPr>
            <a:xfrm>
              <a:off x="3192500" y="3469675"/>
              <a:ext cx="3550" cy="1206250"/>
            </a:xfrm>
            <a:custGeom>
              <a:avLst/>
              <a:gdLst/>
              <a:ahLst/>
              <a:cxnLst/>
              <a:rect l="l" t="t" r="r" b="b"/>
              <a:pathLst>
                <a:path w="142" h="48250" extrusionOk="0">
                  <a:moveTo>
                    <a:pt x="61" y="0"/>
                  </a:moveTo>
                  <a:cubicBezTo>
                    <a:pt x="41" y="0"/>
                    <a:pt x="0" y="21"/>
                    <a:pt x="0" y="61"/>
                  </a:cubicBezTo>
                  <a:lnTo>
                    <a:pt x="0" y="48189"/>
                  </a:lnTo>
                  <a:cubicBezTo>
                    <a:pt x="0" y="48229"/>
                    <a:pt x="41" y="48250"/>
                    <a:pt x="61" y="48250"/>
                  </a:cubicBezTo>
                  <a:cubicBezTo>
                    <a:pt x="101" y="48250"/>
                    <a:pt x="142" y="48229"/>
                    <a:pt x="142" y="48189"/>
                  </a:cubicBezTo>
                  <a:lnTo>
                    <a:pt x="142" y="61"/>
                  </a:lnTo>
                  <a:cubicBezTo>
                    <a:pt x="142"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3"/>
            <p:cNvSpPr/>
            <p:nvPr/>
          </p:nvSpPr>
          <p:spPr>
            <a:xfrm>
              <a:off x="3369425" y="3469675"/>
              <a:ext cx="3550" cy="1206250"/>
            </a:xfrm>
            <a:custGeom>
              <a:avLst/>
              <a:gdLst/>
              <a:ahLst/>
              <a:cxnLst/>
              <a:rect l="l" t="t" r="r" b="b"/>
              <a:pathLst>
                <a:path w="142" h="48250" extrusionOk="0">
                  <a:moveTo>
                    <a:pt x="81" y="0"/>
                  </a:moveTo>
                  <a:cubicBezTo>
                    <a:pt x="41" y="0"/>
                    <a:pt x="0" y="21"/>
                    <a:pt x="0" y="61"/>
                  </a:cubicBezTo>
                  <a:lnTo>
                    <a:pt x="0" y="48189"/>
                  </a:lnTo>
                  <a:cubicBezTo>
                    <a:pt x="0" y="48229"/>
                    <a:pt x="41" y="48250"/>
                    <a:pt x="81" y="48250"/>
                  </a:cubicBezTo>
                  <a:cubicBezTo>
                    <a:pt x="121" y="48250"/>
                    <a:pt x="142" y="48229"/>
                    <a:pt x="142" y="48189"/>
                  </a:cubicBezTo>
                  <a:lnTo>
                    <a:pt x="142" y="61"/>
                  </a:lnTo>
                  <a:cubicBezTo>
                    <a:pt x="142" y="21"/>
                    <a:pt x="121"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3"/>
            <p:cNvSpPr/>
            <p:nvPr/>
          </p:nvSpPr>
          <p:spPr>
            <a:xfrm>
              <a:off x="2240825" y="4605850"/>
              <a:ext cx="1198175" cy="3550"/>
            </a:xfrm>
            <a:custGeom>
              <a:avLst/>
              <a:gdLst/>
              <a:ahLst/>
              <a:cxnLst/>
              <a:rect l="l" t="t" r="r" b="b"/>
              <a:pathLst>
                <a:path w="47927" h="142" extrusionOk="0">
                  <a:moveTo>
                    <a:pt x="61" y="0"/>
                  </a:moveTo>
                  <a:cubicBezTo>
                    <a:pt x="21" y="0"/>
                    <a:pt x="1" y="40"/>
                    <a:pt x="1" y="81"/>
                  </a:cubicBezTo>
                  <a:cubicBezTo>
                    <a:pt x="1" y="101"/>
                    <a:pt x="21" y="141"/>
                    <a:pt x="61" y="141"/>
                  </a:cubicBezTo>
                  <a:lnTo>
                    <a:pt x="47866" y="141"/>
                  </a:lnTo>
                  <a:cubicBezTo>
                    <a:pt x="47907" y="141"/>
                    <a:pt x="47927" y="101"/>
                    <a:pt x="47927" y="81"/>
                  </a:cubicBezTo>
                  <a:cubicBezTo>
                    <a:pt x="47927" y="40"/>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3"/>
            <p:cNvSpPr/>
            <p:nvPr/>
          </p:nvSpPr>
          <p:spPr>
            <a:xfrm>
              <a:off x="2240825" y="4427900"/>
              <a:ext cx="1198175" cy="3050"/>
            </a:xfrm>
            <a:custGeom>
              <a:avLst/>
              <a:gdLst/>
              <a:ahLst/>
              <a:cxnLst/>
              <a:rect l="l" t="t" r="r" b="b"/>
              <a:pathLst>
                <a:path w="47927" h="122" extrusionOk="0">
                  <a:moveTo>
                    <a:pt x="61" y="1"/>
                  </a:moveTo>
                  <a:cubicBezTo>
                    <a:pt x="21" y="1"/>
                    <a:pt x="1" y="21"/>
                    <a:pt x="1" y="61"/>
                  </a:cubicBezTo>
                  <a:cubicBezTo>
                    <a:pt x="1" y="101"/>
                    <a:pt x="21" y="122"/>
                    <a:pt x="61" y="122"/>
                  </a:cubicBezTo>
                  <a:lnTo>
                    <a:pt x="47866" y="122"/>
                  </a:lnTo>
                  <a:cubicBezTo>
                    <a:pt x="47907" y="122"/>
                    <a:pt x="47927" y="101"/>
                    <a:pt x="47927" y="61"/>
                  </a:cubicBezTo>
                  <a:cubicBezTo>
                    <a:pt x="47927" y="2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3"/>
            <p:cNvSpPr/>
            <p:nvPr/>
          </p:nvSpPr>
          <p:spPr>
            <a:xfrm>
              <a:off x="2240825" y="4249475"/>
              <a:ext cx="1198175" cy="3550"/>
            </a:xfrm>
            <a:custGeom>
              <a:avLst/>
              <a:gdLst/>
              <a:ahLst/>
              <a:cxnLst/>
              <a:rect l="l" t="t" r="r" b="b"/>
              <a:pathLst>
                <a:path w="47927" h="142" extrusionOk="0">
                  <a:moveTo>
                    <a:pt x="61" y="0"/>
                  </a:moveTo>
                  <a:cubicBezTo>
                    <a:pt x="21" y="0"/>
                    <a:pt x="1" y="20"/>
                    <a:pt x="1" y="61"/>
                  </a:cubicBezTo>
                  <a:cubicBezTo>
                    <a:pt x="1" y="101"/>
                    <a:pt x="21" y="141"/>
                    <a:pt x="61" y="141"/>
                  </a:cubicBezTo>
                  <a:lnTo>
                    <a:pt x="47866" y="141"/>
                  </a:lnTo>
                  <a:cubicBezTo>
                    <a:pt x="47907" y="141"/>
                    <a:pt x="47927" y="101"/>
                    <a:pt x="47927" y="61"/>
                  </a:cubicBezTo>
                  <a:cubicBezTo>
                    <a:pt x="47927" y="20"/>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3"/>
            <p:cNvSpPr/>
            <p:nvPr/>
          </p:nvSpPr>
          <p:spPr>
            <a:xfrm>
              <a:off x="2240825" y="4071025"/>
              <a:ext cx="1198175" cy="3550"/>
            </a:xfrm>
            <a:custGeom>
              <a:avLst/>
              <a:gdLst/>
              <a:ahLst/>
              <a:cxnLst/>
              <a:rect l="l" t="t" r="r" b="b"/>
              <a:pathLst>
                <a:path w="47927" h="142" extrusionOk="0">
                  <a:moveTo>
                    <a:pt x="61" y="0"/>
                  </a:moveTo>
                  <a:cubicBezTo>
                    <a:pt x="21" y="0"/>
                    <a:pt x="1" y="41"/>
                    <a:pt x="1" y="81"/>
                  </a:cubicBezTo>
                  <a:cubicBezTo>
                    <a:pt x="1" y="101"/>
                    <a:pt x="21" y="142"/>
                    <a:pt x="61" y="142"/>
                  </a:cubicBezTo>
                  <a:lnTo>
                    <a:pt x="47866" y="142"/>
                  </a:lnTo>
                  <a:cubicBezTo>
                    <a:pt x="47907" y="142"/>
                    <a:pt x="47927" y="101"/>
                    <a:pt x="47927" y="81"/>
                  </a:cubicBezTo>
                  <a:cubicBezTo>
                    <a:pt x="47927" y="41"/>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3"/>
            <p:cNvSpPr/>
            <p:nvPr/>
          </p:nvSpPr>
          <p:spPr>
            <a:xfrm>
              <a:off x="2240825" y="3892575"/>
              <a:ext cx="1198175" cy="3575"/>
            </a:xfrm>
            <a:custGeom>
              <a:avLst/>
              <a:gdLst/>
              <a:ahLst/>
              <a:cxnLst/>
              <a:rect l="l" t="t" r="r" b="b"/>
              <a:pathLst>
                <a:path w="47927" h="143" extrusionOk="0">
                  <a:moveTo>
                    <a:pt x="61" y="1"/>
                  </a:moveTo>
                  <a:cubicBezTo>
                    <a:pt x="21" y="1"/>
                    <a:pt x="1" y="41"/>
                    <a:pt x="1" y="82"/>
                  </a:cubicBezTo>
                  <a:cubicBezTo>
                    <a:pt x="1" y="122"/>
                    <a:pt x="21" y="142"/>
                    <a:pt x="61" y="142"/>
                  </a:cubicBezTo>
                  <a:lnTo>
                    <a:pt x="47866" y="142"/>
                  </a:lnTo>
                  <a:cubicBezTo>
                    <a:pt x="47907" y="142"/>
                    <a:pt x="47927" y="122"/>
                    <a:pt x="47927" y="82"/>
                  </a:cubicBezTo>
                  <a:cubicBezTo>
                    <a:pt x="47927" y="4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3"/>
            <p:cNvSpPr/>
            <p:nvPr/>
          </p:nvSpPr>
          <p:spPr>
            <a:xfrm>
              <a:off x="2240825" y="3714650"/>
              <a:ext cx="1198175" cy="3050"/>
            </a:xfrm>
            <a:custGeom>
              <a:avLst/>
              <a:gdLst/>
              <a:ahLst/>
              <a:cxnLst/>
              <a:rect l="l" t="t" r="r" b="b"/>
              <a:pathLst>
                <a:path w="47927" h="122" extrusionOk="0">
                  <a:moveTo>
                    <a:pt x="61" y="1"/>
                  </a:moveTo>
                  <a:cubicBezTo>
                    <a:pt x="21" y="1"/>
                    <a:pt x="1" y="21"/>
                    <a:pt x="1" y="61"/>
                  </a:cubicBezTo>
                  <a:cubicBezTo>
                    <a:pt x="1" y="101"/>
                    <a:pt x="21" y="122"/>
                    <a:pt x="61" y="122"/>
                  </a:cubicBezTo>
                  <a:lnTo>
                    <a:pt x="47866" y="122"/>
                  </a:lnTo>
                  <a:cubicBezTo>
                    <a:pt x="47907" y="122"/>
                    <a:pt x="47927" y="101"/>
                    <a:pt x="47927" y="61"/>
                  </a:cubicBezTo>
                  <a:cubicBezTo>
                    <a:pt x="47927" y="2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3"/>
            <p:cNvSpPr/>
            <p:nvPr/>
          </p:nvSpPr>
          <p:spPr>
            <a:xfrm>
              <a:off x="2240825" y="3536200"/>
              <a:ext cx="1198175" cy="3575"/>
            </a:xfrm>
            <a:custGeom>
              <a:avLst/>
              <a:gdLst/>
              <a:ahLst/>
              <a:cxnLst/>
              <a:rect l="l" t="t" r="r" b="b"/>
              <a:pathLst>
                <a:path w="47927" h="143" extrusionOk="0">
                  <a:moveTo>
                    <a:pt x="61" y="1"/>
                  </a:moveTo>
                  <a:cubicBezTo>
                    <a:pt x="21" y="1"/>
                    <a:pt x="1" y="41"/>
                    <a:pt x="1" y="61"/>
                  </a:cubicBezTo>
                  <a:cubicBezTo>
                    <a:pt x="1" y="102"/>
                    <a:pt x="21" y="142"/>
                    <a:pt x="61" y="142"/>
                  </a:cubicBezTo>
                  <a:lnTo>
                    <a:pt x="47866" y="142"/>
                  </a:lnTo>
                  <a:cubicBezTo>
                    <a:pt x="47907" y="142"/>
                    <a:pt x="47927" y="102"/>
                    <a:pt x="47927" y="61"/>
                  </a:cubicBezTo>
                  <a:cubicBezTo>
                    <a:pt x="47927" y="4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8" name="Google Shape;1218;p33"/>
          <p:cNvSpPr/>
          <p:nvPr/>
        </p:nvSpPr>
        <p:spPr>
          <a:xfrm>
            <a:off x="8261182" y="707537"/>
            <a:ext cx="265207" cy="274942"/>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3"/>
          <p:cNvSpPr/>
          <p:nvPr/>
        </p:nvSpPr>
        <p:spPr>
          <a:xfrm rot="770379" flipH="1">
            <a:off x="8380916" y="4242730"/>
            <a:ext cx="394133" cy="408634"/>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3"/>
          <p:cNvSpPr/>
          <p:nvPr/>
        </p:nvSpPr>
        <p:spPr>
          <a:xfrm rot="10800000" flipH="1">
            <a:off x="-26250" y="3696113"/>
            <a:ext cx="896483" cy="1561936"/>
          </a:xfrm>
          <a:custGeom>
            <a:avLst/>
            <a:gdLst/>
            <a:ahLst/>
            <a:cxnLst/>
            <a:rect l="l" t="t" r="r" b="b"/>
            <a:pathLst>
              <a:path w="11191" h="19498" extrusionOk="0">
                <a:moveTo>
                  <a:pt x="1634" y="0"/>
                </a:moveTo>
                <a:cubicBezTo>
                  <a:pt x="727" y="0"/>
                  <a:pt x="1" y="746"/>
                  <a:pt x="1" y="1653"/>
                </a:cubicBezTo>
                <a:lnTo>
                  <a:pt x="1" y="16876"/>
                </a:lnTo>
                <a:lnTo>
                  <a:pt x="344" y="19497"/>
                </a:lnTo>
                <a:lnTo>
                  <a:pt x="2017" y="2964"/>
                </a:lnTo>
                <a:lnTo>
                  <a:pt x="7179" y="13469"/>
                </a:lnTo>
                <a:lnTo>
                  <a:pt x="5566" y="2319"/>
                </a:lnTo>
                <a:lnTo>
                  <a:pt x="11191" y="10868"/>
                </a:lnTo>
                <a:lnTo>
                  <a:pt x="96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3"/>
          <p:cNvSpPr/>
          <p:nvPr/>
        </p:nvSpPr>
        <p:spPr>
          <a:xfrm rot="-1278528" flipH="1">
            <a:off x="258312" y="683429"/>
            <a:ext cx="394135" cy="408636"/>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3"/>
          <p:cNvSpPr/>
          <p:nvPr/>
        </p:nvSpPr>
        <p:spPr>
          <a:xfrm>
            <a:off x="354232" y="3396013"/>
            <a:ext cx="265207" cy="274942"/>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223"/>
        <p:cNvGrpSpPr/>
        <p:nvPr/>
      </p:nvGrpSpPr>
      <p:grpSpPr>
        <a:xfrm>
          <a:off x="0" y="0"/>
          <a:ext cx="0" cy="0"/>
          <a:chOff x="0" y="0"/>
          <a:chExt cx="0" cy="0"/>
        </a:xfrm>
      </p:grpSpPr>
      <p:sp>
        <p:nvSpPr>
          <p:cNvPr id="1224" name="Google Shape;1224;p34"/>
          <p:cNvSpPr/>
          <p:nvPr/>
        </p:nvSpPr>
        <p:spPr>
          <a:xfrm rot="10800000">
            <a:off x="7385363" y="-414135"/>
            <a:ext cx="1358769" cy="2032941"/>
          </a:xfrm>
          <a:custGeom>
            <a:avLst/>
            <a:gdLst/>
            <a:ahLst/>
            <a:cxnLst/>
            <a:rect l="l" t="t" r="r" b="b"/>
            <a:pathLst>
              <a:path w="13167" h="19700" extrusionOk="0">
                <a:moveTo>
                  <a:pt x="7984" y="0"/>
                </a:moveTo>
                <a:lnTo>
                  <a:pt x="0" y="11392"/>
                </a:lnTo>
                <a:lnTo>
                  <a:pt x="0" y="19699"/>
                </a:lnTo>
                <a:lnTo>
                  <a:pt x="4012" y="19699"/>
                </a:lnTo>
                <a:lnTo>
                  <a:pt x="3992" y="19618"/>
                </a:lnTo>
                <a:lnTo>
                  <a:pt x="11594" y="16634"/>
                </a:lnTo>
                <a:lnTo>
                  <a:pt x="4819" y="16009"/>
                </a:lnTo>
                <a:lnTo>
                  <a:pt x="13166" y="10485"/>
                </a:lnTo>
                <a:lnTo>
                  <a:pt x="13166" y="10485"/>
                </a:lnTo>
                <a:lnTo>
                  <a:pt x="2500" y="13106"/>
                </a:lnTo>
                <a:lnTo>
                  <a:pt x="79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5" name="Google Shape;1225;p34"/>
          <p:cNvGrpSpPr/>
          <p:nvPr/>
        </p:nvGrpSpPr>
        <p:grpSpPr>
          <a:xfrm flipH="1">
            <a:off x="5609456" y="3903726"/>
            <a:ext cx="1666901" cy="1678135"/>
            <a:chOff x="2240825" y="3469675"/>
            <a:chExt cx="1198175" cy="1206250"/>
          </a:xfrm>
        </p:grpSpPr>
        <p:sp>
          <p:nvSpPr>
            <p:cNvPr id="1226" name="Google Shape;1226;p34"/>
            <p:cNvSpPr/>
            <p:nvPr/>
          </p:nvSpPr>
          <p:spPr>
            <a:xfrm>
              <a:off x="2306850" y="3469675"/>
              <a:ext cx="3575" cy="1206250"/>
            </a:xfrm>
            <a:custGeom>
              <a:avLst/>
              <a:gdLst/>
              <a:ahLst/>
              <a:cxnLst/>
              <a:rect l="l" t="t" r="r" b="b"/>
              <a:pathLst>
                <a:path w="143" h="48250" extrusionOk="0">
                  <a:moveTo>
                    <a:pt x="61" y="0"/>
                  </a:moveTo>
                  <a:cubicBezTo>
                    <a:pt x="41" y="0"/>
                    <a:pt x="1" y="21"/>
                    <a:pt x="1" y="61"/>
                  </a:cubicBezTo>
                  <a:lnTo>
                    <a:pt x="1" y="48189"/>
                  </a:lnTo>
                  <a:cubicBezTo>
                    <a:pt x="1" y="48229"/>
                    <a:pt x="41" y="48250"/>
                    <a:pt x="61" y="48250"/>
                  </a:cubicBezTo>
                  <a:cubicBezTo>
                    <a:pt x="102" y="48250"/>
                    <a:pt x="142" y="48229"/>
                    <a:pt x="142" y="48189"/>
                  </a:cubicBezTo>
                  <a:lnTo>
                    <a:pt x="142" y="61"/>
                  </a:lnTo>
                  <a:cubicBezTo>
                    <a:pt x="142" y="21"/>
                    <a:pt x="102"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4"/>
            <p:cNvSpPr/>
            <p:nvPr/>
          </p:nvSpPr>
          <p:spPr>
            <a:xfrm>
              <a:off x="2483775" y="3469675"/>
              <a:ext cx="3575" cy="1206250"/>
            </a:xfrm>
            <a:custGeom>
              <a:avLst/>
              <a:gdLst/>
              <a:ahLst/>
              <a:cxnLst/>
              <a:rect l="l" t="t" r="r" b="b"/>
              <a:pathLst>
                <a:path w="143" h="48250" extrusionOk="0">
                  <a:moveTo>
                    <a:pt x="82" y="0"/>
                  </a:moveTo>
                  <a:cubicBezTo>
                    <a:pt x="41" y="0"/>
                    <a:pt x="1" y="21"/>
                    <a:pt x="1" y="61"/>
                  </a:cubicBezTo>
                  <a:lnTo>
                    <a:pt x="1" y="48189"/>
                  </a:lnTo>
                  <a:cubicBezTo>
                    <a:pt x="1" y="48229"/>
                    <a:pt x="41" y="48250"/>
                    <a:pt x="82" y="48250"/>
                  </a:cubicBezTo>
                  <a:cubicBezTo>
                    <a:pt x="122" y="48250"/>
                    <a:pt x="142" y="48229"/>
                    <a:pt x="142" y="48189"/>
                  </a:cubicBezTo>
                  <a:lnTo>
                    <a:pt x="142" y="61"/>
                  </a:lnTo>
                  <a:cubicBezTo>
                    <a:pt x="142" y="21"/>
                    <a:pt x="122" y="0"/>
                    <a:pt x="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4"/>
            <p:cNvSpPr/>
            <p:nvPr/>
          </p:nvSpPr>
          <p:spPr>
            <a:xfrm>
              <a:off x="2661225" y="3469675"/>
              <a:ext cx="3050" cy="1206250"/>
            </a:xfrm>
            <a:custGeom>
              <a:avLst/>
              <a:gdLst/>
              <a:ahLst/>
              <a:cxnLst/>
              <a:rect l="l" t="t" r="r" b="b"/>
              <a:pathLst>
                <a:path w="122" h="48250" extrusionOk="0">
                  <a:moveTo>
                    <a:pt x="61" y="0"/>
                  </a:moveTo>
                  <a:cubicBezTo>
                    <a:pt x="20" y="0"/>
                    <a:pt x="0" y="21"/>
                    <a:pt x="0" y="61"/>
                  </a:cubicBezTo>
                  <a:lnTo>
                    <a:pt x="0" y="48189"/>
                  </a:lnTo>
                  <a:cubicBezTo>
                    <a:pt x="0" y="48229"/>
                    <a:pt x="20" y="48250"/>
                    <a:pt x="61" y="48250"/>
                  </a:cubicBezTo>
                  <a:cubicBezTo>
                    <a:pt x="101" y="48250"/>
                    <a:pt x="121" y="48229"/>
                    <a:pt x="121" y="48189"/>
                  </a:cubicBezTo>
                  <a:lnTo>
                    <a:pt x="121" y="61"/>
                  </a:lnTo>
                  <a:cubicBezTo>
                    <a:pt x="121"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4"/>
            <p:cNvSpPr/>
            <p:nvPr/>
          </p:nvSpPr>
          <p:spPr>
            <a:xfrm>
              <a:off x="2838150" y="3469675"/>
              <a:ext cx="3550" cy="1206250"/>
            </a:xfrm>
            <a:custGeom>
              <a:avLst/>
              <a:gdLst/>
              <a:ahLst/>
              <a:cxnLst/>
              <a:rect l="l" t="t" r="r" b="b"/>
              <a:pathLst>
                <a:path w="142" h="48250" extrusionOk="0">
                  <a:moveTo>
                    <a:pt x="81" y="0"/>
                  </a:moveTo>
                  <a:cubicBezTo>
                    <a:pt x="41" y="0"/>
                    <a:pt x="0" y="21"/>
                    <a:pt x="0" y="61"/>
                  </a:cubicBezTo>
                  <a:lnTo>
                    <a:pt x="0" y="48189"/>
                  </a:lnTo>
                  <a:cubicBezTo>
                    <a:pt x="0" y="48229"/>
                    <a:pt x="41" y="48250"/>
                    <a:pt x="81" y="48250"/>
                  </a:cubicBezTo>
                  <a:cubicBezTo>
                    <a:pt x="101" y="48250"/>
                    <a:pt x="141" y="48229"/>
                    <a:pt x="141" y="48189"/>
                  </a:cubicBezTo>
                  <a:lnTo>
                    <a:pt x="141" y="61"/>
                  </a:lnTo>
                  <a:cubicBezTo>
                    <a:pt x="141" y="21"/>
                    <a:pt x="101"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4"/>
            <p:cNvSpPr/>
            <p:nvPr/>
          </p:nvSpPr>
          <p:spPr>
            <a:xfrm>
              <a:off x="3015575" y="3469675"/>
              <a:ext cx="3050" cy="1206250"/>
            </a:xfrm>
            <a:custGeom>
              <a:avLst/>
              <a:gdLst/>
              <a:ahLst/>
              <a:cxnLst/>
              <a:rect l="l" t="t" r="r" b="b"/>
              <a:pathLst>
                <a:path w="122" h="48250" extrusionOk="0">
                  <a:moveTo>
                    <a:pt x="61" y="0"/>
                  </a:moveTo>
                  <a:cubicBezTo>
                    <a:pt x="21" y="0"/>
                    <a:pt x="0" y="21"/>
                    <a:pt x="0" y="61"/>
                  </a:cubicBezTo>
                  <a:lnTo>
                    <a:pt x="0" y="48189"/>
                  </a:lnTo>
                  <a:cubicBezTo>
                    <a:pt x="0" y="48229"/>
                    <a:pt x="21" y="48250"/>
                    <a:pt x="61" y="48250"/>
                  </a:cubicBezTo>
                  <a:cubicBezTo>
                    <a:pt x="101" y="48250"/>
                    <a:pt x="121" y="48229"/>
                    <a:pt x="121" y="48189"/>
                  </a:cubicBezTo>
                  <a:lnTo>
                    <a:pt x="121" y="61"/>
                  </a:lnTo>
                  <a:cubicBezTo>
                    <a:pt x="121"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4"/>
            <p:cNvSpPr/>
            <p:nvPr/>
          </p:nvSpPr>
          <p:spPr>
            <a:xfrm>
              <a:off x="3192500" y="3469675"/>
              <a:ext cx="3550" cy="1206250"/>
            </a:xfrm>
            <a:custGeom>
              <a:avLst/>
              <a:gdLst/>
              <a:ahLst/>
              <a:cxnLst/>
              <a:rect l="l" t="t" r="r" b="b"/>
              <a:pathLst>
                <a:path w="142" h="48250" extrusionOk="0">
                  <a:moveTo>
                    <a:pt x="61" y="0"/>
                  </a:moveTo>
                  <a:cubicBezTo>
                    <a:pt x="41" y="0"/>
                    <a:pt x="0" y="21"/>
                    <a:pt x="0" y="61"/>
                  </a:cubicBezTo>
                  <a:lnTo>
                    <a:pt x="0" y="48189"/>
                  </a:lnTo>
                  <a:cubicBezTo>
                    <a:pt x="0" y="48229"/>
                    <a:pt x="41" y="48250"/>
                    <a:pt x="61" y="48250"/>
                  </a:cubicBezTo>
                  <a:cubicBezTo>
                    <a:pt x="101" y="48250"/>
                    <a:pt x="142" y="48229"/>
                    <a:pt x="142" y="48189"/>
                  </a:cubicBezTo>
                  <a:lnTo>
                    <a:pt x="142" y="61"/>
                  </a:lnTo>
                  <a:cubicBezTo>
                    <a:pt x="142"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4"/>
            <p:cNvSpPr/>
            <p:nvPr/>
          </p:nvSpPr>
          <p:spPr>
            <a:xfrm>
              <a:off x="3369425" y="3469675"/>
              <a:ext cx="3550" cy="1206250"/>
            </a:xfrm>
            <a:custGeom>
              <a:avLst/>
              <a:gdLst/>
              <a:ahLst/>
              <a:cxnLst/>
              <a:rect l="l" t="t" r="r" b="b"/>
              <a:pathLst>
                <a:path w="142" h="48250" extrusionOk="0">
                  <a:moveTo>
                    <a:pt x="81" y="0"/>
                  </a:moveTo>
                  <a:cubicBezTo>
                    <a:pt x="41" y="0"/>
                    <a:pt x="0" y="21"/>
                    <a:pt x="0" y="61"/>
                  </a:cubicBezTo>
                  <a:lnTo>
                    <a:pt x="0" y="48189"/>
                  </a:lnTo>
                  <a:cubicBezTo>
                    <a:pt x="0" y="48229"/>
                    <a:pt x="41" y="48250"/>
                    <a:pt x="81" y="48250"/>
                  </a:cubicBezTo>
                  <a:cubicBezTo>
                    <a:pt x="121" y="48250"/>
                    <a:pt x="142" y="48229"/>
                    <a:pt x="142" y="48189"/>
                  </a:cubicBezTo>
                  <a:lnTo>
                    <a:pt x="142" y="61"/>
                  </a:lnTo>
                  <a:cubicBezTo>
                    <a:pt x="142" y="21"/>
                    <a:pt x="121"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4"/>
            <p:cNvSpPr/>
            <p:nvPr/>
          </p:nvSpPr>
          <p:spPr>
            <a:xfrm>
              <a:off x="2240825" y="4605850"/>
              <a:ext cx="1198175" cy="3550"/>
            </a:xfrm>
            <a:custGeom>
              <a:avLst/>
              <a:gdLst/>
              <a:ahLst/>
              <a:cxnLst/>
              <a:rect l="l" t="t" r="r" b="b"/>
              <a:pathLst>
                <a:path w="47927" h="142" extrusionOk="0">
                  <a:moveTo>
                    <a:pt x="61" y="0"/>
                  </a:moveTo>
                  <a:cubicBezTo>
                    <a:pt x="21" y="0"/>
                    <a:pt x="1" y="40"/>
                    <a:pt x="1" y="81"/>
                  </a:cubicBezTo>
                  <a:cubicBezTo>
                    <a:pt x="1" y="101"/>
                    <a:pt x="21" y="141"/>
                    <a:pt x="61" y="141"/>
                  </a:cubicBezTo>
                  <a:lnTo>
                    <a:pt x="47866" y="141"/>
                  </a:lnTo>
                  <a:cubicBezTo>
                    <a:pt x="47907" y="141"/>
                    <a:pt x="47927" y="101"/>
                    <a:pt x="47927" y="81"/>
                  </a:cubicBezTo>
                  <a:cubicBezTo>
                    <a:pt x="47927" y="40"/>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4"/>
            <p:cNvSpPr/>
            <p:nvPr/>
          </p:nvSpPr>
          <p:spPr>
            <a:xfrm>
              <a:off x="2240825" y="4427900"/>
              <a:ext cx="1198175" cy="3050"/>
            </a:xfrm>
            <a:custGeom>
              <a:avLst/>
              <a:gdLst/>
              <a:ahLst/>
              <a:cxnLst/>
              <a:rect l="l" t="t" r="r" b="b"/>
              <a:pathLst>
                <a:path w="47927" h="122" extrusionOk="0">
                  <a:moveTo>
                    <a:pt x="61" y="1"/>
                  </a:moveTo>
                  <a:cubicBezTo>
                    <a:pt x="21" y="1"/>
                    <a:pt x="1" y="21"/>
                    <a:pt x="1" y="61"/>
                  </a:cubicBezTo>
                  <a:cubicBezTo>
                    <a:pt x="1" y="101"/>
                    <a:pt x="21" y="122"/>
                    <a:pt x="61" y="122"/>
                  </a:cubicBezTo>
                  <a:lnTo>
                    <a:pt x="47866" y="122"/>
                  </a:lnTo>
                  <a:cubicBezTo>
                    <a:pt x="47907" y="122"/>
                    <a:pt x="47927" y="101"/>
                    <a:pt x="47927" y="61"/>
                  </a:cubicBezTo>
                  <a:cubicBezTo>
                    <a:pt x="47927" y="2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4"/>
            <p:cNvSpPr/>
            <p:nvPr/>
          </p:nvSpPr>
          <p:spPr>
            <a:xfrm>
              <a:off x="2240825" y="4249475"/>
              <a:ext cx="1198175" cy="3550"/>
            </a:xfrm>
            <a:custGeom>
              <a:avLst/>
              <a:gdLst/>
              <a:ahLst/>
              <a:cxnLst/>
              <a:rect l="l" t="t" r="r" b="b"/>
              <a:pathLst>
                <a:path w="47927" h="142" extrusionOk="0">
                  <a:moveTo>
                    <a:pt x="61" y="0"/>
                  </a:moveTo>
                  <a:cubicBezTo>
                    <a:pt x="21" y="0"/>
                    <a:pt x="1" y="20"/>
                    <a:pt x="1" y="61"/>
                  </a:cubicBezTo>
                  <a:cubicBezTo>
                    <a:pt x="1" y="101"/>
                    <a:pt x="21" y="141"/>
                    <a:pt x="61" y="141"/>
                  </a:cubicBezTo>
                  <a:lnTo>
                    <a:pt x="47866" y="141"/>
                  </a:lnTo>
                  <a:cubicBezTo>
                    <a:pt x="47907" y="141"/>
                    <a:pt x="47927" y="101"/>
                    <a:pt x="47927" y="61"/>
                  </a:cubicBezTo>
                  <a:cubicBezTo>
                    <a:pt x="47927" y="20"/>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4"/>
            <p:cNvSpPr/>
            <p:nvPr/>
          </p:nvSpPr>
          <p:spPr>
            <a:xfrm>
              <a:off x="2240825" y="4071025"/>
              <a:ext cx="1198175" cy="3550"/>
            </a:xfrm>
            <a:custGeom>
              <a:avLst/>
              <a:gdLst/>
              <a:ahLst/>
              <a:cxnLst/>
              <a:rect l="l" t="t" r="r" b="b"/>
              <a:pathLst>
                <a:path w="47927" h="142" extrusionOk="0">
                  <a:moveTo>
                    <a:pt x="61" y="0"/>
                  </a:moveTo>
                  <a:cubicBezTo>
                    <a:pt x="21" y="0"/>
                    <a:pt x="1" y="41"/>
                    <a:pt x="1" y="81"/>
                  </a:cubicBezTo>
                  <a:cubicBezTo>
                    <a:pt x="1" y="101"/>
                    <a:pt x="21" y="142"/>
                    <a:pt x="61" y="142"/>
                  </a:cubicBezTo>
                  <a:lnTo>
                    <a:pt x="47866" y="142"/>
                  </a:lnTo>
                  <a:cubicBezTo>
                    <a:pt x="47907" y="142"/>
                    <a:pt x="47927" y="101"/>
                    <a:pt x="47927" y="81"/>
                  </a:cubicBezTo>
                  <a:cubicBezTo>
                    <a:pt x="47927" y="41"/>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4"/>
            <p:cNvSpPr/>
            <p:nvPr/>
          </p:nvSpPr>
          <p:spPr>
            <a:xfrm>
              <a:off x="2240825" y="3892575"/>
              <a:ext cx="1198175" cy="3575"/>
            </a:xfrm>
            <a:custGeom>
              <a:avLst/>
              <a:gdLst/>
              <a:ahLst/>
              <a:cxnLst/>
              <a:rect l="l" t="t" r="r" b="b"/>
              <a:pathLst>
                <a:path w="47927" h="143" extrusionOk="0">
                  <a:moveTo>
                    <a:pt x="61" y="1"/>
                  </a:moveTo>
                  <a:cubicBezTo>
                    <a:pt x="21" y="1"/>
                    <a:pt x="1" y="41"/>
                    <a:pt x="1" y="82"/>
                  </a:cubicBezTo>
                  <a:cubicBezTo>
                    <a:pt x="1" y="122"/>
                    <a:pt x="21" y="142"/>
                    <a:pt x="61" y="142"/>
                  </a:cubicBezTo>
                  <a:lnTo>
                    <a:pt x="47866" y="142"/>
                  </a:lnTo>
                  <a:cubicBezTo>
                    <a:pt x="47907" y="142"/>
                    <a:pt x="47927" y="122"/>
                    <a:pt x="47927" y="82"/>
                  </a:cubicBezTo>
                  <a:cubicBezTo>
                    <a:pt x="47927" y="4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4"/>
            <p:cNvSpPr/>
            <p:nvPr/>
          </p:nvSpPr>
          <p:spPr>
            <a:xfrm>
              <a:off x="2240825" y="3714650"/>
              <a:ext cx="1198175" cy="3050"/>
            </a:xfrm>
            <a:custGeom>
              <a:avLst/>
              <a:gdLst/>
              <a:ahLst/>
              <a:cxnLst/>
              <a:rect l="l" t="t" r="r" b="b"/>
              <a:pathLst>
                <a:path w="47927" h="122" extrusionOk="0">
                  <a:moveTo>
                    <a:pt x="61" y="1"/>
                  </a:moveTo>
                  <a:cubicBezTo>
                    <a:pt x="21" y="1"/>
                    <a:pt x="1" y="21"/>
                    <a:pt x="1" y="61"/>
                  </a:cubicBezTo>
                  <a:cubicBezTo>
                    <a:pt x="1" y="101"/>
                    <a:pt x="21" y="122"/>
                    <a:pt x="61" y="122"/>
                  </a:cubicBezTo>
                  <a:lnTo>
                    <a:pt x="47866" y="122"/>
                  </a:lnTo>
                  <a:cubicBezTo>
                    <a:pt x="47907" y="122"/>
                    <a:pt x="47927" y="101"/>
                    <a:pt x="47927" y="61"/>
                  </a:cubicBezTo>
                  <a:cubicBezTo>
                    <a:pt x="47927" y="2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4"/>
            <p:cNvSpPr/>
            <p:nvPr/>
          </p:nvSpPr>
          <p:spPr>
            <a:xfrm>
              <a:off x="2240825" y="3536200"/>
              <a:ext cx="1198175" cy="3575"/>
            </a:xfrm>
            <a:custGeom>
              <a:avLst/>
              <a:gdLst/>
              <a:ahLst/>
              <a:cxnLst/>
              <a:rect l="l" t="t" r="r" b="b"/>
              <a:pathLst>
                <a:path w="47927" h="143" extrusionOk="0">
                  <a:moveTo>
                    <a:pt x="61" y="1"/>
                  </a:moveTo>
                  <a:cubicBezTo>
                    <a:pt x="21" y="1"/>
                    <a:pt x="1" y="41"/>
                    <a:pt x="1" y="61"/>
                  </a:cubicBezTo>
                  <a:cubicBezTo>
                    <a:pt x="1" y="102"/>
                    <a:pt x="21" y="142"/>
                    <a:pt x="61" y="142"/>
                  </a:cubicBezTo>
                  <a:lnTo>
                    <a:pt x="47866" y="142"/>
                  </a:lnTo>
                  <a:cubicBezTo>
                    <a:pt x="47907" y="142"/>
                    <a:pt x="47927" y="102"/>
                    <a:pt x="47927" y="61"/>
                  </a:cubicBezTo>
                  <a:cubicBezTo>
                    <a:pt x="47927" y="4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0" name="Google Shape;1240;p34"/>
          <p:cNvSpPr/>
          <p:nvPr/>
        </p:nvSpPr>
        <p:spPr>
          <a:xfrm flipH="1">
            <a:off x="8712297" y="-13050"/>
            <a:ext cx="431700" cy="5156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4"/>
          <p:cNvSpPr/>
          <p:nvPr/>
        </p:nvSpPr>
        <p:spPr>
          <a:xfrm flipH="1">
            <a:off x="8280597" y="1312200"/>
            <a:ext cx="431700" cy="383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4"/>
          <p:cNvSpPr/>
          <p:nvPr/>
        </p:nvSpPr>
        <p:spPr>
          <a:xfrm flipH="1">
            <a:off x="7848897" y="3177300"/>
            <a:ext cx="431700" cy="1966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4"/>
          <p:cNvSpPr/>
          <p:nvPr/>
        </p:nvSpPr>
        <p:spPr>
          <a:xfrm rot="10800000">
            <a:off x="-454156" y="2875222"/>
            <a:ext cx="1679517" cy="2363381"/>
          </a:xfrm>
          <a:custGeom>
            <a:avLst/>
            <a:gdLst/>
            <a:ahLst/>
            <a:cxnLst/>
            <a:rect l="l" t="t" r="r" b="b"/>
            <a:pathLst>
              <a:path w="11191" h="15748" extrusionOk="0">
                <a:moveTo>
                  <a:pt x="1" y="0"/>
                </a:moveTo>
                <a:cubicBezTo>
                  <a:pt x="1" y="40"/>
                  <a:pt x="1" y="61"/>
                  <a:pt x="1" y="81"/>
                </a:cubicBezTo>
                <a:cubicBezTo>
                  <a:pt x="142" y="1351"/>
                  <a:pt x="1251" y="2097"/>
                  <a:pt x="2299" y="2621"/>
                </a:cubicBezTo>
                <a:cubicBezTo>
                  <a:pt x="3449" y="3206"/>
                  <a:pt x="4759" y="3730"/>
                  <a:pt x="5203" y="5061"/>
                </a:cubicBezTo>
                <a:cubicBezTo>
                  <a:pt x="5445" y="5787"/>
                  <a:pt x="5424" y="6553"/>
                  <a:pt x="5404" y="7299"/>
                </a:cubicBezTo>
                <a:cubicBezTo>
                  <a:pt x="5364" y="8105"/>
                  <a:pt x="5243" y="8892"/>
                  <a:pt x="5041" y="9678"/>
                </a:cubicBezTo>
                <a:cubicBezTo>
                  <a:pt x="4779" y="10767"/>
                  <a:pt x="4336" y="12178"/>
                  <a:pt x="5062" y="13207"/>
                </a:cubicBezTo>
                <a:cubicBezTo>
                  <a:pt x="5445" y="13771"/>
                  <a:pt x="6110" y="14053"/>
                  <a:pt x="6695" y="14316"/>
                </a:cubicBezTo>
                <a:cubicBezTo>
                  <a:pt x="7380" y="14618"/>
                  <a:pt x="8066" y="14840"/>
                  <a:pt x="8771" y="15001"/>
                </a:cubicBezTo>
                <a:cubicBezTo>
                  <a:pt x="9578" y="15203"/>
                  <a:pt x="10445" y="15384"/>
                  <a:pt x="11191" y="15747"/>
                </a:cubicBezTo>
                <a:lnTo>
                  <a:pt x="11191" y="1411"/>
                </a:lnTo>
                <a:cubicBezTo>
                  <a:pt x="11191" y="625"/>
                  <a:pt x="10566" y="0"/>
                  <a:pt x="98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4"/>
          <p:cNvSpPr/>
          <p:nvPr/>
        </p:nvSpPr>
        <p:spPr>
          <a:xfrm rot="-5400000">
            <a:off x="151514" y="-619193"/>
            <a:ext cx="1557228" cy="2191255"/>
          </a:xfrm>
          <a:custGeom>
            <a:avLst/>
            <a:gdLst/>
            <a:ahLst/>
            <a:cxnLst/>
            <a:rect l="l" t="t" r="r" b="b"/>
            <a:pathLst>
              <a:path w="11191" h="15748" extrusionOk="0">
                <a:moveTo>
                  <a:pt x="1" y="0"/>
                </a:moveTo>
                <a:cubicBezTo>
                  <a:pt x="1" y="40"/>
                  <a:pt x="1" y="61"/>
                  <a:pt x="1" y="81"/>
                </a:cubicBezTo>
                <a:cubicBezTo>
                  <a:pt x="142" y="1351"/>
                  <a:pt x="1251" y="2097"/>
                  <a:pt x="2299" y="2621"/>
                </a:cubicBezTo>
                <a:cubicBezTo>
                  <a:pt x="3449" y="3206"/>
                  <a:pt x="4759" y="3730"/>
                  <a:pt x="5203" y="5061"/>
                </a:cubicBezTo>
                <a:cubicBezTo>
                  <a:pt x="5445" y="5787"/>
                  <a:pt x="5424" y="6553"/>
                  <a:pt x="5404" y="7299"/>
                </a:cubicBezTo>
                <a:cubicBezTo>
                  <a:pt x="5364" y="8105"/>
                  <a:pt x="5243" y="8892"/>
                  <a:pt x="5041" y="9678"/>
                </a:cubicBezTo>
                <a:cubicBezTo>
                  <a:pt x="4779" y="10767"/>
                  <a:pt x="4336" y="12178"/>
                  <a:pt x="5062" y="13207"/>
                </a:cubicBezTo>
                <a:cubicBezTo>
                  <a:pt x="5445" y="13771"/>
                  <a:pt x="6110" y="14053"/>
                  <a:pt x="6695" y="14316"/>
                </a:cubicBezTo>
                <a:cubicBezTo>
                  <a:pt x="7380" y="14618"/>
                  <a:pt x="8066" y="14840"/>
                  <a:pt x="8771" y="15001"/>
                </a:cubicBezTo>
                <a:cubicBezTo>
                  <a:pt x="9578" y="15203"/>
                  <a:pt x="10445" y="15384"/>
                  <a:pt x="11191" y="15747"/>
                </a:cubicBezTo>
                <a:lnTo>
                  <a:pt x="11191" y="1411"/>
                </a:lnTo>
                <a:cubicBezTo>
                  <a:pt x="11191" y="625"/>
                  <a:pt x="10566" y="0"/>
                  <a:pt x="98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4"/>
          <p:cNvSpPr/>
          <p:nvPr/>
        </p:nvSpPr>
        <p:spPr>
          <a:xfrm>
            <a:off x="4620365" y="4714425"/>
            <a:ext cx="265207" cy="274942"/>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4"/>
          <p:cNvSpPr/>
          <p:nvPr/>
        </p:nvSpPr>
        <p:spPr>
          <a:xfrm flipH="1">
            <a:off x="6002960" y="130875"/>
            <a:ext cx="394124" cy="408625"/>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4"/>
          <p:cNvSpPr/>
          <p:nvPr/>
        </p:nvSpPr>
        <p:spPr>
          <a:xfrm>
            <a:off x="1866860" y="4453475"/>
            <a:ext cx="394124" cy="408625"/>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4"/>
          <p:cNvSpPr/>
          <p:nvPr/>
        </p:nvSpPr>
        <p:spPr>
          <a:xfrm>
            <a:off x="79640" y="1618800"/>
            <a:ext cx="265207" cy="274942"/>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2"/>
        <p:cNvGrpSpPr/>
        <p:nvPr/>
      </p:nvGrpSpPr>
      <p:grpSpPr>
        <a:xfrm>
          <a:off x="0" y="0"/>
          <a:ext cx="0" cy="0"/>
          <a:chOff x="0" y="0"/>
          <a:chExt cx="0" cy="0"/>
        </a:xfrm>
      </p:grpSpPr>
      <p:grpSp>
        <p:nvGrpSpPr>
          <p:cNvPr id="43" name="Google Shape;43;p3"/>
          <p:cNvGrpSpPr/>
          <p:nvPr/>
        </p:nvGrpSpPr>
        <p:grpSpPr>
          <a:xfrm rot="10800000">
            <a:off x="2688247" y="3969741"/>
            <a:ext cx="2009297" cy="1948844"/>
            <a:chOff x="-71475" y="1671775"/>
            <a:chExt cx="1122575" cy="1088800"/>
          </a:xfrm>
        </p:grpSpPr>
        <p:sp>
          <p:nvSpPr>
            <p:cNvPr id="44" name="Google Shape;44;p3"/>
            <p:cNvSpPr/>
            <p:nvPr/>
          </p:nvSpPr>
          <p:spPr>
            <a:xfrm>
              <a:off x="-71475" y="1671775"/>
              <a:ext cx="139150" cy="895750"/>
            </a:xfrm>
            <a:custGeom>
              <a:avLst/>
              <a:gdLst/>
              <a:ahLst/>
              <a:cxnLst/>
              <a:rect l="l" t="t" r="r" b="b"/>
              <a:pathLst>
                <a:path w="5566" h="35830" extrusionOk="0">
                  <a:moveTo>
                    <a:pt x="1" y="1"/>
                  </a:moveTo>
                  <a:lnTo>
                    <a:pt x="1" y="35830"/>
                  </a:lnTo>
                  <a:lnTo>
                    <a:pt x="5566" y="35830"/>
                  </a:lnTo>
                  <a:lnTo>
                    <a:pt x="55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51525" y="1671775"/>
              <a:ext cx="139150" cy="895750"/>
            </a:xfrm>
            <a:custGeom>
              <a:avLst/>
              <a:gdLst/>
              <a:ahLst/>
              <a:cxnLst/>
              <a:rect l="l" t="t" r="r" b="b"/>
              <a:pathLst>
                <a:path w="5566" h="35830" extrusionOk="0">
                  <a:moveTo>
                    <a:pt x="0" y="1"/>
                  </a:moveTo>
                  <a:lnTo>
                    <a:pt x="0" y="35830"/>
                  </a:lnTo>
                  <a:lnTo>
                    <a:pt x="5565" y="35830"/>
                  </a:lnTo>
                  <a:lnTo>
                    <a:pt x="55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174525" y="1671775"/>
              <a:ext cx="139125" cy="895750"/>
            </a:xfrm>
            <a:custGeom>
              <a:avLst/>
              <a:gdLst/>
              <a:ahLst/>
              <a:cxnLst/>
              <a:rect l="l" t="t" r="r" b="b"/>
              <a:pathLst>
                <a:path w="5565" h="35830" extrusionOk="0">
                  <a:moveTo>
                    <a:pt x="0" y="1"/>
                  </a:moveTo>
                  <a:lnTo>
                    <a:pt x="0" y="35830"/>
                  </a:lnTo>
                  <a:lnTo>
                    <a:pt x="5565" y="35830"/>
                  </a:lnTo>
                  <a:lnTo>
                    <a:pt x="55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297500" y="1671775"/>
              <a:ext cx="138650" cy="895750"/>
            </a:xfrm>
            <a:custGeom>
              <a:avLst/>
              <a:gdLst/>
              <a:ahLst/>
              <a:cxnLst/>
              <a:rect l="l" t="t" r="r" b="b"/>
              <a:pathLst>
                <a:path w="5546" h="35830" extrusionOk="0">
                  <a:moveTo>
                    <a:pt x="1" y="1"/>
                  </a:moveTo>
                  <a:lnTo>
                    <a:pt x="1" y="35830"/>
                  </a:lnTo>
                  <a:lnTo>
                    <a:pt x="5545" y="35830"/>
                  </a:lnTo>
                  <a:lnTo>
                    <a:pt x="55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420000" y="1671775"/>
              <a:ext cx="139150" cy="895750"/>
            </a:xfrm>
            <a:custGeom>
              <a:avLst/>
              <a:gdLst/>
              <a:ahLst/>
              <a:cxnLst/>
              <a:rect l="l" t="t" r="r" b="b"/>
              <a:pathLst>
                <a:path w="5566" h="35830" extrusionOk="0">
                  <a:moveTo>
                    <a:pt x="0" y="1"/>
                  </a:moveTo>
                  <a:lnTo>
                    <a:pt x="0" y="35830"/>
                  </a:lnTo>
                  <a:lnTo>
                    <a:pt x="5565" y="35830"/>
                  </a:lnTo>
                  <a:lnTo>
                    <a:pt x="55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542975" y="1671775"/>
              <a:ext cx="139150" cy="895750"/>
            </a:xfrm>
            <a:custGeom>
              <a:avLst/>
              <a:gdLst/>
              <a:ahLst/>
              <a:cxnLst/>
              <a:rect l="l" t="t" r="r" b="b"/>
              <a:pathLst>
                <a:path w="5566" h="35830" extrusionOk="0">
                  <a:moveTo>
                    <a:pt x="1" y="1"/>
                  </a:moveTo>
                  <a:lnTo>
                    <a:pt x="1" y="35830"/>
                  </a:lnTo>
                  <a:lnTo>
                    <a:pt x="5566" y="35830"/>
                  </a:lnTo>
                  <a:lnTo>
                    <a:pt x="55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665975" y="1671775"/>
              <a:ext cx="139150" cy="895750"/>
            </a:xfrm>
            <a:custGeom>
              <a:avLst/>
              <a:gdLst/>
              <a:ahLst/>
              <a:cxnLst/>
              <a:rect l="l" t="t" r="r" b="b"/>
              <a:pathLst>
                <a:path w="5566" h="35830" extrusionOk="0">
                  <a:moveTo>
                    <a:pt x="0" y="1"/>
                  </a:moveTo>
                  <a:lnTo>
                    <a:pt x="0" y="35830"/>
                  </a:lnTo>
                  <a:lnTo>
                    <a:pt x="5565" y="35830"/>
                  </a:lnTo>
                  <a:lnTo>
                    <a:pt x="55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788975" y="1671775"/>
              <a:ext cx="139125" cy="895750"/>
            </a:xfrm>
            <a:custGeom>
              <a:avLst/>
              <a:gdLst/>
              <a:ahLst/>
              <a:cxnLst/>
              <a:rect l="l" t="t" r="r" b="b"/>
              <a:pathLst>
                <a:path w="5565" h="35830" extrusionOk="0">
                  <a:moveTo>
                    <a:pt x="0" y="1"/>
                  </a:moveTo>
                  <a:lnTo>
                    <a:pt x="0" y="35830"/>
                  </a:lnTo>
                  <a:lnTo>
                    <a:pt x="5565" y="35830"/>
                  </a:lnTo>
                  <a:lnTo>
                    <a:pt x="55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911950" y="1671775"/>
              <a:ext cx="139150" cy="895750"/>
            </a:xfrm>
            <a:custGeom>
              <a:avLst/>
              <a:gdLst/>
              <a:ahLst/>
              <a:cxnLst/>
              <a:rect l="l" t="t" r="r" b="b"/>
              <a:pathLst>
                <a:path w="5566" h="35830" extrusionOk="0">
                  <a:moveTo>
                    <a:pt x="1" y="1"/>
                  </a:moveTo>
                  <a:lnTo>
                    <a:pt x="1" y="35830"/>
                  </a:lnTo>
                  <a:lnTo>
                    <a:pt x="5566" y="35830"/>
                  </a:lnTo>
                  <a:lnTo>
                    <a:pt x="55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911950" y="2485350"/>
              <a:ext cx="139150" cy="82175"/>
            </a:xfrm>
            <a:custGeom>
              <a:avLst/>
              <a:gdLst/>
              <a:ahLst/>
              <a:cxnLst/>
              <a:rect l="l" t="t" r="r" b="b"/>
              <a:pathLst>
                <a:path w="5566" h="3287" extrusionOk="0">
                  <a:moveTo>
                    <a:pt x="1" y="0"/>
                  </a:moveTo>
                  <a:lnTo>
                    <a:pt x="1" y="3287"/>
                  </a:lnTo>
                  <a:lnTo>
                    <a:pt x="5566" y="3287"/>
                  </a:lnTo>
                  <a:lnTo>
                    <a:pt x="55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788975" y="2485350"/>
              <a:ext cx="139125" cy="82175"/>
            </a:xfrm>
            <a:custGeom>
              <a:avLst/>
              <a:gdLst/>
              <a:ahLst/>
              <a:cxnLst/>
              <a:rect l="l" t="t" r="r" b="b"/>
              <a:pathLst>
                <a:path w="5565" h="3287" extrusionOk="0">
                  <a:moveTo>
                    <a:pt x="0" y="0"/>
                  </a:moveTo>
                  <a:lnTo>
                    <a:pt x="0" y="3287"/>
                  </a:lnTo>
                  <a:lnTo>
                    <a:pt x="5565" y="3287"/>
                  </a:lnTo>
                  <a:lnTo>
                    <a:pt x="55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665975" y="2485350"/>
              <a:ext cx="139150" cy="82175"/>
            </a:xfrm>
            <a:custGeom>
              <a:avLst/>
              <a:gdLst/>
              <a:ahLst/>
              <a:cxnLst/>
              <a:rect l="l" t="t" r="r" b="b"/>
              <a:pathLst>
                <a:path w="5566" h="3287" extrusionOk="0">
                  <a:moveTo>
                    <a:pt x="0" y="0"/>
                  </a:moveTo>
                  <a:lnTo>
                    <a:pt x="0" y="3287"/>
                  </a:lnTo>
                  <a:lnTo>
                    <a:pt x="5565" y="3287"/>
                  </a:lnTo>
                  <a:lnTo>
                    <a:pt x="55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542975" y="2485350"/>
              <a:ext cx="139150" cy="82175"/>
            </a:xfrm>
            <a:custGeom>
              <a:avLst/>
              <a:gdLst/>
              <a:ahLst/>
              <a:cxnLst/>
              <a:rect l="l" t="t" r="r" b="b"/>
              <a:pathLst>
                <a:path w="5566" h="3287" extrusionOk="0">
                  <a:moveTo>
                    <a:pt x="1" y="0"/>
                  </a:moveTo>
                  <a:lnTo>
                    <a:pt x="1" y="3287"/>
                  </a:lnTo>
                  <a:lnTo>
                    <a:pt x="5566" y="3287"/>
                  </a:lnTo>
                  <a:lnTo>
                    <a:pt x="55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420000" y="2485350"/>
              <a:ext cx="139150" cy="82175"/>
            </a:xfrm>
            <a:custGeom>
              <a:avLst/>
              <a:gdLst/>
              <a:ahLst/>
              <a:cxnLst/>
              <a:rect l="l" t="t" r="r" b="b"/>
              <a:pathLst>
                <a:path w="5566" h="3287" extrusionOk="0">
                  <a:moveTo>
                    <a:pt x="0" y="0"/>
                  </a:moveTo>
                  <a:lnTo>
                    <a:pt x="0" y="3287"/>
                  </a:lnTo>
                  <a:lnTo>
                    <a:pt x="5565" y="3287"/>
                  </a:lnTo>
                  <a:lnTo>
                    <a:pt x="55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297500" y="2485350"/>
              <a:ext cx="138650" cy="82175"/>
            </a:xfrm>
            <a:custGeom>
              <a:avLst/>
              <a:gdLst/>
              <a:ahLst/>
              <a:cxnLst/>
              <a:rect l="l" t="t" r="r" b="b"/>
              <a:pathLst>
                <a:path w="5546" h="3287" extrusionOk="0">
                  <a:moveTo>
                    <a:pt x="1" y="0"/>
                  </a:moveTo>
                  <a:lnTo>
                    <a:pt x="1" y="3287"/>
                  </a:lnTo>
                  <a:lnTo>
                    <a:pt x="5545" y="3287"/>
                  </a:lnTo>
                  <a:lnTo>
                    <a:pt x="55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174525" y="2485350"/>
              <a:ext cx="139125" cy="82175"/>
            </a:xfrm>
            <a:custGeom>
              <a:avLst/>
              <a:gdLst/>
              <a:ahLst/>
              <a:cxnLst/>
              <a:rect l="l" t="t" r="r" b="b"/>
              <a:pathLst>
                <a:path w="5565" h="3287" extrusionOk="0">
                  <a:moveTo>
                    <a:pt x="0" y="0"/>
                  </a:moveTo>
                  <a:lnTo>
                    <a:pt x="0" y="3287"/>
                  </a:lnTo>
                  <a:lnTo>
                    <a:pt x="5565" y="3287"/>
                  </a:lnTo>
                  <a:lnTo>
                    <a:pt x="55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51525" y="2485350"/>
              <a:ext cx="139150" cy="82175"/>
            </a:xfrm>
            <a:custGeom>
              <a:avLst/>
              <a:gdLst/>
              <a:ahLst/>
              <a:cxnLst/>
              <a:rect l="l" t="t" r="r" b="b"/>
              <a:pathLst>
                <a:path w="5566" h="3287" extrusionOk="0">
                  <a:moveTo>
                    <a:pt x="0" y="0"/>
                  </a:moveTo>
                  <a:lnTo>
                    <a:pt x="0" y="3287"/>
                  </a:lnTo>
                  <a:lnTo>
                    <a:pt x="5565" y="3287"/>
                  </a:lnTo>
                  <a:lnTo>
                    <a:pt x="55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1475" y="2485350"/>
              <a:ext cx="139150" cy="82175"/>
            </a:xfrm>
            <a:custGeom>
              <a:avLst/>
              <a:gdLst/>
              <a:ahLst/>
              <a:cxnLst/>
              <a:rect l="l" t="t" r="r" b="b"/>
              <a:pathLst>
                <a:path w="5566" h="3287" extrusionOk="0">
                  <a:moveTo>
                    <a:pt x="1" y="0"/>
                  </a:moveTo>
                  <a:lnTo>
                    <a:pt x="1" y="3287"/>
                  </a:lnTo>
                  <a:lnTo>
                    <a:pt x="5566" y="3287"/>
                  </a:lnTo>
                  <a:lnTo>
                    <a:pt x="55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1475" y="2567500"/>
              <a:ext cx="329675" cy="193075"/>
            </a:xfrm>
            <a:custGeom>
              <a:avLst/>
              <a:gdLst/>
              <a:ahLst/>
              <a:cxnLst/>
              <a:rect l="l" t="t" r="r" b="b"/>
              <a:pathLst>
                <a:path w="13187" h="7723" extrusionOk="0">
                  <a:moveTo>
                    <a:pt x="1" y="1"/>
                  </a:moveTo>
                  <a:lnTo>
                    <a:pt x="1" y="7723"/>
                  </a:lnTo>
                  <a:lnTo>
                    <a:pt x="13187" y="7723"/>
                  </a:lnTo>
                  <a:lnTo>
                    <a:pt x="131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259700" y="2567500"/>
              <a:ext cx="262125" cy="193075"/>
            </a:xfrm>
            <a:custGeom>
              <a:avLst/>
              <a:gdLst/>
              <a:ahLst/>
              <a:cxnLst/>
              <a:rect l="l" t="t" r="r" b="b"/>
              <a:pathLst>
                <a:path w="10485" h="7723" extrusionOk="0">
                  <a:moveTo>
                    <a:pt x="0" y="1"/>
                  </a:moveTo>
                  <a:lnTo>
                    <a:pt x="0" y="7723"/>
                  </a:lnTo>
                  <a:lnTo>
                    <a:pt x="10485" y="7723"/>
                  </a:lnTo>
                  <a:lnTo>
                    <a:pt x="104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521828" y="2567500"/>
              <a:ext cx="265611" cy="193075"/>
            </a:xfrm>
            <a:custGeom>
              <a:avLst/>
              <a:gdLst/>
              <a:ahLst/>
              <a:cxnLst/>
              <a:rect l="l" t="t" r="r" b="b"/>
              <a:pathLst>
                <a:path w="10485" h="7723" extrusionOk="0">
                  <a:moveTo>
                    <a:pt x="0" y="1"/>
                  </a:moveTo>
                  <a:lnTo>
                    <a:pt x="0" y="7723"/>
                  </a:lnTo>
                  <a:lnTo>
                    <a:pt x="10485" y="7723"/>
                  </a:lnTo>
                  <a:lnTo>
                    <a:pt x="104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787450" y="2567500"/>
              <a:ext cx="262150" cy="193075"/>
            </a:xfrm>
            <a:custGeom>
              <a:avLst/>
              <a:gdLst/>
              <a:ahLst/>
              <a:cxnLst/>
              <a:rect l="l" t="t" r="r" b="b"/>
              <a:pathLst>
                <a:path w="10486" h="7723" extrusionOk="0">
                  <a:moveTo>
                    <a:pt x="1" y="1"/>
                  </a:moveTo>
                  <a:lnTo>
                    <a:pt x="1" y="7723"/>
                  </a:lnTo>
                  <a:lnTo>
                    <a:pt x="10485" y="7723"/>
                  </a:lnTo>
                  <a:lnTo>
                    <a:pt x="104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3"/>
          <p:cNvSpPr/>
          <p:nvPr/>
        </p:nvSpPr>
        <p:spPr>
          <a:xfrm>
            <a:off x="3437750" y="-350775"/>
            <a:ext cx="3533400" cy="4064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3"/>
          <p:cNvGrpSpPr/>
          <p:nvPr/>
        </p:nvGrpSpPr>
        <p:grpSpPr>
          <a:xfrm>
            <a:off x="5032041" y="132156"/>
            <a:ext cx="1439140" cy="2725797"/>
            <a:chOff x="1699834" y="176950"/>
            <a:chExt cx="1038266" cy="1966523"/>
          </a:xfrm>
        </p:grpSpPr>
        <p:sp>
          <p:nvSpPr>
            <p:cNvPr id="68" name="Google Shape;68;p3"/>
            <p:cNvSpPr/>
            <p:nvPr/>
          </p:nvSpPr>
          <p:spPr>
            <a:xfrm>
              <a:off x="1699834" y="176950"/>
              <a:ext cx="1038266" cy="1953903"/>
            </a:xfrm>
            <a:custGeom>
              <a:avLst/>
              <a:gdLst/>
              <a:ahLst/>
              <a:cxnLst/>
              <a:rect l="l" t="t" r="r" b="b"/>
              <a:pathLst>
                <a:path w="21514" h="40487" extrusionOk="0">
                  <a:moveTo>
                    <a:pt x="10767" y="0"/>
                  </a:moveTo>
                  <a:cubicBezTo>
                    <a:pt x="4819" y="0"/>
                    <a:pt x="1" y="4819"/>
                    <a:pt x="1" y="10747"/>
                  </a:cubicBezTo>
                  <a:lnTo>
                    <a:pt x="1" y="40487"/>
                  </a:lnTo>
                  <a:lnTo>
                    <a:pt x="21514" y="40487"/>
                  </a:lnTo>
                  <a:lnTo>
                    <a:pt x="21514" y="10747"/>
                  </a:lnTo>
                  <a:cubicBezTo>
                    <a:pt x="21514" y="4819"/>
                    <a:pt x="16695" y="0"/>
                    <a:pt x="107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1880805" y="469833"/>
              <a:ext cx="677281" cy="676316"/>
            </a:xfrm>
            <a:custGeom>
              <a:avLst/>
              <a:gdLst/>
              <a:ahLst/>
              <a:cxnLst/>
              <a:rect l="l" t="t" r="r" b="b"/>
              <a:pathLst>
                <a:path w="14034" h="14014" extrusionOk="0">
                  <a:moveTo>
                    <a:pt x="7017" y="0"/>
                  </a:moveTo>
                  <a:cubicBezTo>
                    <a:pt x="3146" y="0"/>
                    <a:pt x="1" y="3125"/>
                    <a:pt x="1" y="6997"/>
                  </a:cubicBezTo>
                  <a:cubicBezTo>
                    <a:pt x="1" y="10888"/>
                    <a:pt x="3146" y="14013"/>
                    <a:pt x="7017" y="14013"/>
                  </a:cubicBezTo>
                  <a:cubicBezTo>
                    <a:pt x="10889" y="14013"/>
                    <a:pt x="14034" y="10888"/>
                    <a:pt x="14034" y="6997"/>
                  </a:cubicBezTo>
                  <a:cubicBezTo>
                    <a:pt x="14034" y="3125"/>
                    <a:pt x="10889" y="0"/>
                    <a:pt x="70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1699834" y="1187925"/>
              <a:ext cx="1038266" cy="955548"/>
            </a:xfrm>
            <a:custGeom>
              <a:avLst/>
              <a:gdLst/>
              <a:ahLst/>
              <a:cxnLst/>
              <a:rect l="l" t="t" r="r" b="b"/>
              <a:pathLst>
                <a:path w="21514" h="19800" extrusionOk="0">
                  <a:moveTo>
                    <a:pt x="16131" y="0"/>
                  </a:moveTo>
                  <a:lnTo>
                    <a:pt x="16131" y="4980"/>
                  </a:lnTo>
                  <a:lnTo>
                    <a:pt x="10767" y="4980"/>
                  </a:lnTo>
                  <a:lnTo>
                    <a:pt x="10767" y="9839"/>
                  </a:lnTo>
                  <a:lnTo>
                    <a:pt x="5384" y="9839"/>
                  </a:lnTo>
                  <a:lnTo>
                    <a:pt x="5384" y="14820"/>
                  </a:lnTo>
                  <a:lnTo>
                    <a:pt x="1" y="14820"/>
                  </a:lnTo>
                  <a:lnTo>
                    <a:pt x="1" y="19800"/>
                  </a:lnTo>
                  <a:lnTo>
                    <a:pt x="21514" y="19800"/>
                  </a:lnTo>
                  <a:lnTo>
                    <a:pt x="21514" y="14820"/>
                  </a:lnTo>
                  <a:lnTo>
                    <a:pt x="21514" y="9960"/>
                  </a:lnTo>
                  <a:lnTo>
                    <a:pt x="21514" y="9839"/>
                  </a:lnTo>
                  <a:lnTo>
                    <a:pt x="21514" y="4980"/>
                  </a:lnTo>
                  <a:lnTo>
                    <a:pt x="215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3"/>
          <p:cNvSpPr/>
          <p:nvPr/>
        </p:nvSpPr>
        <p:spPr>
          <a:xfrm flipH="1">
            <a:off x="-94728" y="3051750"/>
            <a:ext cx="1770532" cy="2091753"/>
          </a:xfrm>
          <a:custGeom>
            <a:avLst/>
            <a:gdLst/>
            <a:ahLst/>
            <a:cxnLst/>
            <a:rect l="l" t="t" r="r" b="b"/>
            <a:pathLst>
              <a:path w="10445" h="12340" extrusionOk="0">
                <a:moveTo>
                  <a:pt x="10445" y="0"/>
                </a:moveTo>
                <a:lnTo>
                  <a:pt x="4981" y="7803"/>
                </a:lnTo>
                <a:lnTo>
                  <a:pt x="3691" y="3206"/>
                </a:lnTo>
                <a:lnTo>
                  <a:pt x="3549" y="9618"/>
                </a:lnTo>
                <a:lnTo>
                  <a:pt x="1" y="8126"/>
                </a:lnTo>
                <a:lnTo>
                  <a:pt x="4053" y="11856"/>
                </a:lnTo>
                <a:lnTo>
                  <a:pt x="3368" y="12340"/>
                </a:lnTo>
                <a:lnTo>
                  <a:pt x="8348" y="12340"/>
                </a:lnTo>
                <a:lnTo>
                  <a:pt x="8227" y="11856"/>
                </a:lnTo>
                <a:lnTo>
                  <a:pt x="10445" y="10989"/>
                </a:lnTo>
                <a:cubicBezTo>
                  <a:pt x="10445" y="10969"/>
                  <a:pt x="10445" y="10949"/>
                  <a:pt x="10445" y="10908"/>
                </a:cubicBezTo>
                <a:lnTo>
                  <a:pt x="10445" y="9759"/>
                </a:lnTo>
                <a:lnTo>
                  <a:pt x="8751" y="9618"/>
                </a:lnTo>
                <a:lnTo>
                  <a:pt x="10445" y="8489"/>
                </a:lnTo>
                <a:lnTo>
                  <a:pt x="10445" y="7017"/>
                </a:lnTo>
                <a:lnTo>
                  <a:pt x="7300" y="7803"/>
                </a:lnTo>
                <a:lnTo>
                  <a:pt x="10445" y="283"/>
                </a:lnTo>
                <a:lnTo>
                  <a:pt x="104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3"/>
          <p:cNvGrpSpPr/>
          <p:nvPr/>
        </p:nvGrpSpPr>
        <p:grpSpPr>
          <a:xfrm>
            <a:off x="104940" y="307951"/>
            <a:ext cx="1666901" cy="1678135"/>
            <a:chOff x="2240825" y="3469675"/>
            <a:chExt cx="1198175" cy="1206250"/>
          </a:xfrm>
        </p:grpSpPr>
        <p:sp>
          <p:nvSpPr>
            <p:cNvPr id="73" name="Google Shape;73;p3"/>
            <p:cNvSpPr/>
            <p:nvPr/>
          </p:nvSpPr>
          <p:spPr>
            <a:xfrm>
              <a:off x="2306850" y="3469675"/>
              <a:ext cx="3575" cy="1206250"/>
            </a:xfrm>
            <a:custGeom>
              <a:avLst/>
              <a:gdLst/>
              <a:ahLst/>
              <a:cxnLst/>
              <a:rect l="l" t="t" r="r" b="b"/>
              <a:pathLst>
                <a:path w="143" h="48250" extrusionOk="0">
                  <a:moveTo>
                    <a:pt x="61" y="0"/>
                  </a:moveTo>
                  <a:cubicBezTo>
                    <a:pt x="41" y="0"/>
                    <a:pt x="1" y="21"/>
                    <a:pt x="1" y="61"/>
                  </a:cubicBezTo>
                  <a:lnTo>
                    <a:pt x="1" y="48189"/>
                  </a:lnTo>
                  <a:cubicBezTo>
                    <a:pt x="1" y="48229"/>
                    <a:pt x="41" y="48250"/>
                    <a:pt x="61" y="48250"/>
                  </a:cubicBezTo>
                  <a:cubicBezTo>
                    <a:pt x="102" y="48250"/>
                    <a:pt x="142" y="48229"/>
                    <a:pt x="142" y="48189"/>
                  </a:cubicBezTo>
                  <a:lnTo>
                    <a:pt x="142" y="61"/>
                  </a:lnTo>
                  <a:cubicBezTo>
                    <a:pt x="142" y="21"/>
                    <a:pt x="102"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2483775" y="3469675"/>
              <a:ext cx="3575" cy="1206250"/>
            </a:xfrm>
            <a:custGeom>
              <a:avLst/>
              <a:gdLst/>
              <a:ahLst/>
              <a:cxnLst/>
              <a:rect l="l" t="t" r="r" b="b"/>
              <a:pathLst>
                <a:path w="143" h="48250" extrusionOk="0">
                  <a:moveTo>
                    <a:pt x="82" y="0"/>
                  </a:moveTo>
                  <a:cubicBezTo>
                    <a:pt x="41" y="0"/>
                    <a:pt x="1" y="21"/>
                    <a:pt x="1" y="61"/>
                  </a:cubicBezTo>
                  <a:lnTo>
                    <a:pt x="1" y="48189"/>
                  </a:lnTo>
                  <a:cubicBezTo>
                    <a:pt x="1" y="48229"/>
                    <a:pt x="41" y="48250"/>
                    <a:pt x="82" y="48250"/>
                  </a:cubicBezTo>
                  <a:cubicBezTo>
                    <a:pt x="122" y="48250"/>
                    <a:pt x="142" y="48229"/>
                    <a:pt x="142" y="48189"/>
                  </a:cubicBezTo>
                  <a:lnTo>
                    <a:pt x="142" y="61"/>
                  </a:lnTo>
                  <a:cubicBezTo>
                    <a:pt x="142" y="21"/>
                    <a:pt x="122" y="0"/>
                    <a:pt x="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2661225" y="3469675"/>
              <a:ext cx="3050" cy="1206250"/>
            </a:xfrm>
            <a:custGeom>
              <a:avLst/>
              <a:gdLst/>
              <a:ahLst/>
              <a:cxnLst/>
              <a:rect l="l" t="t" r="r" b="b"/>
              <a:pathLst>
                <a:path w="122" h="48250" extrusionOk="0">
                  <a:moveTo>
                    <a:pt x="61" y="0"/>
                  </a:moveTo>
                  <a:cubicBezTo>
                    <a:pt x="20" y="0"/>
                    <a:pt x="0" y="21"/>
                    <a:pt x="0" y="61"/>
                  </a:cubicBezTo>
                  <a:lnTo>
                    <a:pt x="0" y="48189"/>
                  </a:lnTo>
                  <a:cubicBezTo>
                    <a:pt x="0" y="48229"/>
                    <a:pt x="20" y="48250"/>
                    <a:pt x="61" y="48250"/>
                  </a:cubicBezTo>
                  <a:cubicBezTo>
                    <a:pt x="101" y="48250"/>
                    <a:pt x="121" y="48229"/>
                    <a:pt x="121" y="48189"/>
                  </a:cubicBezTo>
                  <a:lnTo>
                    <a:pt x="121" y="61"/>
                  </a:lnTo>
                  <a:cubicBezTo>
                    <a:pt x="121"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2838150" y="3469675"/>
              <a:ext cx="3550" cy="1206250"/>
            </a:xfrm>
            <a:custGeom>
              <a:avLst/>
              <a:gdLst/>
              <a:ahLst/>
              <a:cxnLst/>
              <a:rect l="l" t="t" r="r" b="b"/>
              <a:pathLst>
                <a:path w="142" h="48250" extrusionOk="0">
                  <a:moveTo>
                    <a:pt x="81" y="0"/>
                  </a:moveTo>
                  <a:cubicBezTo>
                    <a:pt x="41" y="0"/>
                    <a:pt x="0" y="21"/>
                    <a:pt x="0" y="61"/>
                  </a:cubicBezTo>
                  <a:lnTo>
                    <a:pt x="0" y="48189"/>
                  </a:lnTo>
                  <a:cubicBezTo>
                    <a:pt x="0" y="48229"/>
                    <a:pt x="41" y="48250"/>
                    <a:pt x="81" y="48250"/>
                  </a:cubicBezTo>
                  <a:cubicBezTo>
                    <a:pt x="101" y="48250"/>
                    <a:pt x="141" y="48229"/>
                    <a:pt x="141" y="48189"/>
                  </a:cubicBezTo>
                  <a:lnTo>
                    <a:pt x="141" y="61"/>
                  </a:lnTo>
                  <a:cubicBezTo>
                    <a:pt x="141" y="21"/>
                    <a:pt x="101"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3015575" y="3469675"/>
              <a:ext cx="3050" cy="1206250"/>
            </a:xfrm>
            <a:custGeom>
              <a:avLst/>
              <a:gdLst/>
              <a:ahLst/>
              <a:cxnLst/>
              <a:rect l="l" t="t" r="r" b="b"/>
              <a:pathLst>
                <a:path w="122" h="48250" extrusionOk="0">
                  <a:moveTo>
                    <a:pt x="61" y="0"/>
                  </a:moveTo>
                  <a:cubicBezTo>
                    <a:pt x="21" y="0"/>
                    <a:pt x="0" y="21"/>
                    <a:pt x="0" y="61"/>
                  </a:cubicBezTo>
                  <a:lnTo>
                    <a:pt x="0" y="48189"/>
                  </a:lnTo>
                  <a:cubicBezTo>
                    <a:pt x="0" y="48229"/>
                    <a:pt x="21" y="48250"/>
                    <a:pt x="61" y="48250"/>
                  </a:cubicBezTo>
                  <a:cubicBezTo>
                    <a:pt x="101" y="48250"/>
                    <a:pt x="121" y="48229"/>
                    <a:pt x="121" y="48189"/>
                  </a:cubicBezTo>
                  <a:lnTo>
                    <a:pt x="121" y="61"/>
                  </a:lnTo>
                  <a:cubicBezTo>
                    <a:pt x="121"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3192500" y="3469675"/>
              <a:ext cx="3550" cy="1206250"/>
            </a:xfrm>
            <a:custGeom>
              <a:avLst/>
              <a:gdLst/>
              <a:ahLst/>
              <a:cxnLst/>
              <a:rect l="l" t="t" r="r" b="b"/>
              <a:pathLst>
                <a:path w="142" h="48250" extrusionOk="0">
                  <a:moveTo>
                    <a:pt x="61" y="0"/>
                  </a:moveTo>
                  <a:cubicBezTo>
                    <a:pt x="41" y="0"/>
                    <a:pt x="0" y="21"/>
                    <a:pt x="0" y="61"/>
                  </a:cubicBezTo>
                  <a:lnTo>
                    <a:pt x="0" y="48189"/>
                  </a:lnTo>
                  <a:cubicBezTo>
                    <a:pt x="0" y="48229"/>
                    <a:pt x="41" y="48250"/>
                    <a:pt x="61" y="48250"/>
                  </a:cubicBezTo>
                  <a:cubicBezTo>
                    <a:pt x="101" y="48250"/>
                    <a:pt x="142" y="48229"/>
                    <a:pt x="142" y="48189"/>
                  </a:cubicBezTo>
                  <a:lnTo>
                    <a:pt x="142" y="61"/>
                  </a:lnTo>
                  <a:cubicBezTo>
                    <a:pt x="142"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3369425" y="3469675"/>
              <a:ext cx="3550" cy="1206250"/>
            </a:xfrm>
            <a:custGeom>
              <a:avLst/>
              <a:gdLst/>
              <a:ahLst/>
              <a:cxnLst/>
              <a:rect l="l" t="t" r="r" b="b"/>
              <a:pathLst>
                <a:path w="142" h="48250" extrusionOk="0">
                  <a:moveTo>
                    <a:pt x="81" y="0"/>
                  </a:moveTo>
                  <a:cubicBezTo>
                    <a:pt x="41" y="0"/>
                    <a:pt x="0" y="21"/>
                    <a:pt x="0" y="61"/>
                  </a:cubicBezTo>
                  <a:lnTo>
                    <a:pt x="0" y="48189"/>
                  </a:lnTo>
                  <a:cubicBezTo>
                    <a:pt x="0" y="48229"/>
                    <a:pt x="41" y="48250"/>
                    <a:pt x="81" y="48250"/>
                  </a:cubicBezTo>
                  <a:cubicBezTo>
                    <a:pt x="121" y="48250"/>
                    <a:pt x="142" y="48229"/>
                    <a:pt x="142" y="48189"/>
                  </a:cubicBezTo>
                  <a:lnTo>
                    <a:pt x="142" y="61"/>
                  </a:lnTo>
                  <a:cubicBezTo>
                    <a:pt x="142" y="21"/>
                    <a:pt x="121"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2240825" y="4605850"/>
              <a:ext cx="1198175" cy="3550"/>
            </a:xfrm>
            <a:custGeom>
              <a:avLst/>
              <a:gdLst/>
              <a:ahLst/>
              <a:cxnLst/>
              <a:rect l="l" t="t" r="r" b="b"/>
              <a:pathLst>
                <a:path w="47927" h="142" extrusionOk="0">
                  <a:moveTo>
                    <a:pt x="61" y="0"/>
                  </a:moveTo>
                  <a:cubicBezTo>
                    <a:pt x="21" y="0"/>
                    <a:pt x="1" y="40"/>
                    <a:pt x="1" y="81"/>
                  </a:cubicBezTo>
                  <a:cubicBezTo>
                    <a:pt x="1" y="101"/>
                    <a:pt x="21" y="141"/>
                    <a:pt x="61" y="141"/>
                  </a:cubicBezTo>
                  <a:lnTo>
                    <a:pt x="47866" y="141"/>
                  </a:lnTo>
                  <a:cubicBezTo>
                    <a:pt x="47907" y="141"/>
                    <a:pt x="47927" y="101"/>
                    <a:pt x="47927" y="81"/>
                  </a:cubicBezTo>
                  <a:cubicBezTo>
                    <a:pt x="47927" y="40"/>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2240825" y="4427900"/>
              <a:ext cx="1198175" cy="3050"/>
            </a:xfrm>
            <a:custGeom>
              <a:avLst/>
              <a:gdLst/>
              <a:ahLst/>
              <a:cxnLst/>
              <a:rect l="l" t="t" r="r" b="b"/>
              <a:pathLst>
                <a:path w="47927" h="122" extrusionOk="0">
                  <a:moveTo>
                    <a:pt x="61" y="1"/>
                  </a:moveTo>
                  <a:cubicBezTo>
                    <a:pt x="21" y="1"/>
                    <a:pt x="1" y="21"/>
                    <a:pt x="1" y="61"/>
                  </a:cubicBezTo>
                  <a:cubicBezTo>
                    <a:pt x="1" y="101"/>
                    <a:pt x="21" y="122"/>
                    <a:pt x="61" y="122"/>
                  </a:cubicBezTo>
                  <a:lnTo>
                    <a:pt x="47866" y="122"/>
                  </a:lnTo>
                  <a:cubicBezTo>
                    <a:pt x="47907" y="122"/>
                    <a:pt x="47927" y="101"/>
                    <a:pt x="47927" y="61"/>
                  </a:cubicBezTo>
                  <a:cubicBezTo>
                    <a:pt x="47927" y="2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2240825" y="4249475"/>
              <a:ext cx="1198175" cy="3550"/>
            </a:xfrm>
            <a:custGeom>
              <a:avLst/>
              <a:gdLst/>
              <a:ahLst/>
              <a:cxnLst/>
              <a:rect l="l" t="t" r="r" b="b"/>
              <a:pathLst>
                <a:path w="47927" h="142" extrusionOk="0">
                  <a:moveTo>
                    <a:pt x="61" y="0"/>
                  </a:moveTo>
                  <a:cubicBezTo>
                    <a:pt x="21" y="0"/>
                    <a:pt x="1" y="20"/>
                    <a:pt x="1" y="61"/>
                  </a:cubicBezTo>
                  <a:cubicBezTo>
                    <a:pt x="1" y="101"/>
                    <a:pt x="21" y="141"/>
                    <a:pt x="61" y="141"/>
                  </a:cubicBezTo>
                  <a:lnTo>
                    <a:pt x="47866" y="141"/>
                  </a:lnTo>
                  <a:cubicBezTo>
                    <a:pt x="47907" y="141"/>
                    <a:pt x="47927" y="101"/>
                    <a:pt x="47927" y="61"/>
                  </a:cubicBezTo>
                  <a:cubicBezTo>
                    <a:pt x="47927" y="20"/>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2240825" y="4071025"/>
              <a:ext cx="1198175" cy="3550"/>
            </a:xfrm>
            <a:custGeom>
              <a:avLst/>
              <a:gdLst/>
              <a:ahLst/>
              <a:cxnLst/>
              <a:rect l="l" t="t" r="r" b="b"/>
              <a:pathLst>
                <a:path w="47927" h="142" extrusionOk="0">
                  <a:moveTo>
                    <a:pt x="61" y="0"/>
                  </a:moveTo>
                  <a:cubicBezTo>
                    <a:pt x="21" y="0"/>
                    <a:pt x="1" y="41"/>
                    <a:pt x="1" y="81"/>
                  </a:cubicBezTo>
                  <a:cubicBezTo>
                    <a:pt x="1" y="101"/>
                    <a:pt x="21" y="142"/>
                    <a:pt x="61" y="142"/>
                  </a:cubicBezTo>
                  <a:lnTo>
                    <a:pt x="47866" y="142"/>
                  </a:lnTo>
                  <a:cubicBezTo>
                    <a:pt x="47907" y="142"/>
                    <a:pt x="47927" y="101"/>
                    <a:pt x="47927" y="81"/>
                  </a:cubicBezTo>
                  <a:cubicBezTo>
                    <a:pt x="47927" y="41"/>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2240825" y="3892575"/>
              <a:ext cx="1198175" cy="3575"/>
            </a:xfrm>
            <a:custGeom>
              <a:avLst/>
              <a:gdLst/>
              <a:ahLst/>
              <a:cxnLst/>
              <a:rect l="l" t="t" r="r" b="b"/>
              <a:pathLst>
                <a:path w="47927" h="143" extrusionOk="0">
                  <a:moveTo>
                    <a:pt x="61" y="1"/>
                  </a:moveTo>
                  <a:cubicBezTo>
                    <a:pt x="21" y="1"/>
                    <a:pt x="1" y="41"/>
                    <a:pt x="1" y="82"/>
                  </a:cubicBezTo>
                  <a:cubicBezTo>
                    <a:pt x="1" y="122"/>
                    <a:pt x="21" y="142"/>
                    <a:pt x="61" y="142"/>
                  </a:cubicBezTo>
                  <a:lnTo>
                    <a:pt x="47866" y="142"/>
                  </a:lnTo>
                  <a:cubicBezTo>
                    <a:pt x="47907" y="142"/>
                    <a:pt x="47927" y="122"/>
                    <a:pt x="47927" y="82"/>
                  </a:cubicBezTo>
                  <a:cubicBezTo>
                    <a:pt x="47927" y="4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2240825" y="3714650"/>
              <a:ext cx="1198175" cy="3050"/>
            </a:xfrm>
            <a:custGeom>
              <a:avLst/>
              <a:gdLst/>
              <a:ahLst/>
              <a:cxnLst/>
              <a:rect l="l" t="t" r="r" b="b"/>
              <a:pathLst>
                <a:path w="47927" h="122" extrusionOk="0">
                  <a:moveTo>
                    <a:pt x="61" y="1"/>
                  </a:moveTo>
                  <a:cubicBezTo>
                    <a:pt x="21" y="1"/>
                    <a:pt x="1" y="21"/>
                    <a:pt x="1" y="61"/>
                  </a:cubicBezTo>
                  <a:cubicBezTo>
                    <a:pt x="1" y="101"/>
                    <a:pt x="21" y="122"/>
                    <a:pt x="61" y="122"/>
                  </a:cubicBezTo>
                  <a:lnTo>
                    <a:pt x="47866" y="122"/>
                  </a:lnTo>
                  <a:cubicBezTo>
                    <a:pt x="47907" y="122"/>
                    <a:pt x="47927" y="101"/>
                    <a:pt x="47927" y="61"/>
                  </a:cubicBezTo>
                  <a:cubicBezTo>
                    <a:pt x="47927" y="2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240825" y="3536200"/>
              <a:ext cx="1198175" cy="3575"/>
            </a:xfrm>
            <a:custGeom>
              <a:avLst/>
              <a:gdLst/>
              <a:ahLst/>
              <a:cxnLst/>
              <a:rect l="l" t="t" r="r" b="b"/>
              <a:pathLst>
                <a:path w="47927" h="143" extrusionOk="0">
                  <a:moveTo>
                    <a:pt x="61" y="1"/>
                  </a:moveTo>
                  <a:cubicBezTo>
                    <a:pt x="21" y="1"/>
                    <a:pt x="1" y="41"/>
                    <a:pt x="1" y="61"/>
                  </a:cubicBezTo>
                  <a:cubicBezTo>
                    <a:pt x="1" y="102"/>
                    <a:pt x="21" y="142"/>
                    <a:pt x="61" y="142"/>
                  </a:cubicBezTo>
                  <a:lnTo>
                    <a:pt x="47866" y="142"/>
                  </a:lnTo>
                  <a:cubicBezTo>
                    <a:pt x="47907" y="142"/>
                    <a:pt x="47927" y="102"/>
                    <a:pt x="47927" y="61"/>
                  </a:cubicBezTo>
                  <a:cubicBezTo>
                    <a:pt x="47927" y="4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rot="5400000" flipH="1">
            <a:off x="7409006" y="-606143"/>
            <a:ext cx="1557228" cy="2191255"/>
          </a:xfrm>
          <a:custGeom>
            <a:avLst/>
            <a:gdLst/>
            <a:ahLst/>
            <a:cxnLst/>
            <a:rect l="l" t="t" r="r" b="b"/>
            <a:pathLst>
              <a:path w="11191" h="15748" extrusionOk="0">
                <a:moveTo>
                  <a:pt x="1" y="0"/>
                </a:moveTo>
                <a:cubicBezTo>
                  <a:pt x="1" y="40"/>
                  <a:pt x="1" y="61"/>
                  <a:pt x="1" y="81"/>
                </a:cubicBezTo>
                <a:cubicBezTo>
                  <a:pt x="142" y="1351"/>
                  <a:pt x="1251" y="2097"/>
                  <a:pt x="2299" y="2621"/>
                </a:cubicBezTo>
                <a:cubicBezTo>
                  <a:pt x="3449" y="3206"/>
                  <a:pt x="4759" y="3730"/>
                  <a:pt x="5203" y="5061"/>
                </a:cubicBezTo>
                <a:cubicBezTo>
                  <a:pt x="5445" y="5787"/>
                  <a:pt x="5424" y="6553"/>
                  <a:pt x="5404" y="7299"/>
                </a:cubicBezTo>
                <a:cubicBezTo>
                  <a:pt x="5364" y="8105"/>
                  <a:pt x="5243" y="8892"/>
                  <a:pt x="5041" y="9678"/>
                </a:cubicBezTo>
                <a:cubicBezTo>
                  <a:pt x="4779" y="10767"/>
                  <a:pt x="4336" y="12178"/>
                  <a:pt x="5062" y="13207"/>
                </a:cubicBezTo>
                <a:cubicBezTo>
                  <a:pt x="5445" y="13771"/>
                  <a:pt x="6110" y="14053"/>
                  <a:pt x="6695" y="14316"/>
                </a:cubicBezTo>
                <a:cubicBezTo>
                  <a:pt x="7380" y="14618"/>
                  <a:pt x="8066" y="14840"/>
                  <a:pt x="8771" y="15001"/>
                </a:cubicBezTo>
                <a:cubicBezTo>
                  <a:pt x="9578" y="15203"/>
                  <a:pt x="10445" y="15384"/>
                  <a:pt x="11191" y="15747"/>
                </a:cubicBezTo>
                <a:lnTo>
                  <a:pt x="11191" y="1411"/>
                </a:lnTo>
                <a:cubicBezTo>
                  <a:pt x="11191" y="625"/>
                  <a:pt x="10566" y="0"/>
                  <a:pt x="98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rot="10800000" flipH="1">
            <a:off x="7603723" y="2875222"/>
            <a:ext cx="1679517" cy="2363381"/>
          </a:xfrm>
          <a:custGeom>
            <a:avLst/>
            <a:gdLst/>
            <a:ahLst/>
            <a:cxnLst/>
            <a:rect l="l" t="t" r="r" b="b"/>
            <a:pathLst>
              <a:path w="11191" h="15748" extrusionOk="0">
                <a:moveTo>
                  <a:pt x="1" y="0"/>
                </a:moveTo>
                <a:cubicBezTo>
                  <a:pt x="1" y="40"/>
                  <a:pt x="1" y="61"/>
                  <a:pt x="1" y="81"/>
                </a:cubicBezTo>
                <a:cubicBezTo>
                  <a:pt x="142" y="1351"/>
                  <a:pt x="1251" y="2097"/>
                  <a:pt x="2299" y="2621"/>
                </a:cubicBezTo>
                <a:cubicBezTo>
                  <a:pt x="3449" y="3206"/>
                  <a:pt x="4759" y="3730"/>
                  <a:pt x="5203" y="5061"/>
                </a:cubicBezTo>
                <a:cubicBezTo>
                  <a:pt x="5445" y="5787"/>
                  <a:pt x="5424" y="6553"/>
                  <a:pt x="5404" y="7299"/>
                </a:cubicBezTo>
                <a:cubicBezTo>
                  <a:pt x="5364" y="8105"/>
                  <a:pt x="5243" y="8892"/>
                  <a:pt x="5041" y="9678"/>
                </a:cubicBezTo>
                <a:cubicBezTo>
                  <a:pt x="4779" y="10767"/>
                  <a:pt x="4336" y="12178"/>
                  <a:pt x="5062" y="13207"/>
                </a:cubicBezTo>
                <a:cubicBezTo>
                  <a:pt x="5445" y="13771"/>
                  <a:pt x="6110" y="14053"/>
                  <a:pt x="6695" y="14316"/>
                </a:cubicBezTo>
                <a:cubicBezTo>
                  <a:pt x="7380" y="14618"/>
                  <a:pt x="8066" y="14840"/>
                  <a:pt x="8771" y="15001"/>
                </a:cubicBezTo>
                <a:cubicBezTo>
                  <a:pt x="9578" y="15203"/>
                  <a:pt x="10445" y="15384"/>
                  <a:pt x="11191" y="15747"/>
                </a:cubicBezTo>
                <a:lnTo>
                  <a:pt x="11191" y="1411"/>
                </a:lnTo>
                <a:cubicBezTo>
                  <a:pt x="11191" y="625"/>
                  <a:pt x="10566" y="0"/>
                  <a:pt x="98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7038950" y="0"/>
            <a:ext cx="2105054" cy="3362854"/>
          </a:xfrm>
          <a:custGeom>
            <a:avLst/>
            <a:gdLst/>
            <a:ahLst/>
            <a:cxnLst/>
            <a:rect l="l" t="t" r="r" b="b"/>
            <a:pathLst>
              <a:path w="8368" h="13368" extrusionOk="0">
                <a:moveTo>
                  <a:pt x="3347" y="0"/>
                </a:moveTo>
                <a:lnTo>
                  <a:pt x="3952" y="948"/>
                </a:lnTo>
                <a:lnTo>
                  <a:pt x="1" y="4214"/>
                </a:lnTo>
                <a:lnTo>
                  <a:pt x="4154" y="3246"/>
                </a:lnTo>
                <a:lnTo>
                  <a:pt x="283" y="8146"/>
                </a:lnTo>
                <a:lnTo>
                  <a:pt x="6090" y="4537"/>
                </a:lnTo>
                <a:lnTo>
                  <a:pt x="5384" y="13368"/>
                </a:lnTo>
                <a:lnTo>
                  <a:pt x="8287" y="3811"/>
                </a:lnTo>
                <a:lnTo>
                  <a:pt x="8368" y="3912"/>
                </a:lnTo>
                <a:lnTo>
                  <a:pt x="83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flipH="1">
            <a:off x="6744038" y="3458600"/>
            <a:ext cx="394124" cy="408625"/>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7725375" y="872900"/>
            <a:ext cx="265207" cy="274942"/>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1978300" y="4658375"/>
            <a:ext cx="265207" cy="274942"/>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rot="-2220171" flipH="1">
            <a:off x="294988" y="209598"/>
            <a:ext cx="394117" cy="408617"/>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txBox="1">
            <a:spLocks noGrp="1"/>
          </p:cNvSpPr>
          <p:nvPr>
            <p:ph type="title"/>
          </p:nvPr>
        </p:nvSpPr>
        <p:spPr>
          <a:xfrm>
            <a:off x="1399350" y="2296050"/>
            <a:ext cx="3439500" cy="841800"/>
          </a:xfrm>
          <a:prstGeom prst="rect">
            <a:avLst/>
          </a:prstGeom>
        </p:spPr>
        <p:txBody>
          <a:bodyPr spcFirstLastPara="1" wrap="square" lIns="91425" tIns="91425" rIns="91425" bIns="91425" anchor="ctr"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5" name="Google Shape;95;p3"/>
          <p:cNvSpPr txBox="1">
            <a:spLocks noGrp="1"/>
          </p:cNvSpPr>
          <p:nvPr>
            <p:ph type="title" idx="2" hasCustomPrompt="1"/>
          </p:nvPr>
        </p:nvSpPr>
        <p:spPr>
          <a:xfrm>
            <a:off x="1522152" y="1483025"/>
            <a:ext cx="1420500" cy="841800"/>
          </a:xfrm>
          <a:prstGeom prst="rect">
            <a:avLst/>
          </a:prstGeom>
          <a:solidFill>
            <a:schemeClr val="dk1"/>
          </a:solidFill>
        </p:spPr>
        <p:txBody>
          <a:bodyPr spcFirstLastPara="1" wrap="square" lIns="91425" tIns="91425" rIns="91425" bIns="91425" anchor="ctr" anchorCtr="0">
            <a:noAutofit/>
          </a:bodyPr>
          <a:lstStyle>
            <a:lvl1pPr lvl="0" algn="l" rtl="0">
              <a:spcBef>
                <a:spcPts val="0"/>
              </a:spcBef>
              <a:spcAft>
                <a:spcPts val="0"/>
              </a:spcAft>
              <a:buClr>
                <a:schemeClr val="lt1"/>
              </a:buClr>
              <a:buSzPts val="6000"/>
              <a:buNone/>
              <a:defRPr sz="6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6" name="Google Shape;96;p3"/>
          <p:cNvSpPr txBox="1">
            <a:spLocks noGrp="1"/>
          </p:cNvSpPr>
          <p:nvPr>
            <p:ph type="subTitle" idx="1"/>
          </p:nvPr>
        </p:nvSpPr>
        <p:spPr>
          <a:xfrm>
            <a:off x="1399350" y="3048775"/>
            <a:ext cx="3439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2"/>
        <p:cNvGrpSpPr/>
        <p:nvPr/>
      </p:nvGrpSpPr>
      <p:grpSpPr>
        <a:xfrm>
          <a:off x="0" y="0"/>
          <a:ext cx="0" cy="0"/>
          <a:chOff x="0" y="0"/>
          <a:chExt cx="0" cy="0"/>
        </a:xfrm>
      </p:grpSpPr>
      <p:grpSp>
        <p:nvGrpSpPr>
          <p:cNvPr id="133" name="Google Shape;133;p5"/>
          <p:cNvGrpSpPr/>
          <p:nvPr/>
        </p:nvGrpSpPr>
        <p:grpSpPr>
          <a:xfrm>
            <a:off x="1841390" y="3916776"/>
            <a:ext cx="1666901" cy="1678135"/>
            <a:chOff x="2240825" y="3469675"/>
            <a:chExt cx="1198175" cy="1206250"/>
          </a:xfrm>
        </p:grpSpPr>
        <p:sp>
          <p:nvSpPr>
            <p:cNvPr id="134" name="Google Shape;134;p5"/>
            <p:cNvSpPr/>
            <p:nvPr/>
          </p:nvSpPr>
          <p:spPr>
            <a:xfrm>
              <a:off x="2306850" y="3469675"/>
              <a:ext cx="3575" cy="1206250"/>
            </a:xfrm>
            <a:custGeom>
              <a:avLst/>
              <a:gdLst/>
              <a:ahLst/>
              <a:cxnLst/>
              <a:rect l="l" t="t" r="r" b="b"/>
              <a:pathLst>
                <a:path w="143" h="48250" extrusionOk="0">
                  <a:moveTo>
                    <a:pt x="61" y="0"/>
                  </a:moveTo>
                  <a:cubicBezTo>
                    <a:pt x="41" y="0"/>
                    <a:pt x="1" y="21"/>
                    <a:pt x="1" y="61"/>
                  </a:cubicBezTo>
                  <a:lnTo>
                    <a:pt x="1" y="48189"/>
                  </a:lnTo>
                  <a:cubicBezTo>
                    <a:pt x="1" y="48229"/>
                    <a:pt x="41" y="48250"/>
                    <a:pt x="61" y="48250"/>
                  </a:cubicBezTo>
                  <a:cubicBezTo>
                    <a:pt x="102" y="48250"/>
                    <a:pt x="142" y="48229"/>
                    <a:pt x="142" y="48189"/>
                  </a:cubicBezTo>
                  <a:lnTo>
                    <a:pt x="142" y="61"/>
                  </a:lnTo>
                  <a:cubicBezTo>
                    <a:pt x="142" y="21"/>
                    <a:pt x="102"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2483775" y="3469675"/>
              <a:ext cx="3575" cy="1206250"/>
            </a:xfrm>
            <a:custGeom>
              <a:avLst/>
              <a:gdLst/>
              <a:ahLst/>
              <a:cxnLst/>
              <a:rect l="l" t="t" r="r" b="b"/>
              <a:pathLst>
                <a:path w="143" h="48250" extrusionOk="0">
                  <a:moveTo>
                    <a:pt x="82" y="0"/>
                  </a:moveTo>
                  <a:cubicBezTo>
                    <a:pt x="41" y="0"/>
                    <a:pt x="1" y="21"/>
                    <a:pt x="1" y="61"/>
                  </a:cubicBezTo>
                  <a:lnTo>
                    <a:pt x="1" y="48189"/>
                  </a:lnTo>
                  <a:cubicBezTo>
                    <a:pt x="1" y="48229"/>
                    <a:pt x="41" y="48250"/>
                    <a:pt x="82" y="48250"/>
                  </a:cubicBezTo>
                  <a:cubicBezTo>
                    <a:pt x="122" y="48250"/>
                    <a:pt x="142" y="48229"/>
                    <a:pt x="142" y="48189"/>
                  </a:cubicBezTo>
                  <a:lnTo>
                    <a:pt x="142" y="61"/>
                  </a:lnTo>
                  <a:cubicBezTo>
                    <a:pt x="142" y="21"/>
                    <a:pt x="122" y="0"/>
                    <a:pt x="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2661225" y="3469675"/>
              <a:ext cx="3050" cy="1206250"/>
            </a:xfrm>
            <a:custGeom>
              <a:avLst/>
              <a:gdLst/>
              <a:ahLst/>
              <a:cxnLst/>
              <a:rect l="l" t="t" r="r" b="b"/>
              <a:pathLst>
                <a:path w="122" h="48250" extrusionOk="0">
                  <a:moveTo>
                    <a:pt x="61" y="0"/>
                  </a:moveTo>
                  <a:cubicBezTo>
                    <a:pt x="20" y="0"/>
                    <a:pt x="0" y="21"/>
                    <a:pt x="0" y="61"/>
                  </a:cubicBezTo>
                  <a:lnTo>
                    <a:pt x="0" y="48189"/>
                  </a:lnTo>
                  <a:cubicBezTo>
                    <a:pt x="0" y="48229"/>
                    <a:pt x="20" y="48250"/>
                    <a:pt x="61" y="48250"/>
                  </a:cubicBezTo>
                  <a:cubicBezTo>
                    <a:pt x="101" y="48250"/>
                    <a:pt x="121" y="48229"/>
                    <a:pt x="121" y="48189"/>
                  </a:cubicBezTo>
                  <a:lnTo>
                    <a:pt x="121" y="61"/>
                  </a:lnTo>
                  <a:cubicBezTo>
                    <a:pt x="121"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2838150" y="3469675"/>
              <a:ext cx="3550" cy="1206250"/>
            </a:xfrm>
            <a:custGeom>
              <a:avLst/>
              <a:gdLst/>
              <a:ahLst/>
              <a:cxnLst/>
              <a:rect l="l" t="t" r="r" b="b"/>
              <a:pathLst>
                <a:path w="142" h="48250" extrusionOk="0">
                  <a:moveTo>
                    <a:pt x="81" y="0"/>
                  </a:moveTo>
                  <a:cubicBezTo>
                    <a:pt x="41" y="0"/>
                    <a:pt x="0" y="21"/>
                    <a:pt x="0" y="61"/>
                  </a:cubicBezTo>
                  <a:lnTo>
                    <a:pt x="0" y="48189"/>
                  </a:lnTo>
                  <a:cubicBezTo>
                    <a:pt x="0" y="48229"/>
                    <a:pt x="41" y="48250"/>
                    <a:pt x="81" y="48250"/>
                  </a:cubicBezTo>
                  <a:cubicBezTo>
                    <a:pt x="101" y="48250"/>
                    <a:pt x="141" y="48229"/>
                    <a:pt x="141" y="48189"/>
                  </a:cubicBezTo>
                  <a:lnTo>
                    <a:pt x="141" y="61"/>
                  </a:lnTo>
                  <a:cubicBezTo>
                    <a:pt x="141" y="21"/>
                    <a:pt x="101"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3015575" y="3469675"/>
              <a:ext cx="3050" cy="1206250"/>
            </a:xfrm>
            <a:custGeom>
              <a:avLst/>
              <a:gdLst/>
              <a:ahLst/>
              <a:cxnLst/>
              <a:rect l="l" t="t" r="r" b="b"/>
              <a:pathLst>
                <a:path w="122" h="48250" extrusionOk="0">
                  <a:moveTo>
                    <a:pt x="61" y="0"/>
                  </a:moveTo>
                  <a:cubicBezTo>
                    <a:pt x="21" y="0"/>
                    <a:pt x="0" y="21"/>
                    <a:pt x="0" y="61"/>
                  </a:cubicBezTo>
                  <a:lnTo>
                    <a:pt x="0" y="48189"/>
                  </a:lnTo>
                  <a:cubicBezTo>
                    <a:pt x="0" y="48229"/>
                    <a:pt x="21" y="48250"/>
                    <a:pt x="61" y="48250"/>
                  </a:cubicBezTo>
                  <a:cubicBezTo>
                    <a:pt x="101" y="48250"/>
                    <a:pt x="121" y="48229"/>
                    <a:pt x="121" y="48189"/>
                  </a:cubicBezTo>
                  <a:lnTo>
                    <a:pt x="121" y="61"/>
                  </a:lnTo>
                  <a:cubicBezTo>
                    <a:pt x="121"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3192500" y="3469675"/>
              <a:ext cx="3550" cy="1206250"/>
            </a:xfrm>
            <a:custGeom>
              <a:avLst/>
              <a:gdLst/>
              <a:ahLst/>
              <a:cxnLst/>
              <a:rect l="l" t="t" r="r" b="b"/>
              <a:pathLst>
                <a:path w="142" h="48250" extrusionOk="0">
                  <a:moveTo>
                    <a:pt x="61" y="0"/>
                  </a:moveTo>
                  <a:cubicBezTo>
                    <a:pt x="41" y="0"/>
                    <a:pt x="0" y="21"/>
                    <a:pt x="0" y="61"/>
                  </a:cubicBezTo>
                  <a:lnTo>
                    <a:pt x="0" y="48189"/>
                  </a:lnTo>
                  <a:cubicBezTo>
                    <a:pt x="0" y="48229"/>
                    <a:pt x="41" y="48250"/>
                    <a:pt x="61" y="48250"/>
                  </a:cubicBezTo>
                  <a:cubicBezTo>
                    <a:pt x="101" y="48250"/>
                    <a:pt x="142" y="48229"/>
                    <a:pt x="142" y="48189"/>
                  </a:cubicBezTo>
                  <a:lnTo>
                    <a:pt x="142" y="61"/>
                  </a:lnTo>
                  <a:cubicBezTo>
                    <a:pt x="142"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3369425" y="3469675"/>
              <a:ext cx="3550" cy="1206250"/>
            </a:xfrm>
            <a:custGeom>
              <a:avLst/>
              <a:gdLst/>
              <a:ahLst/>
              <a:cxnLst/>
              <a:rect l="l" t="t" r="r" b="b"/>
              <a:pathLst>
                <a:path w="142" h="48250" extrusionOk="0">
                  <a:moveTo>
                    <a:pt x="81" y="0"/>
                  </a:moveTo>
                  <a:cubicBezTo>
                    <a:pt x="41" y="0"/>
                    <a:pt x="0" y="21"/>
                    <a:pt x="0" y="61"/>
                  </a:cubicBezTo>
                  <a:lnTo>
                    <a:pt x="0" y="48189"/>
                  </a:lnTo>
                  <a:cubicBezTo>
                    <a:pt x="0" y="48229"/>
                    <a:pt x="41" y="48250"/>
                    <a:pt x="81" y="48250"/>
                  </a:cubicBezTo>
                  <a:cubicBezTo>
                    <a:pt x="121" y="48250"/>
                    <a:pt x="142" y="48229"/>
                    <a:pt x="142" y="48189"/>
                  </a:cubicBezTo>
                  <a:lnTo>
                    <a:pt x="142" y="61"/>
                  </a:lnTo>
                  <a:cubicBezTo>
                    <a:pt x="142" y="21"/>
                    <a:pt x="121"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2240825" y="4605850"/>
              <a:ext cx="1198175" cy="3550"/>
            </a:xfrm>
            <a:custGeom>
              <a:avLst/>
              <a:gdLst/>
              <a:ahLst/>
              <a:cxnLst/>
              <a:rect l="l" t="t" r="r" b="b"/>
              <a:pathLst>
                <a:path w="47927" h="142" extrusionOk="0">
                  <a:moveTo>
                    <a:pt x="61" y="0"/>
                  </a:moveTo>
                  <a:cubicBezTo>
                    <a:pt x="21" y="0"/>
                    <a:pt x="1" y="40"/>
                    <a:pt x="1" y="81"/>
                  </a:cubicBezTo>
                  <a:cubicBezTo>
                    <a:pt x="1" y="101"/>
                    <a:pt x="21" y="141"/>
                    <a:pt x="61" y="141"/>
                  </a:cubicBezTo>
                  <a:lnTo>
                    <a:pt x="47866" y="141"/>
                  </a:lnTo>
                  <a:cubicBezTo>
                    <a:pt x="47907" y="141"/>
                    <a:pt x="47927" y="101"/>
                    <a:pt x="47927" y="81"/>
                  </a:cubicBezTo>
                  <a:cubicBezTo>
                    <a:pt x="47927" y="40"/>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2240825" y="4427900"/>
              <a:ext cx="1198175" cy="3050"/>
            </a:xfrm>
            <a:custGeom>
              <a:avLst/>
              <a:gdLst/>
              <a:ahLst/>
              <a:cxnLst/>
              <a:rect l="l" t="t" r="r" b="b"/>
              <a:pathLst>
                <a:path w="47927" h="122" extrusionOk="0">
                  <a:moveTo>
                    <a:pt x="61" y="1"/>
                  </a:moveTo>
                  <a:cubicBezTo>
                    <a:pt x="21" y="1"/>
                    <a:pt x="1" y="21"/>
                    <a:pt x="1" y="61"/>
                  </a:cubicBezTo>
                  <a:cubicBezTo>
                    <a:pt x="1" y="101"/>
                    <a:pt x="21" y="122"/>
                    <a:pt x="61" y="122"/>
                  </a:cubicBezTo>
                  <a:lnTo>
                    <a:pt x="47866" y="122"/>
                  </a:lnTo>
                  <a:cubicBezTo>
                    <a:pt x="47907" y="122"/>
                    <a:pt x="47927" y="101"/>
                    <a:pt x="47927" y="61"/>
                  </a:cubicBezTo>
                  <a:cubicBezTo>
                    <a:pt x="47927" y="2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2240825" y="4249475"/>
              <a:ext cx="1198175" cy="3550"/>
            </a:xfrm>
            <a:custGeom>
              <a:avLst/>
              <a:gdLst/>
              <a:ahLst/>
              <a:cxnLst/>
              <a:rect l="l" t="t" r="r" b="b"/>
              <a:pathLst>
                <a:path w="47927" h="142" extrusionOk="0">
                  <a:moveTo>
                    <a:pt x="61" y="0"/>
                  </a:moveTo>
                  <a:cubicBezTo>
                    <a:pt x="21" y="0"/>
                    <a:pt x="1" y="20"/>
                    <a:pt x="1" y="61"/>
                  </a:cubicBezTo>
                  <a:cubicBezTo>
                    <a:pt x="1" y="101"/>
                    <a:pt x="21" y="141"/>
                    <a:pt x="61" y="141"/>
                  </a:cubicBezTo>
                  <a:lnTo>
                    <a:pt x="47866" y="141"/>
                  </a:lnTo>
                  <a:cubicBezTo>
                    <a:pt x="47907" y="141"/>
                    <a:pt x="47927" y="101"/>
                    <a:pt x="47927" y="61"/>
                  </a:cubicBezTo>
                  <a:cubicBezTo>
                    <a:pt x="47927" y="20"/>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2240825" y="4071025"/>
              <a:ext cx="1198175" cy="3550"/>
            </a:xfrm>
            <a:custGeom>
              <a:avLst/>
              <a:gdLst/>
              <a:ahLst/>
              <a:cxnLst/>
              <a:rect l="l" t="t" r="r" b="b"/>
              <a:pathLst>
                <a:path w="47927" h="142" extrusionOk="0">
                  <a:moveTo>
                    <a:pt x="61" y="0"/>
                  </a:moveTo>
                  <a:cubicBezTo>
                    <a:pt x="21" y="0"/>
                    <a:pt x="1" y="41"/>
                    <a:pt x="1" y="81"/>
                  </a:cubicBezTo>
                  <a:cubicBezTo>
                    <a:pt x="1" y="101"/>
                    <a:pt x="21" y="142"/>
                    <a:pt x="61" y="142"/>
                  </a:cubicBezTo>
                  <a:lnTo>
                    <a:pt x="47866" y="142"/>
                  </a:lnTo>
                  <a:cubicBezTo>
                    <a:pt x="47907" y="142"/>
                    <a:pt x="47927" y="101"/>
                    <a:pt x="47927" y="81"/>
                  </a:cubicBezTo>
                  <a:cubicBezTo>
                    <a:pt x="47927" y="41"/>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2240825" y="3892575"/>
              <a:ext cx="1198175" cy="3575"/>
            </a:xfrm>
            <a:custGeom>
              <a:avLst/>
              <a:gdLst/>
              <a:ahLst/>
              <a:cxnLst/>
              <a:rect l="l" t="t" r="r" b="b"/>
              <a:pathLst>
                <a:path w="47927" h="143" extrusionOk="0">
                  <a:moveTo>
                    <a:pt x="61" y="1"/>
                  </a:moveTo>
                  <a:cubicBezTo>
                    <a:pt x="21" y="1"/>
                    <a:pt x="1" y="41"/>
                    <a:pt x="1" y="82"/>
                  </a:cubicBezTo>
                  <a:cubicBezTo>
                    <a:pt x="1" y="122"/>
                    <a:pt x="21" y="142"/>
                    <a:pt x="61" y="142"/>
                  </a:cubicBezTo>
                  <a:lnTo>
                    <a:pt x="47866" y="142"/>
                  </a:lnTo>
                  <a:cubicBezTo>
                    <a:pt x="47907" y="142"/>
                    <a:pt x="47927" y="122"/>
                    <a:pt x="47927" y="82"/>
                  </a:cubicBezTo>
                  <a:cubicBezTo>
                    <a:pt x="47927" y="4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2240825" y="3714650"/>
              <a:ext cx="1198175" cy="3050"/>
            </a:xfrm>
            <a:custGeom>
              <a:avLst/>
              <a:gdLst/>
              <a:ahLst/>
              <a:cxnLst/>
              <a:rect l="l" t="t" r="r" b="b"/>
              <a:pathLst>
                <a:path w="47927" h="122" extrusionOk="0">
                  <a:moveTo>
                    <a:pt x="61" y="1"/>
                  </a:moveTo>
                  <a:cubicBezTo>
                    <a:pt x="21" y="1"/>
                    <a:pt x="1" y="21"/>
                    <a:pt x="1" y="61"/>
                  </a:cubicBezTo>
                  <a:cubicBezTo>
                    <a:pt x="1" y="101"/>
                    <a:pt x="21" y="122"/>
                    <a:pt x="61" y="122"/>
                  </a:cubicBezTo>
                  <a:lnTo>
                    <a:pt x="47866" y="122"/>
                  </a:lnTo>
                  <a:cubicBezTo>
                    <a:pt x="47907" y="122"/>
                    <a:pt x="47927" y="101"/>
                    <a:pt x="47927" y="61"/>
                  </a:cubicBezTo>
                  <a:cubicBezTo>
                    <a:pt x="47927" y="2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2240825" y="3536200"/>
              <a:ext cx="1198175" cy="3575"/>
            </a:xfrm>
            <a:custGeom>
              <a:avLst/>
              <a:gdLst/>
              <a:ahLst/>
              <a:cxnLst/>
              <a:rect l="l" t="t" r="r" b="b"/>
              <a:pathLst>
                <a:path w="47927" h="143" extrusionOk="0">
                  <a:moveTo>
                    <a:pt x="61" y="1"/>
                  </a:moveTo>
                  <a:cubicBezTo>
                    <a:pt x="21" y="1"/>
                    <a:pt x="1" y="41"/>
                    <a:pt x="1" y="61"/>
                  </a:cubicBezTo>
                  <a:cubicBezTo>
                    <a:pt x="1" y="102"/>
                    <a:pt x="21" y="142"/>
                    <a:pt x="61" y="142"/>
                  </a:cubicBezTo>
                  <a:lnTo>
                    <a:pt x="47866" y="142"/>
                  </a:lnTo>
                  <a:cubicBezTo>
                    <a:pt x="47907" y="142"/>
                    <a:pt x="47927" y="102"/>
                    <a:pt x="47927" y="61"/>
                  </a:cubicBezTo>
                  <a:cubicBezTo>
                    <a:pt x="47927" y="4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5"/>
          <p:cNvSpPr/>
          <p:nvPr/>
        </p:nvSpPr>
        <p:spPr>
          <a:xfrm>
            <a:off x="-26250" y="0"/>
            <a:ext cx="431700" cy="5156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405450" y="1325250"/>
            <a:ext cx="431700" cy="383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837150" y="3190350"/>
            <a:ext cx="431700" cy="1966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4357050" y="1392850"/>
            <a:ext cx="3533400" cy="4064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rot="10800000" flipH="1">
            <a:off x="7603723" y="2875222"/>
            <a:ext cx="1679517" cy="2363381"/>
          </a:xfrm>
          <a:custGeom>
            <a:avLst/>
            <a:gdLst/>
            <a:ahLst/>
            <a:cxnLst/>
            <a:rect l="l" t="t" r="r" b="b"/>
            <a:pathLst>
              <a:path w="11191" h="15748" extrusionOk="0">
                <a:moveTo>
                  <a:pt x="1" y="0"/>
                </a:moveTo>
                <a:cubicBezTo>
                  <a:pt x="1" y="40"/>
                  <a:pt x="1" y="61"/>
                  <a:pt x="1" y="81"/>
                </a:cubicBezTo>
                <a:cubicBezTo>
                  <a:pt x="142" y="1351"/>
                  <a:pt x="1251" y="2097"/>
                  <a:pt x="2299" y="2621"/>
                </a:cubicBezTo>
                <a:cubicBezTo>
                  <a:pt x="3449" y="3206"/>
                  <a:pt x="4759" y="3730"/>
                  <a:pt x="5203" y="5061"/>
                </a:cubicBezTo>
                <a:cubicBezTo>
                  <a:pt x="5445" y="5787"/>
                  <a:pt x="5424" y="6553"/>
                  <a:pt x="5404" y="7299"/>
                </a:cubicBezTo>
                <a:cubicBezTo>
                  <a:pt x="5364" y="8105"/>
                  <a:pt x="5243" y="8892"/>
                  <a:pt x="5041" y="9678"/>
                </a:cubicBezTo>
                <a:cubicBezTo>
                  <a:pt x="4779" y="10767"/>
                  <a:pt x="4336" y="12178"/>
                  <a:pt x="5062" y="13207"/>
                </a:cubicBezTo>
                <a:cubicBezTo>
                  <a:pt x="5445" y="13771"/>
                  <a:pt x="6110" y="14053"/>
                  <a:pt x="6695" y="14316"/>
                </a:cubicBezTo>
                <a:cubicBezTo>
                  <a:pt x="7380" y="14618"/>
                  <a:pt x="8066" y="14840"/>
                  <a:pt x="8771" y="15001"/>
                </a:cubicBezTo>
                <a:cubicBezTo>
                  <a:pt x="9578" y="15203"/>
                  <a:pt x="10445" y="15384"/>
                  <a:pt x="11191" y="15747"/>
                </a:cubicBezTo>
                <a:lnTo>
                  <a:pt x="11191" y="1411"/>
                </a:lnTo>
                <a:cubicBezTo>
                  <a:pt x="11191" y="625"/>
                  <a:pt x="10566" y="0"/>
                  <a:pt x="98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rot="5400000" flipH="1">
            <a:off x="7409006" y="-606143"/>
            <a:ext cx="1557228" cy="2191255"/>
          </a:xfrm>
          <a:custGeom>
            <a:avLst/>
            <a:gdLst/>
            <a:ahLst/>
            <a:cxnLst/>
            <a:rect l="l" t="t" r="r" b="b"/>
            <a:pathLst>
              <a:path w="11191" h="15748" extrusionOk="0">
                <a:moveTo>
                  <a:pt x="1" y="0"/>
                </a:moveTo>
                <a:cubicBezTo>
                  <a:pt x="1" y="40"/>
                  <a:pt x="1" y="61"/>
                  <a:pt x="1" y="81"/>
                </a:cubicBezTo>
                <a:cubicBezTo>
                  <a:pt x="142" y="1351"/>
                  <a:pt x="1251" y="2097"/>
                  <a:pt x="2299" y="2621"/>
                </a:cubicBezTo>
                <a:cubicBezTo>
                  <a:pt x="3449" y="3206"/>
                  <a:pt x="4759" y="3730"/>
                  <a:pt x="5203" y="5061"/>
                </a:cubicBezTo>
                <a:cubicBezTo>
                  <a:pt x="5445" y="5787"/>
                  <a:pt x="5424" y="6553"/>
                  <a:pt x="5404" y="7299"/>
                </a:cubicBezTo>
                <a:cubicBezTo>
                  <a:pt x="5364" y="8105"/>
                  <a:pt x="5243" y="8892"/>
                  <a:pt x="5041" y="9678"/>
                </a:cubicBezTo>
                <a:cubicBezTo>
                  <a:pt x="4779" y="10767"/>
                  <a:pt x="4336" y="12178"/>
                  <a:pt x="5062" y="13207"/>
                </a:cubicBezTo>
                <a:cubicBezTo>
                  <a:pt x="5445" y="13771"/>
                  <a:pt x="6110" y="14053"/>
                  <a:pt x="6695" y="14316"/>
                </a:cubicBezTo>
                <a:cubicBezTo>
                  <a:pt x="7380" y="14618"/>
                  <a:pt x="8066" y="14840"/>
                  <a:pt x="8771" y="15001"/>
                </a:cubicBezTo>
                <a:cubicBezTo>
                  <a:pt x="9578" y="15203"/>
                  <a:pt x="10445" y="15384"/>
                  <a:pt x="11191" y="15747"/>
                </a:cubicBezTo>
                <a:lnTo>
                  <a:pt x="11191" y="1411"/>
                </a:lnTo>
                <a:cubicBezTo>
                  <a:pt x="11191" y="625"/>
                  <a:pt x="10566" y="0"/>
                  <a:pt x="98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flipH="1">
            <a:off x="339750" y="4466525"/>
            <a:ext cx="265207" cy="274942"/>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424238" y="411075"/>
            <a:ext cx="394124" cy="408625"/>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flipH="1">
            <a:off x="7417838" y="4366525"/>
            <a:ext cx="394124" cy="408625"/>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flipH="1">
            <a:off x="8599550" y="1017725"/>
            <a:ext cx="265207" cy="274942"/>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9" name="Google Shape;159;p5"/>
          <p:cNvSpPr txBox="1">
            <a:spLocks noGrp="1"/>
          </p:cNvSpPr>
          <p:nvPr>
            <p:ph type="subTitle" idx="1"/>
          </p:nvPr>
        </p:nvSpPr>
        <p:spPr>
          <a:xfrm>
            <a:off x="5481150" y="2758225"/>
            <a:ext cx="2210700" cy="98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 name="Google Shape;160;p5"/>
          <p:cNvSpPr txBox="1">
            <a:spLocks noGrp="1"/>
          </p:cNvSpPr>
          <p:nvPr>
            <p:ph type="subTitle" idx="2"/>
          </p:nvPr>
        </p:nvSpPr>
        <p:spPr>
          <a:xfrm>
            <a:off x="1465835" y="2758225"/>
            <a:ext cx="2210700" cy="98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1" name="Google Shape;161;p5"/>
          <p:cNvSpPr txBox="1">
            <a:spLocks noGrp="1"/>
          </p:cNvSpPr>
          <p:nvPr>
            <p:ph type="subTitle" idx="3"/>
          </p:nvPr>
        </p:nvSpPr>
        <p:spPr>
          <a:xfrm>
            <a:off x="1465825" y="2329000"/>
            <a:ext cx="2210700" cy="51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2" name="Google Shape;162;p5"/>
          <p:cNvSpPr txBox="1">
            <a:spLocks noGrp="1"/>
          </p:cNvSpPr>
          <p:nvPr>
            <p:ph type="subTitle" idx="4"/>
          </p:nvPr>
        </p:nvSpPr>
        <p:spPr>
          <a:xfrm>
            <a:off x="5481153" y="2329000"/>
            <a:ext cx="2210700" cy="51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3"/>
        <p:cNvGrpSpPr/>
        <p:nvPr/>
      </p:nvGrpSpPr>
      <p:grpSpPr>
        <a:xfrm>
          <a:off x="0" y="0"/>
          <a:ext cx="0" cy="0"/>
          <a:chOff x="0" y="0"/>
          <a:chExt cx="0" cy="0"/>
        </a:xfrm>
      </p:grpSpPr>
      <p:grpSp>
        <p:nvGrpSpPr>
          <p:cNvPr id="164" name="Google Shape;164;p6"/>
          <p:cNvGrpSpPr/>
          <p:nvPr/>
        </p:nvGrpSpPr>
        <p:grpSpPr>
          <a:xfrm>
            <a:off x="-953685" y="1767663"/>
            <a:ext cx="1666901" cy="1678135"/>
            <a:chOff x="2240825" y="3469675"/>
            <a:chExt cx="1198175" cy="1206250"/>
          </a:xfrm>
        </p:grpSpPr>
        <p:sp>
          <p:nvSpPr>
            <p:cNvPr id="165" name="Google Shape;165;p6"/>
            <p:cNvSpPr/>
            <p:nvPr/>
          </p:nvSpPr>
          <p:spPr>
            <a:xfrm>
              <a:off x="2306850" y="3469675"/>
              <a:ext cx="3575" cy="1206250"/>
            </a:xfrm>
            <a:custGeom>
              <a:avLst/>
              <a:gdLst/>
              <a:ahLst/>
              <a:cxnLst/>
              <a:rect l="l" t="t" r="r" b="b"/>
              <a:pathLst>
                <a:path w="143" h="48250" extrusionOk="0">
                  <a:moveTo>
                    <a:pt x="61" y="0"/>
                  </a:moveTo>
                  <a:cubicBezTo>
                    <a:pt x="41" y="0"/>
                    <a:pt x="1" y="21"/>
                    <a:pt x="1" y="61"/>
                  </a:cubicBezTo>
                  <a:lnTo>
                    <a:pt x="1" y="48189"/>
                  </a:lnTo>
                  <a:cubicBezTo>
                    <a:pt x="1" y="48229"/>
                    <a:pt x="41" y="48250"/>
                    <a:pt x="61" y="48250"/>
                  </a:cubicBezTo>
                  <a:cubicBezTo>
                    <a:pt x="102" y="48250"/>
                    <a:pt x="142" y="48229"/>
                    <a:pt x="142" y="48189"/>
                  </a:cubicBezTo>
                  <a:lnTo>
                    <a:pt x="142" y="61"/>
                  </a:lnTo>
                  <a:cubicBezTo>
                    <a:pt x="142" y="21"/>
                    <a:pt x="102"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6"/>
            <p:cNvSpPr/>
            <p:nvPr/>
          </p:nvSpPr>
          <p:spPr>
            <a:xfrm>
              <a:off x="2483775" y="3469675"/>
              <a:ext cx="3575" cy="1206250"/>
            </a:xfrm>
            <a:custGeom>
              <a:avLst/>
              <a:gdLst/>
              <a:ahLst/>
              <a:cxnLst/>
              <a:rect l="l" t="t" r="r" b="b"/>
              <a:pathLst>
                <a:path w="143" h="48250" extrusionOk="0">
                  <a:moveTo>
                    <a:pt x="82" y="0"/>
                  </a:moveTo>
                  <a:cubicBezTo>
                    <a:pt x="41" y="0"/>
                    <a:pt x="1" y="21"/>
                    <a:pt x="1" y="61"/>
                  </a:cubicBezTo>
                  <a:lnTo>
                    <a:pt x="1" y="48189"/>
                  </a:lnTo>
                  <a:cubicBezTo>
                    <a:pt x="1" y="48229"/>
                    <a:pt x="41" y="48250"/>
                    <a:pt x="82" y="48250"/>
                  </a:cubicBezTo>
                  <a:cubicBezTo>
                    <a:pt x="122" y="48250"/>
                    <a:pt x="142" y="48229"/>
                    <a:pt x="142" y="48189"/>
                  </a:cubicBezTo>
                  <a:lnTo>
                    <a:pt x="142" y="61"/>
                  </a:lnTo>
                  <a:cubicBezTo>
                    <a:pt x="142" y="21"/>
                    <a:pt x="122" y="0"/>
                    <a:pt x="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6"/>
            <p:cNvSpPr/>
            <p:nvPr/>
          </p:nvSpPr>
          <p:spPr>
            <a:xfrm>
              <a:off x="2661225" y="3469675"/>
              <a:ext cx="3050" cy="1206250"/>
            </a:xfrm>
            <a:custGeom>
              <a:avLst/>
              <a:gdLst/>
              <a:ahLst/>
              <a:cxnLst/>
              <a:rect l="l" t="t" r="r" b="b"/>
              <a:pathLst>
                <a:path w="122" h="48250" extrusionOk="0">
                  <a:moveTo>
                    <a:pt x="61" y="0"/>
                  </a:moveTo>
                  <a:cubicBezTo>
                    <a:pt x="20" y="0"/>
                    <a:pt x="0" y="21"/>
                    <a:pt x="0" y="61"/>
                  </a:cubicBezTo>
                  <a:lnTo>
                    <a:pt x="0" y="48189"/>
                  </a:lnTo>
                  <a:cubicBezTo>
                    <a:pt x="0" y="48229"/>
                    <a:pt x="20" y="48250"/>
                    <a:pt x="61" y="48250"/>
                  </a:cubicBezTo>
                  <a:cubicBezTo>
                    <a:pt x="101" y="48250"/>
                    <a:pt x="121" y="48229"/>
                    <a:pt x="121" y="48189"/>
                  </a:cubicBezTo>
                  <a:lnTo>
                    <a:pt x="121" y="61"/>
                  </a:lnTo>
                  <a:cubicBezTo>
                    <a:pt x="121"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2838150" y="3469675"/>
              <a:ext cx="3550" cy="1206250"/>
            </a:xfrm>
            <a:custGeom>
              <a:avLst/>
              <a:gdLst/>
              <a:ahLst/>
              <a:cxnLst/>
              <a:rect l="l" t="t" r="r" b="b"/>
              <a:pathLst>
                <a:path w="142" h="48250" extrusionOk="0">
                  <a:moveTo>
                    <a:pt x="81" y="0"/>
                  </a:moveTo>
                  <a:cubicBezTo>
                    <a:pt x="41" y="0"/>
                    <a:pt x="0" y="21"/>
                    <a:pt x="0" y="61"/>
                  </a:cubicBezTo>
                  <a:lnTo>
                    <a:pt x="0" y="48189"/>
                  </a:lnTo>
                  <a:cubicBezTo>
                    <a:pt x="0" y="48229"/>
                    <a:pt x="41" y="48250"/>
                    <a:pt x="81" y="48250"/>
                  </a:cubicBezTo>
                  <a:cubicBezTo>
                    <a:pt x="101" y="48250"/>
                    <a:pt x="141" y="48229"/>
                    <a:pt x="141" y="48189"/>
                  </a:cubicBezTo>
                  <a:lnTo>
                    <a:pt x="141" y="61"/>
                  </a:lnTo>
                  <a:cubicBezTo>
                    <a:pt x="141" y="21"/>
                    <a:pt x="101"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6"/>
            <p:cNvSpPr/>
            <p:nvPr/>
          </p:nvSpPr>
          <p:spPr>
            <a:xfrm>
              <a:off x="3015575" y="3469675"/>
              <a:ext cx="3050" cy="1206250"/>
            </a:xfrm>
            <a:custGeom>
              <a:avLst/>
              <a:gdLst/>
              <a:ahLst/>
              <a:cxnLst/>
              <a:rect l="l" t="t" r="r" b="b"/>
              <a:pathLst>
                <a:path w="122" h="48250" extrusionOk="0">
                  <a:moveTo>
                    <a:pt x="61" y="0"/>
                  </a:moveTo>
                  <a:cubicBezTo>
                    <a:pt x="21" y="0"/>
                    <a:pt x="0" y="21"/>
                    <a:pt x="0" y="61"/>
                  </a:cubicBezTo>
                  <a:lnTo>
                    <a:pt x="0" y="48189"/>
                  </a:lnTo>
                  <a:cubicBezTo>
                    <a:pt x="0" y="48229"/>
                    <a:pt x="21" y="48250"/>
                    <a:pt x="61" y="48250"/>
                  </a:cubicBezTo>
                  <a:cubicBezTo>
                    <a:pt x="101" y="48250"/>
                    <a:pt x="121" y="48229"/>
                    <a:pt x="121" y="48189"/>
                  </a:cubicBezTo>
                  <a:lnTo>
                    <a:pt x="121" y="61"/>
                  </a:lnTo>
                  <a:cubicBezTo>
                    <a:pt x="121"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a:off x="3192500" y="3469675"/>
              <a:ext cx="3550" cy="1206250"/>
            </a:xfrm>
            <a:custGeom>
              <a:avLst/>
              <a:gdLst/>
              <a:ahLst/>
              <a:cxnLst/>
              <a:rect l="l" t="t" r="r" b="b"/>
              <a:pathLst>
                <a:path w="142" h="48250" extrusionOk="0">
                  <a:moveTo>
                    <a:pt x="61" y="0"/>
                  </a:moveTo>
                  <a:cubicBezTo>
                    <a:pt x="41" y="0"/>
                    <a:pt x="0" y="21"/>
                    <a:pt x="0" y="61"/>
                  </a:cubicBezTo>
                  <a:lnTo>
                    <a:pt x="0" y="48189"/>
                  </a:lnTo>
                  <a:cubicBezTo>
                    <a:pt x="0" y="48229"/>
                    <a:pt x="41" y="48250"/>
                    <a:pt x="61" y="48250"/>
                  </a:cubicBezTo>
                  <a:cubicBezTo>
                    <a:pt x="101" y="48250"/>
                    <a:pt x="142" y="48229"/>
                    <a:pt x="142" y="48189"/>
                  </a:cubicBezTo>
                  <a:lnTo>
                    <a:pt x="142" y="61"/>
                  </a:lnTo>
                  <a:cubicBezTo>
                    <a:pt x="142"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3369425" y="3469675"/>
              <a:ext cx="3550" cy="1206250"/>
            </a:xfrm>
            <a:custGeom>
              <a:avLst/>
              <a:gdLst/>
              <a:ahLst/>
              <a:cxnLst/>
              <a:rect l="l" t="t" r="r" b="b"/>
              <a:pathLst>
                <a:path w="142" h="48250" extrusionOk="0">
                  <a:moveTo>
                    <a:pt x="81" y="0"/>
                  </a:moveTo>
                  <a:cubicBezTo>
                    <a:pt x="41" y="0"/>
                    <a:pt x="0" y="21"/>
                    <a:pt x="0" y="61"/>
                  </a:cubicBezTo>
                  <a:lnTo>
                    <a:pt x="0" y="48189"/>
                  </a:lnTo>
                  <a:cubicBezTo>
                    <a:pt x="0" y="48229"/>
                    <a:pt x="41" y="48250"/>
                    <a:pt x="81" y="48250"/>
                  </a:cubicBezTo>
                  <a:cubicBezTo>
                    <a:pt x="121" y="48250"/>
                    <a:pt x="142" y="48229"/>
                    <a:pt x="142" y="48189"/>
                  </a:cubicBezTo>
                  <a:lnTo>
                    <a:pt x="142" y="61"/>
                  </a:lnTo>
                  <a:cubicBezTo>
                    <a:pt x="142" y="21"/>
                    <a:pt x="121"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a:off x="2240825" y="4605850"/>
              <a:ext cx="1198175" cy="3550"/>
            </a:xfrm>
            <a:custGeom>
              <a:avLst/>
              <a:gdLst/>
              <a:ahLst/>
              <a:cxnLst/>
              <a:rect l="l" t="t" r="r" b="b"/>
              <a:pathLst>
                <a:path w="47927" h="142" extrusionOk="0">
                  <a:moveTo>
                    <a:pt x="61" y="0"/>
                  </a:moveTo>
                  <a:cubicBezTo>
                    <a:pt x="21" y="0"/>
                    <a:pt x="1" y="40"/>
                    <a:pt x="1" y="81"/>
                  </a:cubicBezTo>
                  <a:cubicBezTo>
                    <a:pt x="1" y="101"/>
                    <a:pt x="21" y="141"/>
                    <a:pt x="61" y="141"/>
                  </a:cubicBezTo>
                  <a:lnTo>
                    <a:pt x="47866" y="141"/>
                  </a:lnTo>
                  <a:cubicBezTo>
                    <a:pt x="47907" y="141"/>
                    <a:pt x="47927" y="101"/>
                    <a:pt x="47927" y="81"/>
                  </a:cubicBezTo>
                  <a:cubicBezTo>
                    <a:pt x="47927" y="40"/>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a:off x="2240825" y="4427900"/>
              <a:ext cx="1198175" cy="3050"/>
            </a:xfrm>
            <a:custGeom>
              <a:avLst/>
              <a:gdLst/>
              <a:ahLst/>
              <a:cxnLst/>
              <a:rect l="l" t="t" r="r" b="b"/>
              <a:pathLst>
                <a:path w="47927" h="122" extrusionOk="0">
                  <a:moveTo>
                    <a:pt x="61" y="1"/>
                  </a:moveTo>
                  <a:cubicBezTo>
                    <a:pt x="21" y="1"/>
                    <a:pt x="1" y="21"/>
                    <a:pt x="1" y="61"/>
                  </a:cubicBezTo>
                  <a:cubicBezTo>
                    <a:pt x="1" y="101"/>
                    <a:pt x="21" y="122"/>
                    <a:pt x="61" y="122"/>
                  </a:cubicBezTo>
                  <a:lnTo>
                    <a:pt x="47866" y="122"/>
                  </a:lnTo>
                  <a:cubicBezTo>
                    <a:pt x="47907" y="122"/>
                    <a:pt x="47927" y="101"/>
                    <a:pt x="47927" y="61"/>
                  </a:cubicBezTo>
                  <a:cubicBezTo>
                    <a:pt x="47927" y="2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2240825" y="4249475"/>
              <a:ext cx="1198175" cy="3550"/>
            </a:xfrm>
            <a:custGeom>
              <a:avLst/>
              <a:gdLst/>
              <a:ahLst/>
              <a:cxnLst/>
              <a:rect l="l" t="t" r="r" b="b"/>
              <a:pathLst>
                <a:path w="47927" h="142" extrusionOk="0">
                  <a:moveTo>
                    <a:pt x="61" y="0"/>
                  </a:moveTo>
                  <a:cubicBezTo>
                    <a:pt x="21" y="0"/>
                    <a:pt x="1" y="20"/>
                    <a:pt x="1" y="61"/>
                  </a:cubicBezTo>
                  <a:cubicBezTo>
                    <a:pt x="1" y="101"/>
                    <a:pt x="21" y="141"/>
                    <a:pt x="61" y="141"/>
                  </a:cubicBezTo>
                  <a:lnTo>
                    <a:pt x="47866" y="141"/>
                  </a:lnTo>
                  <a:cubicBezTo>
                    <a:pt x="47907" y="141"/>
                    <a:pt x="47927" y="101"/>
                    <a:pt x="47927" y="61"/>
                  </a:cubicBezTo>
                  <a:cubicBezTo>
                    <a:pt x="47927" y="20"/>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6"/>
            <p:cNvSpPr/>
            <p:nvPr/>
          </p:nvSpPr>
          <p:spPr>
            <a:xfrm>
              <a:off x="2240825" y="4071025"/>
              <a:ext cx="1198175" cy="3550"/>
            </a:xfrm>
            <a:custGeom>
              <a:avLst/>
              <a:gdLst/>
              <a:ahLst/>
              <a:cxnLst/>
              <a:rect l="l" t="t" r="r" b="b"/>
              <a:pathLst>
                <a:path w="47927" h="142" extrusionOk="0">
                  <a:moveTo>
                    <a:pt x="61" y="0"/>
                  </a:moveTo>
                  <a:cubicBezTo>
                    <a:pt x="21" y="0"/>
                    <a:pt x="1" y="41"/>
                    <a:pt x="1" y="81"/>
                  </a:cubicBezTo>
                  <a:cubicBezTo>
                    <a:pt x="1" y="101"/>
                    <a:pt x="21" y="142"/>
                    <a:pt x="61" y="142"/>
                  </a:cubicBezTo>
                  <a:lnTo>
                    <a:pt x="47866" y="142"/>
                  </a:lnTo>
                  <a:cubicBezTo>
                    <a:pt x="47907" y="142"/>
                    <a:pt x="47927" y="101"/>
                    <a:pt x="47927" y="81"/>
                  </a:cubicBezTo>
                  <a:cubicBezTo>
                    <a:pt x="47927" y="41"/>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
            <p:cNvSpPr/>
            <p:nvPr/>
          </p:nvSpPr>
          <p:spPr>
            <a:xfrm>
              <a:off x="2240825" y="3892575"/>
              <a:ext cx="1198175" cy="3575"/>
            </a:xfrm>
            <a:custGeom>
              <a:avLst/>
              <a:gdLst/>
              <a:ahLst/>
              <a:cxnLst/>
              <a:rect l="l" t="t" r="r" b="b"/>
              <a:pathLst>
                <a:path w="47927" h="143" extrusionOk="0">
                  <a:moveTo>
                    <a:pt x="61" y="1"/>
                  </a:moveTo>
                  <a:cubicBezTo>
                    <a:pt x="21" y="1"/>
                    <a:pt x="1" y="41"/>
                    <a:pt x="1" y="82"/>
                  </a:cubicBezTo>
                  <a:cubicBezTo>
                    <a:pt x="1" y="122"/>
                    <a:pt x="21" y="142"/>
                    <a:pt x="61" y="142"/>
                  </a:cubicBezTo>
                  <a:lnTo>
                    <a:pt x="47866" y="142"/>
                  </a:lnTo>
                  <a:cubicBezTo>
                    <a:pt x="47907" y="142"/>
                    <a:pt x="47927" y="122"/>
                    <a:pt x="47927" y="82"/>
                  </a:cubicBezTo>
                  <a:cubicBezTo>
                    <a:pt x="47927" y="4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2240825" y="3714650"/>
              <a:ext cx="1198175" cy="3050"/>
            </a:xfrm>
            <a:custGeom>
              <a:avLst/>
              <a:gdLst/>
              <a:ahLst/>
              <a:cxnLst/>
              <a:rect l="l" t="t" r="r" b="b"/>
              <a:pathLst>
                <a:path w="47927" h="122" extrusionOk="0">
                  <a:moveTo>
                    <a:pt x="61" y="1"/>
                  </a:moveTo>
                  <a:cubicBezTo>
                    <a:pt x="21" y="1"/>
                    <a:pt x="1" y="21"/>
                    <a:pt x="1" y="61"/>
                  </a:cubicBezTo>
                  <a:cubicBezTo>
                    <a:pt x="1" y="101"/>
                    <a:pt x="21" y="122"/>
                    <a:pt x="61" y="122"/>
                  </a:cubicBezTo>
                  <a:lnTo>
                    <a:pt x="47866" y="122"/>
                  </a:lnTo>
                  <a:cubicBezTo>
                    <a:pt x="47907" y="122"/>
                    <a:pt x="47927" y="101"/>
                    <a:pt x="47927" y="61"/>
                  </a:cubicBezTo>
                  <a:cubicBezTo>
                    <a:pt x="47927" y="2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2240825" y="3536200"/>
              <a:ext cx="1198175" cy="3575"/>
            </a:xfrm>
            <a:custGeom>
              <a:avLst/>
              <a:gdLst/>
              <a:ahLst/>
              <a:cxnLst/>
              <a:rect l="l" t="t" r="r" b="b"/>
              <a:pathLst>
                <a:path w="47927" h="143" extrusionOk="0">
                  <a:moveTo>
                    <a:pt x="61" y="1"/>
                  </a:moveTo>
                  <a:cubicBezTo>
                    <a:pt x="21" y="1"/>
                    <a:pt x="1" y="41"/>
                    <a:pt x="1" y="61"/>
                  </a:cubicBezTo>
                  <a:cubicBezTo>
                    <a:pt x="1" y="102"/>
                    <a:pt x="21" y="142"/>
                    <a:pt x="61" y="142"/>
                  </a:cubicBezTo>
                  <a:lnTo>
                    <a:pt x="47866" y="142"/>
                  </a:lnTo>
                  <a:cubicBezTo>
                    <a:pt x="47907" y="142"/>
                    <a:pt x="47927" y="102"/>
                    <a:pt x="47927" y="61"/>
                  </a:cubicBezTo>
                  <a:cubicBezTo>
                    <a:pt x="47927" y="4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6"/>
          <p:cNvSpPr/>
          <p:nvPr/>
        </p:nvSpPr>
        <p:spPr>
          <a:xfrm>
            <a:off x="7740564" y="4200399"/>
            <a:ext cx="1490207" cy="1035608"/>
          </a:xfrm>
          <a:custGeom>
            <a:avLst/>
            <a:gdLst/>
            <a:ahLst/>
            <a:cxnLst/>
            <a:rect l="l" t="t" r="r" b="b"/>
            <a:pathLst>
              <a:path w="15465" h="10747" extrusionOk="0">
                <a:moveTo>
                  <a:pt x="15465" y="0"/>
                </a:moveTo>
                <a:cubicBezTo>
                  <a:pt x="14215" y="141"/>
                  <a:pt x="13449" y="1270"/>
                  <a:pt x="12924" y="2299"/>
                </a:cubicBezTo>
                <a:cubicBezTo>
                  <a:pt x="12360" y="3448"/>
                  <a:pt x="11816" y="4779"/>
                  <a:pt x="10505" y="5202"/>
                </a:cubicBezTo>
                <a:cubicBezTo>
                  <a:pt x="9990" y="5374"/>
                  <a:pt x="9444" y="5424"/>
                  <a:pt x="8911" y="5424"/>
                </a:cubicBezTo>
                <a:cubicBezTo>
                  <a:pt x="8693" y="5424"/>
                  <a:pt x="8477" y="5415"/>
                  <a:pt x="8267" y="5404"/>
                </a:cubicBezTo>
                <a:cubicBezTo>
                  <a:pt x="7460" y="5363"/>
                  <a:pt x="6674" y="5242"/>
                  <a:pt x="5888" y="5041"/>
                </a:cubicBezTo>
                <a:cubicBezTo>
                  <a:pt x="5228" y="4885"/>
                  <a:pt x="4461" y="4665"/>
                  <a:pt x="3732" y="4665"/>
                </a:cubicBezTo>
                <a:cubicBezTo>
                  <a:pt x="3235" y="4665"/>
                  <a:pt x="2756" y="4767"/>
                  <a:pt x="2339" y="5061"/>
                </a:cubicBezTo>
                <a:cubicBezTo>
                  <a:pt x="1795" y="5444"/>
                  <a:pt x="1512" y="6109"/>
                  <a:pt x="1250" y="6714"/>
                </a:cubicBezTo>
                <a:cubicBezTo>
                  <a:pt x="948" y="7380"/>
                  <a:pt x="726" y="8065"/>
                  <a:pt x="565" y="8771"/>
                </a:cubicBezTo>
                <a:cubicBezTo>
                  <a:pt x="404" y="9436"/>
                  <a:pt x="242" y="10122"/>
                  <a:pt x="0" y="10747"/>
                </a:cubicBezTo>
                <a:lnTo>
                  <a:pt x="14074" y="10747"/>
                </a:lnTo>
                <a:cubicBezTo>
                  <a:pt x="14840" y="10747"/>
                  <a:pt x="15465" y="10122"/>
                  <a:pt x="15465" y="9356"/>
                </a:cubicBezTo>
                <a:lnTo>
                  <a:pt x="154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6"/>
          <p:cNvSpPr/>
          <p:nvPr/>
        </p:nvSpPr>
        <p:spPr>
          <a:xfrm>
            <a:off x="8060274" y="-64450"/>
            <a:ext cx="1222980" cy="1720941"/>
          </a:xfrm>
          <a:custGeom>
            <a:avLst/>
            <a:gdLst/>
            <a:ahLst/>
            <a:cxnLst/>
            <a:rect l="l" t="t" r="r" b="b"/>
            <a:pathLst>
              <a:path w="11191" h="15748" extrusionOk="0">
                <a:moveTo>
                  <a:pt x="1" y="0"/>
                </a:moveTo>
                <a:cubicBezTo>
                  <a:pt x="1" y="40"/>
                  <a:pt x="1" y="61"/>
                  <a:pt x="1" y="81"/>
                </a:cubicBezTo>
                <a:cubicBezTo>
                  <a:pt x="142" y="1351"/>
                  <a:pt x="1251" y="2097"/>
                  <a:pt x="2299" y="2621"/>
                </a:cubicBezTo>
                <a:cubicBezTo>
                  <a:pt x="3449" y="3206"/>
                  <a:pt x="4759" y="3730"/>
                  <a:pt x="5203" y="5061"/>
                </a:cubicBezTo>
                <a:cubicBezTo>
                  <a:pt x="5445" y="5787"/>
                  <a:pt x="5424" y="6553"/>
                  <a:pt x="5404" y="7299"/>
                </a:cubicBezTo>
                <a:cubicBezTo>
                  <a:pt x="5364" y="8105"/>
                  <a:pt x="5243" y="8892"/>
                  <a:pt x="5041" y="9678"/>
                </a:cubicBezTo>
                <a:cubicBezTo>
                  <a:pt x="4779" y="10767"/>
                  <a:pt x="4336" y="12178"/>
                  <a:pt x="5062" y="13207"/>
                </a:cubicBezTo>
                <a:cubicBezTo>
                  <a:pt x="5445" y="13771"/>
                  <a:pt x="6110" y="14053"/>
                  <a:pt x="6695" y="14316"/>
                </a:cubicBezTo>
                <a:cubicBezTo>
                  <a:pt x="7380" y="14618"/>
                  <a:pt x="8066" y="14840"/>
                  <a:pt x="8771" y="15001"/>
                </a:cubicBezTo>
                <a:cubicBezTo>
                  <a:pt x="9578" y="15203"/>
                  <a:pt x="10445" y="15384"/>
                  <a:pt x="11191" y="15747"/>
                </a:cubicBezTo>
                <a:lnTo>
                  <a:pt x="11191" y="1411"/>
                </a:lnTo>
                <a:cubicBezTo>
                  <a:pt x="11191" y="625"/>
                  <a:pt x="10566" y="0"/>
                  <a:pt x="98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p:nvPr/>
        </p:nvSpPr>
        <p:spPr>
          <a:xfrm>
            <a:off x="-184075" y="3877301"/>
            <a:ext cx="845242" cy="1263702"/>
          </a:xfrm>
          <a:custGeom>
            <a:avLst/>
            <a:gdLst/>
            <a:ahLst/>
            <a:cxnLst/>
            <a:rect l="l" t="t" r="r" b="b"/>
            <a:pathLst>
              <a:path w="8227" h="12300" extrusionOk="0">
                <a:moveTo>
                  <a:pt x="4981" y="1"/>
                </a:moveTo>
                <a:lnTo>
                  <a:pt x="1" y="7118"/>
                </a:lnTo>
                <a:lnTo>
                  <a:pt x="1" y="12300"/>
                </a:lnTo>
                <a:lnTo>
                  <a:pt x="2501" y="12300"/>
                </a:lnTo>
                <a:lnTo>
                  <a:pt x="2481" y="12259"/>
                </a:lnTo>
                <a:lnTo>
                  <a:pt x="7239" y="10384"/>
                </a:lnTo>
                <a:lnTo>
                  <a:pt x="3005" y="10001"/>
                </a:lnTo>
                <a:lnTo>
                  <a:pt x="8227" y="6553"/>
                </a:lnTo>
                <a:lnTo>
                  <a:pt x="1553" y="8187"/>
                </a:lnTo>
                <a:lnTo>
                  <a:pt x="49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8224289" y="4048824"/>
            <a:ext cx="1006480" cy="1189113"/>
          </a:xfrm>
          <a:custGeom>
            <a:avLst/>
            <a:gdLst/>
            <a:ahLst/>
            <a:cxnLst/>
            <a:rect l="l" t="t" r="r" b="b"/>
            <a:pathLst>
              <a:path w="10445" h="12340" extrusionOk="0">
                <a:moveTo>
                  <a:pt x="10445" y="0"/>
                </a:moveTo>
                <a:lnTo>
                  <a:pt x="4981" y="7803"/>
                </a:lnTo>
                <a:lnTo>
                  <a:pt x="3691" y="3206"/>
                </a:lnTo>
                <a:lnTo>
                  <a:pt x="3549" y="9618"/>
                </a:lnTo>
                <a:lnTo>
                  <a:pt x="1" y="8126"/>
                </a:lnTo>
                <a:lnTo>
                  <a:pt x="4053" y="11856"/>
                </a:lnTo>
                <a:lnTo>
                  <a:pt x="3368" y="12340"/>
                </a:lnTo>
                <a:lnTo>
                  <a:pt x="8348" y="12340"/>
                </a:lnTo>
                <a:lnTo>
                  <a:pt x="8227" y="11856"/>
                </a:lnTo>
                <a:lnTo>
                  <a:pt x="10445" y="10989"/>
                </a:lnTo>
                <a:cubicBezTo>
                  <a:pt x="10445" y="10969"/>
                  <a:pt x="10445" y="10949"/>
                  <a:pt x="10445" y="10908"/>
                </a:cubicBezTo>
                <a:lnTo>
                  <a:pt x="10445" y="9759"/>
                </a:lnTo>
                <a:lnTo>
                  <a:pt x="8751" y="9618"/>
                </a:lnTo>
                <a:lnTo>
                  <a:pt x="10445" y="8489"/>
                </a:lnTo>
                <a:lnTo>
                  <a:pt x="10445" y="7017"/>
                </a:lnTo>
                <a:lnTo>
                  <a:pt x="7300" y="7803"/>
                </a:lnTo>
                <a:lnTo>
                  <a:pt x="10445" y="283"/>
                </a:lnTo>
                <a:lnTo>
                  <a:pt x="10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6"/>
          <p:cNvSpPr/>
          <p:nvPr/>
        </p:nvSpPr>
        <p:spPr>
          <a:xfrm>
            <a:off x="8368775" y="-51227"/>
            <a:ext cx="914476" cy="1460855"/>
          </a:xfrm>
          <a:custGeom>
            <a:avLst/>
            <a:gdLst/>
            <a:ahLst/>
            <a:cxnLst/>
            <a:rect l="l" t="t" r="r" b="b"/>
            <a:pathLst>
              <a:path w="8368" h="13368" extrusionOk="0">
                <a:moveTo>
                  <a:pt x="3347" y="0"/>
                </a:moveTo>
                <a:lnTo>
                  <a:pt x="3952" y="948"/>
                </a:lnTo>
                <a:lnTo>
                  <a:pt x="1" y="4214"/>
                </a:lnTo>
                <a:lnTo>
                  <a:pt x="4154" y="3246"/>
                </a:lnTo>
                <a:lnTo>
                  <a:pt x="283" y="8146"/>
                </a:lnTo>
                <a:lnTo>
                  <a:pt x="6090" y="4537"/>
                </a:lnTo>
                <a:lnTo>
                  <a:pt x="5384" y="13368"/>
                </a:lnTo>
                <a:lnTo>
                  <a:pt x="8287" y="3811"/>
                </a:lnTo>
                <a:lnTo>
                  <a:pt x="8368" y="3912"/>
                </a:lnTo>
                <a:lnTo>
                  <a:pt x="83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p:nvPr/>
        </p:nvSpPr>
        <p:spPr>
          <a:xfrm>
            <a:off x="8640300" y="2980025"/>
            <a:ext cx="265207" cy="274942"/>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flipH="1">
            <a:off x="1817275" y="170075"/>
            <a:ext cx="265207" cy="274942"/>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253287" y="-257137"/>
            <a:ext cx="914473" cy="1593279"/>
          </a:xfrm>
          <a:custGeom>
            <a:avLst/>
            <a:gdLst/>
            <a:ahLst/>
            <a:cxnLst/>
            <a:rect l="l" t="t" r="r" b="b"/>
            <a:pathLst>
              <a:path w="11191" h="19498" extrusionOk="0">
                <a:moveTo>
                  <a:pt x="1634" y="0"/>
                </a:moveTo>
                <a:cubicBezTo>
                  <a:pt x="727" y="0"/>
                  <a:pt x="1" y="746"/>
                  <a:pt x="1" y="1653"/>
                </a:cubicBezTo>
                <a:lnTo>
                  <a:pt x="1" y="16876"/>
                </a:lnTo>
                <a:lnTo>
                  <a:pt x="344" y="19497"/>
                </a:lnTo>
                <a:lnTo>
                  <a:pt x="2017" y="2964"/>
                </a:lnTo>
                <a:lnTo>
                  <a:pt x="7179" y="13469"/>
                </a:lnTo>
                <a:lnTo>
                  <a:pt x="5566" y="2319"/>
                </a:lnTo>
                <a:lnTo>
                  <a:pt x="11191" y="10868"/>
                </a:lnTo>
                <a:lnTo>
                  <a:pt x="96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8" name="Google Shape;188;p6"/>
          <p:cNvSpPr/>
          <p:nvPr/>
        </p:nvSpPr>
        <p:spPr>
          <a:xfrm flipH="1">
            <a:off x="178238" y="3232263"/>
            <a:ext cx="394124" cy="408625"/>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46"/>
        <p:cNvGrpSpPr/>
        <p:nvPr/>
      </p:nvGrpSpPr>
      <p:grpSpPr>
        <a:xfrm>
          <a:off x="0" y="0"/>
          <a:ext cx="0" cy="0"/>
          <a:chOff x="0" y="0"/>
          <a:chExt cx="0" cy="0"/>
        </a:xfrm>
      </p:grpSpPr>
      <p:sp>
        <p:nvSpPr>
          <p:cNvPr id="247" name="Google Shape;247;p9"/>
          <p:cNvSpPr/>
          <p:nvPr/>
        </p:nvSpPr>
        <p:spPr>
          <a:xfrm>
            <a:off x="5060280" y="61476"/>
            <a:ext cx="2431916" cy="2215209"/>
          </a:xfrm>
          <a:custGeom>
            <a:avLst/>
            <a:gdLst/>
            <a:ahLst/>
            <a:cxnLst/>
            <a:rect l="l" t="t" r="r" b="b"/>
            <a:pathLst>
              <a:path w="14095" h="12839" extrusionOk="0">
                <a:moveTo>
                  <a:pt x="7048" y="0"/>
                </a:moveTo>
                <a:cubicBezTo>
                  <a:pt x="5410" y="0"/>
                  <a:pt x="3771" y="625"/>
                  <a:pt x="2521" y="1876"/>
                </a:cubicBezTo>
                <a:cubicBezTo>
                  <a:pt x="1" y="4396"/>
                  <a:pt x="1" y="8449"/>
                  <a:pt x="2521" y="10949"/>
                </a:cubicBezTo>
                <a:cubicBezTo>
                  <a:pt x="3771" y="12209"/>
                  <a:pt x="5410" y="12839"/>
                  <a:pt x="7048" y="12839"/>
                </a:cubicBezTo>
                <a:cubicBezTo>
                  <a:pt x="8686" y="12839"/>
                  <a:pt x="10324" y="12209"/>
                  <a:pt x="11574" y="10949"/>
                </a:cubicBezTo>
                <a:cubicBezTo>
                  <a:pt x="14095" y="8449"/>
                  <a:pt x="14095" y="4396"/>
                  <a:pt x="11574" y="1876"/>
                </a:cubicBezTo>
                <a:cubicBezTo>
                  <a:pt x="10324" y="625"/>
                  <a:pt x="8686" y="0"/>
                  <a:pt x="70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 name="Google Shape;248;p9"/>
          <p:cNvGrpSpPr/>
          <p:nvPr/>
        </p:nvGrpSpPr>
        <p:grpSpPr>
          <a:xfrm>
            <a:off x="6405865" y="307951"/>
            <a:ext cx="1666901" cy="1678135"/>
            <a:chOff x="2240825" y="3469675"/>
            <a:chExt cx="1198175" cy="1206250"/>
          </a:xfrm>
        </p:grpSpPr>
        <p:sp>
          <p:nvSpPr>
            <p:cNvPr id="249" name="Google Shape;249;p9"/>
            <p:cNvSpPr/>
            <p:nvPr/>
          </p:nvSpPr>
          <p:spPr>
            <a:xfrm>
              <a:off x="2306850" y="3469675"/>
              <a:ext cx="3575" cy="1206250"/>
            </a:xfrm>
            <a:custGeom>
              <a:avLst/>
              <a:gdLst/>
              <a:ahLst/>
              <a:cxnLst/>
              <a:rect l="l" t="t" r="r" b="b"/>
              <a:pathLst>
                <a:path w="143" h="48250" extrusionOk="0">
                  <a:moveTo>
                    <a:pt x="61" y="0"/>
                  </a:moveTo>
                  <a:cubicBezTo>
                    <a:pt x="41" y="0"/>
                    <a:pt x="1" y="21"/>
                    <a:pt x="1" y="61"/>
                  </a:cubicBezTo>
                  <a:lnTo>
                    <a:pt x="1" y="48189"/>
                  </a:lnTo>
                  <a:cubicBezTo>
                    <a:pt x="1" y="48229"/>
                    <a:pt x="41" y="48250"/>
                    <a:pt x="61" y="48250"/>
                  </a:cubicBezTo>
                  <a:cubicBezTo>
                    <a:pt x="102" y="48250"/>
                    <a:pt x="142" y="48229"/>
                    <a:pt x="142" y="48189"/>
                  </a:cubicBezTo>
                  <a:lnTo>
                    <a:pt x="142" y="61"/>
                  </a:lnTo>
                  <a:cubicBezTo>
                    <a:pt x="142" y="21"/>
                    <a:pt x="102"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2483775" y="3469675"/>
              <a:ext cx="3575" cy="1206250"/>
            </a:xfrm>
            <a:custGeom>
              <a:avLst/>
              <a:gdLst/>
              <a:ahLst/>
              <a:cxnLst/>
              <a:rect l="l" t="t" r="r" b="b"/>
              <a:pathLst>
                <a:path w="143" h="48250" extrusionOk="0">
                  <a:moveTo>
                    <a:pt x="82" y="0"/>
                  </a:moveTo>
                  <a:cubicBezTo>
                    <a:pt x="41" y="0"/>
                    <a:pt x="1" y="21"/>
                    <a:pt x="1" y="61"/>
                  </a:cubicBezTo>
                  <a:lnTo>
                    <a:pt x="1" y="48189"/>
                  </a:lnTo>
                  <a:cubicBezTo>
                    <a:pt x="1" y="48229"/>
                    <a:pt x="41" y="48250"/>
                    <a:pt x="82" y="48250"/>
                  </a:cubicBezTo>
                  <a:cubicBezTo>
                    <a:pt x="122" y="48250"/>
                    <a:pt x="142" y="48229"/>
                    <a:pt x="142" y="48189"/>
                  </a:cubicBezTo>
                  <a:lnTo>
                    <a:pt x="142" y="61"/>
                  </a:lnTo>
                  <a:cubicBezTo>
                    <a:pt x="142" y="21"/>
                    <a:pt x="122" y="0"/>
                    <a:pt x="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9"/>
            <p:cNvSpPr/>
            <p:nvPr/>
          </p:nvSpPr>
          <p:spPr>
            <a:xfrm>
              <a:off x="2661225" y="3469675"/>
              <a:ext cx="3050" cy="1206250"/>
            </a:xfrm>
            <a:custGeom>
              <a:avLst/>
              <a:gdLst/>
              <a:ahLst/>
              <a:cxnLst/>
              <a:rect l="l" t="t" r="r" b="b"/>
              <a:pathLst>
                <a:path w="122" h="48250" extrusionOk="0">
                  <a:moveTo>
                    <a:pt x="61" y="0"/>
                  </a:moveTo>
                  <a:cubicBezTo>
                    <a:pt x="20" y="0"/>
                    <a:pt x="0" y="21"/>
                    <a:pt x="0" y="61"/>
                  </a:cubicBezTo>
                  <a:lnTo>
                    <a:pt x="0" y="48189"/>
                  </a:lnTo>
                  <a:cubicBezTo>
                    <a:pt x="0" y="48229"/>
                    <a:pt x="20" y="48250"/>
                    <a:pt x="61" y="48250"/>
                  </a:cubicBezTo>
                  <a:cubicBezTo>
                    <a:pt x="101" y="48250"/>
                    <a:pt x="121" y="48229"/>
                    <a:pt x="121" y="48189"/>
                  </a:cubicBezTo>
                  <a:lnTo>
                    <a:pt x="121" y="61"/>
                  </a:lnTo>
                  <a:cubicBezTo>
                    <a:pt x="121"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9"/>
            <p:cNvSpPr/>
            <p:nvPr/>
          </p:nvSpPr>
          <p:spPr>
            <a:xfrm>
              <a:off x="2838150" y="3469675"/>
              <a:ext cx="3550" cy="1206250"/>
            </a:xfrm>
            <a:custGeom>
              <a:avLst/>
              <a:gdLst/>
              <a:ahLst/>
              <a:cxnLst/>
              <a:rect l="l" t="t" r="r" b="b"/>
              <a:pathLst>
                <a:path w="142" h="48250" extrusionOk="0">
                  <a:moveTo>
                    <a:pt x="81" y="0"/>
                  </a:moveTo>
                  <a:cubicBezTo>
                    <a:pt x="41" y="0"/>
                    <a:pt x="0" y="21"/>
                    <a:pt x="0" y="61"/>
                  </a:cubicBezTo>
                  <a:lnTo>
                    <a:pt x="0" y="48189"/>
                  </a:lnTo>
                  <a:cubicBezTo>
                    <a:pt x="0" y="48229"/>
                    <a:pt x="41" y="48250"/>
                    <a:pt x="81" y="48250"/>
                  </a:cubicBezTo>
                  <a:cubicBezTo>
                    <a:pt x="101" y="48250"/>
                    <a:pt x="141" y="48229"/>
                    <a:pt x="141" y="48189"/>
                  </a:cubicBezTo>
                  <a:lnTo>
                    <a:pt x="141" y="61"/>
                  </a:lnTo>
                  <a:cubicBezTo>
                    <a:pt x="141" y="21"/>
                    <a:pt x="101"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3015575" y="3469675"/>
              <a:ext cx="3050" cy="1206250"/>
            </a:xfrm>
            <a:custGeom>
              <a:avLst/>
              <a:gdLst/>
              <a:ahLst/>
              <a:cxnLst/>
              <a:rect l="l" t="t" r="r" b="b"/>
              <a:pathLst>
                <a:path w="122" h="48250" extrusionOk="0">
                  <a:moveTo>
                    <a:pt x="61" y="0"/>
                  </a:moveTo>
                  <a:cubicBezTo>
                    <a:pt x="21" y="0"/>
                    <a:pt x="0" y="21"/>
                    <a:pt x="0" y="61"/>
                  </a:cubicBezTo>
                  <a:lnTo>
                    <a:pt x="0" y="48189"/>
                  </a:lnTo>
                  <a:cubicBezTo>
                    <a:pt x="0" y="48229"/>
                    <a:pt x="21" y="48250"/>
                    <a:pt x="61" y="48250"/>
                  </a:cubicBezTo>
                  <a:cubicBezTo>
                    <a:pt x="101" y="48250"/>
                    <a:pt x="121" y="48229"/>
                    <a:pt x="121" y="48189"/>
                  </a:cubicBezTo>
                  <a:lnTo>
                    <a:pt x="121" y="61"/>
                  </a:lnTo>
                  <a:cubicBezTo>
                    <a:pt x="121"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9"/>
            <p:cNvSpPr/>
            <p:nvPr/>
          </p:nvSpPr>
          <p:spPr>
            <a:xfrm>
              <a:off x="3192500" y="3469675"/>
              <a:ext cx="3550" cy="1206250"/>
            </a:xfrm>
            <a:custGeom>
              <a:avLst/>
              <a:gdLst/>
              <a:ahLst/>
              <a:cxnLst/>
              <a:rect l="l" t="t" r="r" b="b"/>
              <a:pathLst>
                <a:path w="142" h="48250" extrusionOk="0">
                  <a:moveTo>
                    <a:pt x="61" y="0"/>
                  </a:moveTo>
                  <a:cubicBezTo>
                    <a:pt x="41" y="0"/>
                    <a:pt x="0" y="21"/>
                    <a:pt x="0" y="61"/>
                  </a:cubicBezTo>
                  <a:lnTo>
                    <a:pt x="0" y="48189"/>
                  </a:lnTo>
                  <a:cubicBezTo>
                    <a:pt x="0" y="48229"/>
                    <a:pt x="41" y="48250"/>
                    <a:pt x="61" y="48250"/>
                  </a:cubicBezTo>
                  <a:cubicBezTo>
                    <a:pt x="101" y="48250"/>
                    <a:pt x="142" y="48229"/>
                    <a:pt x="142" y="48189"/>
                  </a:cubicBezTo>
                  <a:lnTo>
                    <a:pt x="142" y="61"/>
                  </a:lnTo>
                  <a:cubicBezTo>
                    <a:pt x="142"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9"/>
            <p:cNvSpPr/>
            <p:nvPr/>
          </p:nvSpPr>
          <p:spPr>
            <a:xfrm>
              <a:off x="3369425" y="3469675"/>
              <a:ext cx="3550" cy="1206250"/>
            </a:xfrm>
            <a:custGeom>
              <a:avLst/>
              <a:gdLst/>
              <a:ahLst/>
              <a:cxnLst/>
              <a:rect l="l" t="t" r="r" b="b"/>
              <a:pathLst>
                <a:path w="142" h="48250" extrusionOk="0">
                  <a:moveTo>
                    <a:pt x="81" y="0"/>
                  </a:moveTo>
                  <a:cubicBezTo>
                    <a:pt x="41" y="0"/>
                    <a:pt x="0" y="21"/>
                    <a:pt x="0" y="61"/>
                  </a:cubicBezTo>
                  <a:lnTo>
                    <a:pt x="0" y="48189"/>
                  </a:lnTo>
                  <a:cubicBezTo>
                    <a:pt x="0" y="48229"/>
                    <a:pt x="41" y="48250"/>
                    <a:pt x="81" y="48250"/>
                  </a:cubicBezTo>
                  <a:cubicBezTo>
                    <a:pt x="121" y="48250"/>
                    <a:pt x="142" y="48229"/>
                    <a:pt x="142" y="48189"/>
                  </a:cubicBezTo>
                  <a:lnTo>
                    <a:pt x="142" y="61"/>
                  </a:lnTo>
                  <a:cubicBezTo>
                    <a:pt x="142" y="21"/>
                    <a:pt x="121"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2240825" y="4605850"/>
              <a:ext cx="1198175" cy="3550"/>
            </a:xfrm>
            <a:custGeom>
              <a:avLst/>
              <a:gdLst/>
              <a:ahLst/>
              <a:cxnLst/>
              <a:rect l="l" t="t" r="r" b="b"/>
              <a:pathLst>
                <a:path w="47927" h="142" extrusionOk="0">
                  <a:moveTo>
                    <a:pt x="61" y="0"/>
                  </a:moveTo>
                  <a:cubicBezTo>
                    <a:pt x="21" y="0"/>
                    <a:pt x="1" y="40"/>
                    <a:pt x="1" y="81"/>
                  </a:cubicBezTo>
                  <a:cubicBezTo>
                    <a:pt x="1" y="101"/>
                    <a:pt x="21" y="141"/>
                    <a:pt x="61" y="141"/>
                  </a:cubicBezTo>
                  <a:lnTo>
                    <a:pt x="47866" y="141"/>
                  </a:lnTo>
                  <a:cubicBezTo>
                    <a:pt x="47907" y="141"/>
                    <a:pt x="47927" y="101"/>
                    <a:pt x="47927" y="81"/>
                  </a:cubicBezTo>
                  <a:cubicBezTo>
                    <a:pt x="47927" y="40"/>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9"/>
            <p:cNvSpPr/>
            <p:nvPr/>
          </p:nvSpPr>
          <p:spPr>
            <a:xfrm>
              <a:off x="2240825" y="4427900"/>
              <a:ext cx="1198175" cy="3050"/>
            </a:xfrm>
            <a:custGeom>
              <a:avLst/>
              <a:gdLst/>
              <a:ahLst/>
              <a:cxnLst/>
              <a:rect l="l" t="t" r="r" b="b"/>
              <a:pathLst>
                <a:path w="47927" h="122" extrusionOk="0">
                  <a:moveTo>
                    <a:pt x="61" y="1"/>
                  </a:moveTo>
                  <a:cubicBezTo>
                    <a:pt x="21" y="1"/>
                    <a:pt x="1" y="21"/>
                    <a:pt x="1" y="61"/>
                  </a:cubicBezTo>
                  <a:cubicBezTo>
                    <a:pt x="1" y="101"/>
                    <a:pt x="21" y="122"/>
                    <a:pt x="61" y="122"/>
                  </a:cubicBezTo>
                  <a:lnTo>
                    <a:pt x="47866" y="122"/>
                  </a:lnTo>
                  <a:cubicBezTo>
                    <a:pt x="47907" y="122"/>
                    <a:pt x="47927" y="101"/>
                    <a:pt x="47927" y="61"/>
                  </a:cubicBezTo>
                  <a:cubicBezTo>
                    <a:pt x="47927" y="2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a:off x="2240825" y="4249475"/>
              <a:ext cx="1198175" cy="3550"/>
            </a:xfrm>
            <a:custGeom>
              <a:avLst/>
              <a:gdLst/>
              <a:ahLst/>
              <a:cxnLst/>
              <a:rect l="l" t="t" r="r" b="b"/>
              <a:pathLst>
                <a:path w="47927" h="142" extrusionOk="0">
                  <a:moveTo>
                    <a:pt x="61" y="0"/>
                  </a:moveTo>
                  <a:cubicBezTo>
                    <a:pt x="21" y="0"/>
                    <a:pt x="1" y="20"/>
                    <a:pt x="1" y="61"/>
                  </a:cubicBezTo>
                  <a:cubicBezTo>
                    <a:pt x="1" y="101"/>
                    <a:pt x="21" y="141"/>
                    <a:pt x="61" y="141"/>
                  </a:cubicBezTo>
                  <a:lnTo>
                    <a:pt x="47866" y="141"/>
                  </a:lnTo>
                  <a:cubicBezTo>
                    <a:pt x="47907" y="141"/>
                    <a:pt x="47927" y="101"/>
                    <a:pt x="47927" y="61"/>
                  </a:cubicBezTo>
                  <a:cubicBezTo>
                    <a:pt x="47927" y="20"/>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2240825" y="4071025"/>
              <a:ext cx="1198175" cy="3550"/>
            </a:xfrm>
            <a:custGeom>
              <a:avLst/>
              <a:gdLst/>
              <a:ahLst/>
              <a:cxnLst/>
              <a:rect l="l" t="t" r="r" b="b"/>
              <a:pathLst>
                <a:path w="47927" h="142" extrusionOk="0">
                  <a:moveTo>
                    <a:pt x="61" y="0"/>
                  </a:moveTo>
                  <a:cubicBezTo>
                    <a:pt x="21" y="0"/>
                    <a:pt x="1" y="41"/>
                    <a:pt x="1" y="81"/>
                  </a:cubicBezTo>
                  <a:cubicBezTo>
                    <a:pt x="1" y="101"/>
                    <a:pt x="21" y="142"/>
                    <a:pt x="61" y="142"/>
                  </a:cubicBezTo>
                  <a:lnTo>
                    <a:pt x="47866" y="142"/>
                  </a:lnTo>
                  <a:cubicBezTo>
                    <a:pt x="47907" y="142"/>
                    <a:pt x="47927" y="101"/>
                    <a:pt x="47927" y="81"/>
                  </a:cubicBezTo>
                  <a:cubicBezTo>
                    <a:pt x="47927" y="41"/>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a:off x="2240825" y="3892575"/>
              <a:ext cx="1198175" cy="3575"/>
            </a:xfrm>
            <a:custGeom>
              <a:avLst/>
              <a:gdLst/>
              <a:ahLst/>
              <a:cxnLst/>
              <a:rect l="l" t="t" r="r" b="b"/>
              <a:pathLst>
                <a:path w="47927" h="143" extrusionOk="0">
                  <a:moveTo>
                    <a:pt x="61" y="1"/>
                  </a:moveTo>
                  <a:cubicBezTo>
                    <a:pt x="21" y="1"/>
                    <a:pt x="1" y="41"/>
                    <a:pt x="1" y="82"/>
                  </a:cubicBezTo>
                  <a:cubicBezTo>
                    <a:pt x="1" y="122"/>
                    <a:pt x="21" y="142"/>
                    <a:pt x="61" y="142"/>
                  </a:cubicBezTo>
                  <a:lnTo>
                    <a:pt x="47866" y="142"/>
                  </a:lnTo>
                  <a:cubicBezTo>
                    <a:pt x="47907" y="142"/>
                    <a:pt x="47927" y="122"/>
                    <a:pt x="47927" y="82"/>
                  </a:cubicBezTo>
                  <a:cubicBezTo>
                    <a:pt x="47927" y="4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a:off x="2240825" y="3714650"/>
              <a:ext cx="1198175" cy="3050"/>
            </a:xfrm>
            <a:custGeom>
              <a:avLst/>
              <a:gdLst/>
              <a:ahLst/>
              <a:cxnLst/>
              <a:rect l="l" t="t" r="r" b="b"/>
              <a:pathLst>
                <a:path w="47927" h="122" extrusionOk="0">
                  <a:moveTo>
                    <a:pt x="61" y="1"/>
                  </a:moveTo>
                  <a:cubicBezTo>
                    <a:pt x="21" y="1"/>
                    <a:pt x="1" y="21"/>
                    <a:pt x="1" y="61"/>
                  </a:cubicBezTo>
                  <a:cubicBezTo>
                    <a:pt x="1" y="101"/>
                    <a:pt x="21" y="122"/>
                    <a:pt x="61" y="122"/>
                  </a:cubicBezTo>
                  <a:lnTo>
                    <a:pt x="47866" y="122"/>
                  </a:lnTo>
                  <a:cubicBezTo>
                    <a:pt x="47907" y="122"/>
                    <a:pt x="47927" y="101"/>
                    <a:pt x="47927" y="61"/>
                  </a:cubicBezTo>
                  <a:cubicBezTo>
                    <a:pt x="47927" y="2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a:off x="2240825" y="3536200"/>
              <a:ext cx="1198175" cy="3575"/>
            </a:xfrm>
            <a:custGeom>
              <a:avLst/>
              <a:gdLst/>
              <a:ahLst/>
              <a:cxnLst/>
              <a:rect l="l" t="t" r="r" b="b"/>
              <a:pathLst>
                <a:path w="47927" h="143" extrusionOk="0">
                  <a:moveTo>
                    <a:pt x="61" y="1"/>
                  </a:moveTo>
                  <a:cubicBezTo>
                    <a:pt x="21" y="1"/>
                    <a:pt x="1" y="41"/>
                    <a:pt x="1" y="61"/>
                  </a:cubicBezTo>
                  <a:cubicBezTo>
                    <a:pt x="1" y="102"/>
                    <a:pt x="21" y="142"/>
                    <a:pt x="61" y="142"/>
                  </a:cubicBezTo>
                  <a:lnTo>
                    <a:pt x="47866" y="142"/>
                  </a:lnTo>
                  <a:cubicBezTo>
                    <a:pt x="47907" y="142"/>
                    <a:pt x="47927" y="102"/>
                    <a:pt x="47927" y="61"/>
                  </a:cubicBezTo>
                  <a:cubicBezTo>
                    <a:pt x="47927" y="4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263;p9"/>
          <p:cNvSpPr/>
          <p:nvPr/>
        </p:nvSpPr>
        <p:spPr>
          <a:xfrm rot="10800000">
            <a:off x="-60050" y="1793850"/>
            <a:ext cx="2105054" cy="3362854"/>
          </a:xfrm>
          <a:custGeom>
            <a:avLst/>
            <a:gdLst/>
            <a:ahLst/>
            <a:cxnLst/>
            <a:rect l="l" t="t" r="r" b="b"/>
            <a:pathLst>
              <a:path w="8368" h="13368" extrusionOk="0">
                <a:moveTo>
                  <a:pt x="3347" y="0"/>
                </a:moveTo>
                <a:lnTo>
                  <a:pt x="3952" y="948"/>
                </a:lnTo>
                <a:lnTo>
                  <a:pt x="1" y="4214"/>
                </a:lnTo>
                <a:lnTo>
                  <a:pt x="4154" y="3246"/>
                </a:lnTo>
                <a:lnTo>
                  <a:pt x="283" y="8146"/>
                </a:lnTo>
                <a:lnTo>
                  <a:pt x="6090" y="4537"/>
                </a:lnTo>
                <a:lnTo>
                  <a:pt x="5384" y="13368"/>
                </a:lnTo>
                <a:lnTo>
                  <a:pt x="8287" y="3811"/>
                </a:lnTo>
                <a:lnTo>
                  <a:pt x="8368" y="3912"/>
                </a:lnTo>
                <a:lnTo>
                  <a:pt x="83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9"/>
          <p:cNvSpPr/>
          <p:nvPr/>
        </p:nvSpPr>
        <p:spPr>
          <a:xfrm flipH="1">
            <a:off x="8712300" y="0"/>
            <a:ext cx="431700" cy="5156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9"/>
          <p:cNvSpPr/>
          <p:nvPr/>
        </p:nvSpPr>
        <p:spPr>
          <a:xfrm flipH="1">
            <a:off x="8280600" y="1325250"/>
            <a:ext cx="431700" cy="383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9"/>
          <p:cNvSpPr/>
          <p:nvPr/>
        </p:nvSpPr>
        <p:spPr>
          <a:xfrm flipH="1">
            <a:off x="7848900" y="3190350"/>
            <a:ext cx="431700" cy="1966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9"/>
          <p:cNvSpPr/>
          <p:nvPr/>
        </p:nvSpPr>
        <p:spPr>
          <a:xfrm rot="-5400000">
            <a:off x="-12919" y="-606143"/>
            <a:ext cx="1557228" cy="2191255"/>
          </a:xfrm>
          <a:custGeom>
            <a:avLst/>
            <a:gdLst/>
            <a:ahLst/>
            <a:cxnLst/>
            <a:rect l="l" t="t" r="r" b="b"/>
            <a:pathLst>
              <a:path w="11191" h="15748" extrusionOk="0">
                <a:moveTo>
                  <a:pt x="1" y="0"/>
                </a:moveTo>
                <a:cubicBezTo>
                  <a:pt x="1" y="40"/>
                  <a:pt x="1" y="61"/>
                  <a:pt x="1" y="81"/>
                </a:cubicBezTo>
                <a:cubicBezTo>
                  <a:pt x="142" y="1351"/>
                  <a:pt x="1251" y="2097"/>
                  <a:pt x="2299" y="2621"/>
                </a:cubicBezTo>
                <a:cubicBezTo>
                  <a:pt x="3449" y="3206"/>
                  <a:pt x="4759" y="3730"/>
                  <a:pt x="5203" y="5061"/>
                </a:cubicBezTo>
                <a:cubicBezTo>
                  <a:pt x="5445" y="5787"/>
                  <a:pt x="5424" y="6553"/>
                  <a:pt x="5404" y="7299"/>
                </a:cubicBezTo>
                <a:cubicBezTo>
                  <a:pt x="5364" y="8105"/>
                  <a:pt x="5243" y="8892"/>
                  <a:pt x="5041" y="9678"/>
                </a:cubicBezTo>
                <a:cubicBezTo>
                  <a:pt x="4779" y="10767"/>
                  <a:pt x="4336" y="12178"/>
                  <a:pt x="5062" y="13207"/>
                </a:cubicBezTo>
                <a:cubicBezTo>
                  <a:pt x="5445" y="13771"/>
                  <a:pt x="6110" y="14053"/>
                  <a:pt x="6695" y="14316"/>
                </a:cubicBezTo>
                <a:cubicBezTo>
                  <a:pt x="7380" y="14618"/>
                  <a:pt x="8066" y="14840"/>
                  <a:pt x="8771" y="15001"/>
                </a:cubicBezTo>
                <a:cubicBezTo>
                  <a:pt x="9578" y="15203"/>
                  <a:pt x="10445" y="15384"/>
                  <a:pt x="11191" y="15747"/>
                </a:cubicBezTo>
                <a:lnTo>
                  <a:pt x="11191" y="1411"/>
                </a:lnTo>
                <a:cubicBezTo>
                  <a:pt x="11191" y="625"/>
                  <a:pt x="10566" y="0"/>
                  <a:pt x="98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9"/>
          <p:cNvSpPr/>
          <p:nvPr/>
        </p:nvSpPr>
        <p:spPr>
          <a:xfrm>
            <a:off x="3632663" y="4604000"/>
            <a:ext cx="394124" cy="408625"/>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9"/>
          <p:cNvSpPr/>
          <p:nvPr/>
        </p:nvSpPr>
        <p:spPr>
          <a:xfrm flipH="1">
            <a:off x="484300" y="4381463"/>
            <a:ext cx="265207" cy="274942"/>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9"/>
          <p:cNvSpPr/>
          <p:nvPr/>
        </p:nvSpPr>
        <p:spPr>
          <a:xfrm rot="1903714">
            <a:off x="391744" y="890249"/>
            <a:ext cx="394126" cy="408627"/>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9"/>
          <p:cNvSpPr/>
          <p:nvPr/>
        </p:nvSpPr>
        <p:spPr>
          <a:xfrm flipH="1">
            <a:off x="2826450" y="176138"/>
            <a:ext cx="265207" cy="274942"/>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9"/>
          <p:cNvSpPr/>
          <p:nvPr/>
        </p:nvSpPr>
        <p:spPr>
          <a:xfrm flipH="1">
            <a:off x="8259938" y="402025"/>
            <a:ext cx="265207" cy="274942"/>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9"/>
          <p:cNvSpPr txBox="1">
            <a:spLocks noGrp="1"/>
          </p:cNvSpPr>
          <p:nvPr>
            <p:ph type="title"/>
          </p:nvPr>
        </p:nvSpPr>
        <p:spPr>
          <a:xfrm>
            <a:off x="2135550" y="1554875"/>
            <a:ext cx="4872900" cy="72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4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74" name="Google Shape;274;p9"/>
          <p:cNvSpPr txBox="1">
            <a:spLocks noGrp="1"/>
          </p:cNvSpPr>
          <p:nvPr>
            <p:ph type="subTitle" idx="1"/>
          </p:nvPr>
        </p:nvSpPr>
        <p:spPr>
          <a:xfrm>
            <a:off x="2135550" y="2200225"/>
            <a:ext cx="4872900" cy="138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99"/>
        <p:cNvGrpSpPr/>
        <p:nvPr/>
      </p:nvGrpSpPr>
      <p:grpSpPr>
        <a:xfrm>
          <a:off x="0" y="0"/>
          <a:ext cx="0" cy="0"/>
          <a:chOff x="0" y="0"/>
          <a:chExt cx="0" cy="0"/>
        </a:xfrm>
      </p:grpSpPr>
      <p:grpSp>
        <p:nvGrpSpPr>
          <p:cNvPr id="300" name="Google Shape;300;p11"/>
          <p:cNvGrpSpPr/>
          <p:nvPr/>
        </p:nvGrpSpPr>
        <p:grpSpPr>
          <a:xfrm flipH="1">
            <a:off x="4341478" y="-143385"/>
            <a:ext cx="2175326" cy="2109877"/>
            <a:chOff x="-71475" y="1671775"/>
            <a:chExt cx="1122575" cy="1088800"/>
          </a:xfrm>
        </p:grpSpPr>
        <p:sp>
          <p:nvSpPr>
            <p:cNvPr id="301" name="Google Shape;301;p11"/>
            <p:cNvSpPr/>
            <p:nvPr/>
          </p:nvSpPr>
          <p:spPr>
            <a:xfrm>
              <a:off x="-71475" y="1671775"/>
              <a:ext cx="139150" cy="895750"/>
            </a:xfrm>
            <a:custGeom>
              <a:avLst/>
              <a:gdLst/>
              <a:ahLst/>
              <a:cxnLst/>
              <a:rect l="l" t="t" r="r" b="b"/>
              <a:pathLst>
                <a:path w="5566" h="35830" extrusionOk="0">
                  <a:moveTo>
                    <a:pt x="1" y="1"/>
                  </a:moveTo>
                  <a:lnTo>
                    <a:pt x="1" y="35830"/>
                  </a:lnTo>
                  <a:lnTo>
                    <a:pt x="5566" y="35830"/>
                  </a:lnTo>
                  <a:lnTo>
                    <a:pt x="55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1"/>
            <p:cNvSpPr/>
            <p:nvPr/>
          </p:nvSpPr>
          <p:spPr>
            <a:xfrm>
              <a:off x="51525" y="1671775"/>
              <a:ext cx="139150" cy="895750"/>
            </a:xfrm>
            <a:custGeom>
              <a:avLst/>
              <a:gdLst/>
              <a:ahLst/>
              <a:cxnLst/>
              <a:rect l="l" t="t" r="r" b="b"/>
              <a:pathLst>
                <a:path w="5566" h="35830" extrusionOk="0">
                  <a:moveTo>
                    <a:pt x="0" y="1"/>
                  </a:moveTo>
                  <a:lnTo>
                    <a:pt x="0" y="35830"/>
                  </a:lnTo>
                  <a:lnTo>
                    <a:pt x="5565" y="35830"/>
                  </a:lnTo>
                  <a:lnTo>
                    <a:pt x="55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1"/>
            <p:cNvSpPr/>
            <p:nvPr/>
          </p:nvSpPr>
          <p:spPr>
            <a:xfrm>
              <a:off x="174525" y="1671775"/>
              <a:ext cx="139125" cy="895750"/>
            </a:xfrm>
            <a:custGeom>
              <a:avLst/>
              <a:gdLst/>
              <a:ahLst/>
              <a:cxnLst/>
              <a:rect l="l" t="t" r="r" b="b"/>
              <a:pathLst>
                <a:path w="5565" h="35830" extrusionOk="0">
                  <a:moveTo>
                    <a:pt x="0" y="1"/>
                  </a:moveTo>
                  <a:lnTo>
                    <a:pt x="0" y="35830"/>
                  </a:lnTo>
                  <a:lnTo>
                    <a:pt x="5565" y="35830"/>
                  </a:lnTo>
                  <a:lnTo>
                    <a:pt x="55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1"/>
            <p:cNvSpPr/>
            <p:nvPr/>
          </p:nvSpPr>
          <p:spPr>
            <a:xfrm>
              <a:off x="297500" y="1671775"/>
              <a:ext cx="138650" cy="895750"/>
            </a:xfrm>
            <a:custGeom>
              <a:avLst/>
              <a:gdLst/>
              <a:ahLst/>
              <a:cxnLst/>
              <a:rect l="l" t="t" r="r" b="b"/>
              <a:pathLst>
                <a:path w="5546" h="35830" extrusionOk="0">
                  <a:moveTo>
                    <a:pt x="1" y="1"/>
                  </a:moveTo>
                  <a:lnTo>
                    <a:pt x="1" y="35830"/>
                  </a:lnTo>
                  <a:lnTo>
                    <a:pt x="5545" y="35830"/>
                  </a:lnTo>
                  <a:lnTo>
                    <a:pt x="55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1"/>
            <p:cNvSpPr/>
            <p:nvPr/>
          </p:nvSpPr>
          <p:spPr>
            <a:xfrm>
              <a:off x="420000" y="1671775"/>
              <a:ext cx="139150" cy="895750"/>
            </a:xfrm>
            <a:custGeom>
              <a:avLst/>
              <a:gdLst/>
              <a:ahLst/>
              <a:cxnLst/>
              <a:rect l="l" t="t" r="r" b="b"/>
              <a:pathLst>
                <a:path w="5566" h="35830" extrusionOk="0">
                  <a:moveTo>
                    <a:pt x="0" y="1"/>
                  </a:moveTo>
                  <a:lnTo>
                    <a:pt x="0" y="35830"/>
                  </a:lnTo>
                  <a:lnTo>
                    <a:pt x="5565" y="35830"/>
                  </a:lnTo>
                  <a:lnTo>
                    <a:pt x="55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1"/>
            <p:cNvSpPr/>
            <p:nvPr/>
          </p:nvSpPr>
          <p:spPr>
            <a:xfrm>
              <a:off x="542975" y="1671775"/>
              <a:ext cx="139150" cy="895750"/>
            </a:xfrm>
            <a:custGeom>
              <a:avLst/>
              <a:gdLst/>
              <a:ahLst/>
              <a:cxnLst/>
              <a:rect l="l" t="t" r="r" b="b"/>
              <a:pathLst>
                <a:path w="5566" h="35830" extrusionOk="0">
                  <a:moveTo>
                    <a:pt x="1" y="1"/>
                  </a:moveTo>
                  <a:lnTo>
                    <a:pt x="1" y="35830"/>
                  </a:lnTo>
                  <a:lnTo>
                    <a:pt x="5566" y="35830"/>
                  </a:lnTo>
                  <a:lnTo>
                    <a:pt x="55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1"/>
            <p:cNvSpPr/>
            <p:nvPr/>
          </p:nvSpPr>
          <p:spPr>
            <a:xfrm>
              <a:off x="665975" y="1671775"/>
              <a:ext cx="139150" cy="895750"/>
            </a:xfrm>
            <a:custGeom>
              <a:avLst/>
              <a:gdLst/>
              <a:ahLst/>
              <a:cxnLst/>
              <a:rect l="l" t="t" r="r" b="b"/>
              <a:pathLst>
                <a:path w="5566" h="35830" extrusionOk="0">
                  <a:moveTo>
                    <a:pt x="0" y="1"/>
                  </a:moveTo>
                  <a:lnTo>
                    <a:pt x="0" y="35830"/>
                  </a:lnTo>
                  <a:lnTo>
                    <a:pt x="5565" y="35830"/>
                  </a:lnTo>
                  <a:lnTo>
                    <a:pt x="55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1"/>
            <p:cNvSpPr/>
            <p:nvPr/>
          </p:nvSpPr>
          <p:spPr>
            <a:xfrm>
              <a:off x="788975" y="1671775"/>
              <a:ext cx="139125" cy="895750"/>
            </a:xfrm>
            <a:custGeom>
              <a:avLst/>
              <a:gdLst/>
              <a:ahLst/>
              <a:cxnLst/>
              <a:rect l="l" t="t" r="r" b="b"/>
              <a:pathLst>
                <a:path w="5565" h="35830" extrusionOk="0">
                  <a:moveTo>
                    <a:pt x="0" y="1"/>
                  </a:moveTo>
                  <a:lnTo>
                    <a:pt x="0" y="35830"/>
                  </a:lnTo>
                  <a:lnTo>
                    <a:pt x="5565" y="35830"/>
                  </a:lnTo>
                  <a:lnTo>
                    <a:pt x="55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1"/>
            <p:cNvSpPr/>
            <p:nvPr/>
          </p:nvSpPr>
          <p:spPr>
            <a:xfrm>
              <a:off x="911950" y="1671775"/>
              <a:ext cx="139150" cy="895750"/>
            </a:xfrm>
            <a:custGeom>
              <a:avLst/>
              <a:gdLst/>
              <a:ahLst/>
              <a:cxnLst/>
              <a:rect l="l" t="t" r="r" b="b"/>
              <a:pathLst>
                <a:path w="5566" h="35830" extrusionOk="0">
                  <a:moveTo>
                    <a:pt x="1" y="1"/>
                  </a:moveTo>
                  <a:lnTo>
                    <a:pt x="1" y="35830"/>
                  </a:lnTo>
                  <a:lnTo>
                    <a:pt x="5566" y="35830"/>
                  </a:lnTo>
                  <a:lnTo>
                    <a:pt x="55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1"/>
            <p:cNvSpPr/>
            <p:nvPr/>
          </p:nvSpPr>
          <p:spPr>
            <a:xfrm>
              <a:off x="911950" y="2485350"/>
              <a:ext cx="139150" cy="82175"/>
            </a:xfrm>
            <a:custGeom>
              <a:avLst/>
              <a:gdLst/>
              <a:ahLst/>
              <a:cxnLst/>
              <a:rect l="l" t="t" r="r" b="b"/>
              <a:pathLst>
                <a:path w="5566" h="3287" extrusionOk="0">
                  <a:moveTo>
                    <a:pt x="1" y="0"/>
                  </a:moveTo>
                  <a:lnTo>
                    <a:pt x="1" y="3287"/>
                  </a:lnTo>
                  <a:lnTo>
                    <a:pt x="5566" y="3287"/>
                  </a:lnTo>
                  <a:lnTo>
                    <a:pt x="55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1"/>
            <p:cNvSpPr/>
            <p:nvPr/>
          </p:nvSpPr>
          <p:spPr>
            <a:xfrm>
              <a:off x="788975" y="2485350"/>
              <a:ext cx="139125" cy="82175"/>
            </a:xfrm>
            <a:custGeom>
              <a:avLst/>
              <a:gdLst/>
              <a:ahLst/>
              <a:cxnLst/>
              <a:rect l="l" t="t" r="r" b="b"/>
              <a:pathLst>
                <a:path w="5565" h="3287" extrusionOk="0">
                  <a:moveTo>
                    <a:pt x="0" y="0"/>
                  </a:moveTo>
                  <a:lnTo>
                    <a:pt x="0" y="3287"/>
                  </a:lnTo>
                  <a:lnTo>
                    <a:pt x="5565" y="3287"/>
                  </a:lnTo>
                  <a:lnTo>
                    <a:pt x="55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1"/>
            <p:cNvSpPr/>
            <p:nvPr/>
          </p:nvSpPr>
          <p:spPr>
            <a:xfrm>
              <a:off x="665975" y="2485350"/>
              <a:ext cx="139150" cy="82175"/>
            </a:xfrm>
            <a:custGeom>
              <a:avLst/>
              <a:gdLst/>
              <a:ahLst/>
              <a:cxnLst/>
              <a:rect l="l" t="t" r="r" b="b"/>
              <a:pathLst>
                <a:path w="5566" h="3287" extrusionOk="0">
                  <a:moveTo>
                    <a:pt x="0" y="0"/>
                  </a:moveTo>
                  <a:lnTo>
                    <a:pt x="0" y="3287"/>
                  </a:lnTo>
                  <a:lnTo>
                    <a:pt x="5565" y="3287"/>
                  </a:lnTo>
                  <a:lnTo>
                    <a:pt x="55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1"/>
            <p:cNvSpPr/>
            <p:nvPr/>
          </p:nvSpPr>
          <p:spPr>
            <a:xfrm>
              <a:off x="542975" y="2485350"/>
              <a:ext cx="139150" cy="82175"/>
            </a:xfrm>
            <a:custGeom>
              <a:avLst/>
              <a:gdLst/>
              <a:ahLst/>
              <a:cxnLst/>
              <a:rect l="l" t="t" r="r" b="b"/>
              <a:pathLst>
                <a:path w="5566" h="3287" extrusionOk="0">
                  <a:moveTo>
                    <a:pt x="1" y="0"/>
                  </a:moveTo>
                  <a:lnTo>
                    <a:pt x="1" y="3287"/>
                  </a:lnTo>
                  <a:lnTo>
                    <a:pt x="5566" y="3287"/>
                  </a:lnTo>
                  <a:lnTo>
                    <a:pt x="55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1"/>
            <p:cNvSpPr/>
            <p:nvPr/>
          </p:nvSpPr>
          <p:spPr>
            <a:xfrm>
              <a:off x="420000" y="2485350"/>
              <a:ext cx="139150" cy="82175"/>
            </a:xfrm>
            <a:custGeom>
              <a:avLst/>
              <a:gdLst/>
              <a:ahLst/>
              <a:cxnLst/>
              <a:rect l="l" t="t" r="r" b="b"/>
              <a:pathLst>
                <a:path w="5566" h="3287" extrusionOk="0">
                  <a:moveTo>
                    <a:pt x="0" y="0"/>
                  </a:moveTo>
                  <a:lnTo>
                    <a:pt x="0" y="3287"/>
                  </a:lnTo>
                  <a:lnTo>
                    <a:pt x="5565" y="3287"/>
                  </a:lnTo>
                  <a:lnTo>
                    <a:pt x="55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1"/>
            <p:cNvSpPr/>
            <p:nvPr/>
          </p:nvSpPr>
          <p:spPr>
            <a:xfrm>
              <a:off x="297500" y="2485350"/>
              <a:ext cx="138650" cy="82175"/>
            </a:xfrm>
            <a:custGeom>
              <a:avLst/>
              <a:gdLst/>
              <a:ahLst/>
              <a:cxnLst/>
              <a:rect l="l" t="t" r="r" b="b"/>
              <a:pathLst>
                <a:path w="5546" h="3287" extrusionOk="0">
                  <a:moveTo>
                    <a:pt x="1" y="0"/>
                  </a:moveTo>
                  <a:lnTo>
                    <a:pt x="1" y="3287"/>
                  </a:lnTo>
                  <a:lnTo>
                    <a:pt x="5545" y="3287"/>
                  </a:lnTo>
                  <a:lnTo>
                    <a:pt x="55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1"/>
            <p:cNvSpPr/>
            <p:nvPr/>
          </p:nvSpPr>
          <p:spPr>
            <a:xfrm>
              <a:off x="174525" y="2485350"/>
              <a:ext cx="139125" cy="82175"/>
            </a:xfrm>
            <a:custGeom>
              <a:avLst/>
              <a:gdLst/>
              <a:ahLst/>
              <a:cxnLst/>
              <a:rect l="l" t="t" r="r" b="b"/>
              <a:pathLst>
                <a:path w="5565" h="3287" extrusionOk="0">
                  <a:moveTo>
                    <a:pt x="0" y="0"/>
                  </a:moveTo>
                  <a:lnTo>
                    <a:pt x="0" y="3287"/>
                  </a:lnTo>
                  <a:lnTo>
                    <a:pt x="5565" y="3287"/>
                  </a:lnTo>
                  <a:lnTo>
                    <a:pt x="55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1"/>
            <p:cNvSpPr/>
            <p:nvPr/>
          </p:nvSpPr>
          <p:spPr>
            <a:xfrm>
              <a:off x="51525" y="2485350"/>
              <a:ext cx="139150" cy="82175"/>
            </a:xfrm>
            <a:custGeom>
              <a:avLst/>
              <a:gdLst/>
              <a:ahLst/>
              <a:cxnLst/>
              <a:rect l="l" t="t" r="r" b="b"/>
              <a:pathLst>
                <a:path w="5566" h="3287" extrusionOk="0">
                  <a:moveTo>
                    <a:pt x="0" y="0"/>
                  </a:moveTo>
                  <a:lnTo>
                    <a:pt x="0" y="3287"/>
                  </a:lnTo>
                  <a:lnTo>
                    <a:pt x="5565" y="3287"/>
                  </a:lnTo>
                  <a:lnTo>
                    <a:pt x="55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1"/>
            <p:cNvSpPr/>
            <p:nvPr/>
          </p:nvSpPr>
          <p:spPr>
            <a:xfrm>
              <a:off x="-71475" y="2485350"/>
              <a:ext cx="139150" cy="82175"/>
            </a:xfrm>
            <a:custGeom>
              <a:avLst/>
              <a:gdLst/>
              <a:ahLst/>
              <a:cxnLst/>
              <a:rect l="l" t="t" r="r" b="b"/>
              <a:pathLst>
                <a:path w="5566" h="3287" extrusionOk="0">
                  <a:moveTo>
                    <a:pt x="1" y="0"/>
                  </a:moveTo>
                  <a:lnTo>
                    <a:pt x="1" y="3287"/>
                  </a:lnTo>
                  <a:lnTo>
                    <a:pt x="5566" y="3287"/>
                  </a:lnTo>
                  <a:lnTo>
                    <a:pt x="55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1"/>
            <p:cNvSpPr/>
            <p:nvPr/>
          </p:nvSpPr>
          <p:spPr>
            <a:xfrm>
              <a:off x="-71475" y="2567500"/>
              <a:ext cx="329675" cy="193075"/>
            </a:xfrm>
            <a:custGeom>
              <a:avLst/>
              <a:gdLst/>
              <a:ahLst/>
              <a:cxnLst/>
              <a:rect l="l" t="t" r="r" b="b"/>
              <a:pathLst>
                <a:path w="13187" h="7723" extrusionOk="0">
                  <a:moveTo>
                    <a:pt x="1" y="1"/>
                  </a:moveTo>
                  <a:lnTo>
                    <a:pt x="1" y="7723"/>
                  </a:lnTo>
                  <a:lnTo>
                    <a:pt x="13187" y="7723"/>
                  </a:lnTo>
                  <a:lnTo>
                    <a:pt x="131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1"/>
            <p:cNvSpPr/>
            <p:nvPr/>
          </p:nvSpPr>
          <p:spPr>
            <a:xfrm>
              <a:off x="259700" y="2567500"/>
              <a:ext cx="262125" cy="193075"/>
            </a:xfrm>
            <a:custGeom>
              <a:avLst/>
              <a:gdLst/>
              <a:ahLst/>
              <a:cxnLst/>
              <a:rect l="l" t="t" r="r" b="b"/>
              <a:pathLst>
                <a:path w="10485" h="7723" extrusionOk="0">
                  <a:moveTo>
                    <a:pt x="0" y="1"/>
                  </a:moveTo>
                  <a:lnTo>
                    <a:pt x="0" y="7723"/>
                  </a:lnTo>
                  <a:lnTo>
                    <a:pt x="10485" y="7723"/>
                  </a:lnTo>
                  <a:lnTo>
                    <a:pt x="104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1"/>
            <p:cNvSpPr/>
            <p:nvPr/>
          </p:nvSpPr>
          <p:spPr>
            <a:xfrm>
              <a:off x="521828" y="2567500"/>
              <a:ext cx="265611" cy="193075"/>
            </a:xfrm>
            <a:custGeom>
              <a:avLst/>
              <a:gdLst/>
              <a:ahLst/>
              <a:cxnLst/>
              <a:rect l="l" t="t" r="r" b="b"/>
              <a:pathLst>
                <a:path w="10485" h="7723" extrusionOk="0">
                  <a:moveTo>
                    <a:pt x="0" y="1"/>
                  </a:moveTo>
                  <a:lnTo>
                    <a:pt x="0" y="7723"/>
                  </a:lnTo>
                  <a:lnTo>
                    <a:pt x="10485" y="7723"/>
                  </a:lnTo>
                  <a:lnTo>
                    <a:pt x="104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1"/>
            <p:cNvSpPr/>
            <p:nvPr/>
          </p:nvSpPr>
          <p:spPr>
            <a:xfrm>
              <a:off x="787450" y="2567500"/>
              <a:ext cx="262150" cy="193075"/>
            </a:xfrm>
            <a:custGeom>
              <a:avLst/>
              <a:gdLst/>
              <a:ahLst/>
              <a:cxnLst/>
              <a:rect l="l" t="t" r="r" b="b"/>
              <a:pathLst>
                <a:path w="10486" h="7723" extrusionOk="0">
                  <a:moveTo>
                    <a:pt x="1" y="1"/>
                  </a:moveTo>
                  <a:lnTo>
                    <a:pt x="1" y="7723"/>
                  </a:lnTo>
                  <a:lnTo>
                    <a:pt x="10485" y="7723"/>
                  </a:lnTo>
                  <a:lnTo>
                    <a:pt x="104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11"/>
          <p:cNvSpPr/>
          <p:nvPr/>
        </p:nvSpPr>
        <p:spPr>
          <a:xfrm rot="10800000" flipH="1">
            <a:off x="4872330" y="3782566"/>
            <a:ext cx="2431916" cy="2215209"/>
          </a:xfrm>
          <a:custGeom>
            <a:avLst/>
            <a:gdLst/>
            <a:ahLst/>
            <a:cxnLst/>
            <a:rect l="l" t="t" r="r" b="b"/>
            <a:pathLst>
              <a:path w="14095" h="12839" extrusionOk="0">
                <a:moveTo>
                  <a:pt x="7048" y="0"/>
                </a:moveTo>
                <a:cubicBezTo>
                  <a:pt x="5410" y="0"/>
                  <a:pt x="3771" y="625"/>
                  <a:pt x="2521" y="1876"/>
                </a:cubicBezTo>
                <a:cubicBezTo>
                  <a:pt x="1" y="4396"/>
                  <a:pt x="1" y="8449"/>
                  <a:pt x="2521" y="10949"/>
                </a:cubicBezTo>
                <a:cubicBezTo>
                  <a:pt x="3771" y="12209"/>
                  <a:pt x="5410" y="12839"/>
                  <a:pt x="7048" y="12839"/>
                </a:cubicBezTo>
                <a:cubicBezTo>
                  <a:pt x="8686" y="12839"/>
                  <a:pt x="10324" y="12209"/>
                  <a:pt x="11574" y="10949"/>
                </a:cubicBezTo>
                <a:cubicBezTo>
                  <a:pt x="14095" y="8449"/>
                  <a:pt x="14095" y="4396"/>
                  <a:pt x="11574" y="1876"/>
                </a:cubicBezTo>
                <a:cubicBezTo>
                  <a:pt x="10324" y="625"/>
                  <a:pt x="8686" y="0"/>
                  <a:pt x="70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4" name="Google Shape;324;p11"/>
          <p:cNvGrpSpPr/>
          <p:nvPr/>
        </p:nvGrpSpPr>
        <p:grpSpPr>
          <a:xfrm rot="10800000" flipH="1">
            <a:off x="214291" y="-451340"/>
            <a:ext cx="1439140" cy="2725797"/>
            <a:chOff x="1699834" y="176950"/>
            <a:chExt cx="1038266" cy="1966523"/>
          </a:xfrm>
        </p:grpSpPr>
        <p:sp>
          <p:nvSpPr>
            <p:cNvPr id="325" name="Google Shape;325;p11"/>
            <p:cNvSpPr/>
            <p:nvPr/>
          </p:nvSpPr>
          <p:spPr>
            <a:xfrm>
              <a:off x="1699834" y="176950"/>
              <a:ext cx="1038266" cy="1953903"/>
            </a:xfrm>
            <a:custGeom>
              <a:avLst/>
              <a:gdLst/>
              <a:ahLst/>
              <a:cxnLst/>
              <a:rect l="l" t="t" r="r" b="b"/>
              <a:pathLst>
                <a:path w="21514" h="40487" extrusionOk="0">
                  <a:moveTo>
                    <a:pt x="10767" y="0"/>
                  </a:moveTo>
                  <a:cubicBezTo>
                    <a:pt x="4819" y="0"/>
                    <a:pt x="1" y="4819"/>
                    <a:pt x="1" y="10747"/>
                  </a:cubicBezTo>
                  <a:lnTo>
                    <a:pt x="1" y="40487"/>
                  </a:lnTo>
                  <a:lnTo>
                    <a:pt x="21514" y="40487"/>
                  </a:lnTo>
                  <a:lnTo>
                    <a:pt x="21514" y="10747"/>
                  </a:lnTo>
                  <a:cubicBezTo>
                    <a:pt x="21514" y="4819"/>
                    <a:pt x="16695" y="0"/>
                    <a:pt x="107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1"/>
            <p:cNvSpPr/>
            <p:nvPr/>
          </p:nvSpPr>
          <p:spPr>
            <a:xfrm>
              <a:off x="1880805" y="469833"/>
              <a:ext cx="677281" cy="676316"/>
            </a:xfrm>
            <a:custGeom>
              <a:avLst/>
              <a:gdLst/>
              <a:ahLst/>
              <a:cxnLst/>
              <a:rect l="l" t="t" r="r" b="b"/>
              <a:pathLst>
                <a:path w="14034" h="14014" extrusionOk="0">
                  <a:moveTo>
                    <a:pt x="7017" y="0"/>
                  </a:moveTo>
                  <a:cubicBezTo>
                    <a:pt x="3146" y="0"/>
                    <a:pt x="1" y="3125"/>
                    <a:pt x="1" y="6997"/>
                  </a:cubicBezTo>
                  <a:cubicBezTo>
                    <a:pt x="1" y="10888"/>
                    <a:pt x="3146" y="14013"/>
                    <a:pt x="7017" y="14013"/>
                  </a:cubicBezTo>
                  <a:cubicBezTo>
                    <a:pt x="10889" y="14013"/>
                    <a:pt x="14034" y="10888"/>
                    <a:pt x="14034" y="6997"/>
                  </a:cubicBezTo>
                  <a:cubicBezTo>
                    <a:pt x="14034" y="3125"/>
                    <a:pt x="10889" y="0"/>
                    <a:pt x="70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1"/>
            <p:cNvSpPr/>
            <p:nvPr/>
          </p:nvSpPr>
          <p:spPr>
            <a:xfrm>
              <a:off x="1699834" y="1187925"/>
              <a:ext cx="1038266" cy="955548"/>
            </a:xfrm>
            <a:custGeom>
              <a:avLst/>
              <a:gdLst/>
              <a:ahLst/>
              <a:cxnLst/>
              <a:rect l="l" t="t" r="r" b="b"/>
              <a:pathLst>
                <a:path w="21514" h="19800" extrusionOk="0">
                  <a:moveTo>
                    <a:pt x="16131" y="0"/>
                  </a:moveTo>
                  <a:lnTo>
                    <a:pt x="16131" y="4980"/>
                  </a:lnTo>
                  <a:lnTo>
                    <a:pt x="10767" y="4980"/>
                  </a:lnTo>
                  <a:lnTo>
                    <a:pt x="10767" y="9839"/>
                  </a:lnTo>
                  <a:lnTo>
                    <a:pt x="5384" y="9839"/>
                  </a:lnTo>
                  <a:lnTo>
                    <a:pt x="5384" y="14820"/>
                  </a:lnTo>
                  <a:lnTo>
                    <a:pt x="1" y="14820"/>
                  </a:lnTo>
                  <a:lnTo>
                    <a:pt x="1" y="19800"/>
                  </a:lnTo>
                  <a:lnTo>
                    <a:pt x="21514" y="19800"/>
                  </a:lnTo>
                  <a:lnTo>
                    <a:pt x="21514" y="14820"/>
                  </a:lnTo>
                  <a:lnTo>
                    <a:pt x="21514" y="9960"/>
                  </a:lnTo>
                  <a:lnTo>
                    <a:pt x="21514" y="9839"/>
                  </a:lnTo>
                  <a:lnTo>
                    <a:pt x="21514" y="4980"/>
                  </a:lnTo>
                  <a:lnTo>
                    <a:pt x="215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11"/>
          <p:cNvSpPr/>
          <p:nvPr/>
        </p:nvSpPr>
        <p:spPr>
          <a:xfrm rot="10800000">
            <a:off x="8723400" y="-6524"/>
            <a:ext cx="431700" cy="5156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1"/>
          <p:cNvSpPr/>
          <p:nvPr/>
        </p:nvSpPr>
        <p:spPr>
          <a:xfrm rot="10800000">
            <a:off x="8291700" y="-6674"/>
            <a:ext cx="431700" cy="383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1"/>
          <p:cNvSpPr/>
          <p:nvPr/>
        </p:nvSpPr>
        <p:spPr>
          <a:xfrm rot="10800000">
            <a:off x="7860000" y="-6674"/>
            <a:ext cx="431700" cy="1966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 name="Google Shape;331;p11"/>
          <p:cNvGrpSpPr/>
          <p:nvPr/>
        </p:nvGrpSpPr>
        <p:grpSpPr>
          <a:xfrm rot="10800000" flipH="1">
            <a:off x="-304097" y="3198240"/>
            <a:ext cx="1666901" cy="1678135"/>
            <a:chOff x="2240825" y="3469675"/>
            <a:chExt cx="1198175" cy="1206250"/>
          </a:xfrm>
        </p:grpSpPr>
        <p:sp>
          <p:nvSpPr>
            <p:cNvPr id="332" name="Google Shape;332;p11"/>
            <p:cNvSpPr/>
            <p:nvPr/>
          </p:nvSpPr>
          <p:spPr>
            <a:xfrm>
              <a:off x="2306850" y="3469675"/>
              <a:ext cx="3575" cy="1206250"/>
            </a:xfrm>
            <a:custGeom>
              <a:avLst/>
              <a:gdLst/>
              <a:ahLst/>
              <a:cxnLst/>
              <a:rect l="l" t="t" r="r" b="b"/>
              <a:pathLst>
                <a:path w="143" h="48250" extrusionOk="0">
                  <a:moveTo>
                    <a:pt x="61" y="0"/>
                  </a:moveTo>
                  <a:cubicBezTo>
                    <a:pt x="41" y="0"/>
                    <a:pt x="1" y="21"/>
                    <a:pt x="1" y="61"/>
                  </a:cubicBezTo>
                  <a:lnTo>
                    <a:pt x="1" y="48189"/>
                  </a:lnTo>
                  <a:cubicBezTo>
                    <a:pt x="1" y="48229"/>
                    <a:pt x="41" y="48250"/>
                    <a:pt x="61" y="48250"/>
                  </a:cubicBezTo>
                  <a:cubicBezTo>
                    <a:pt x="102" y="48250"/>
                    <a:pt x="142" y="48229"/>
                    <a:pt x="142" y="48189"/>
                  </a:cubicBezTo>
                  <a:lnTo>
                    <a:pt x="142" y="61"/>
                  </a:lnTo>
                  <a:cubicBezTo>
                    <a:pt x="142" y="21"/>
                    <a:pt x="102"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1"/>
            <p:cNvSpPr/>
            <p:nvPr/>
          </p:nvSpPr>
          <p:spPr>
            <a:xfrm>
              <a:off x="2483775" y="3469675"/>
              <a:ext cx="3575" cy="1206250"/>
            </a:xfrm>
            <a:custGeom>
              <a:avLst/>
              <a:gdLst/>
              <a:ahLst/>
              <a:cxnLst/>
              <a:rect l="l" t="t" r="r" b="b"/>
              <a:pathLst>
                <a:path w="143" h="48250" extrusionOk="0">
                  <a:moveTo>
                    <a:pt x="82" y="0"/>
                  </a:moveTo>
                  <a:cubicBezTo>
                    <a:pt x="41" y="0"/>
                    <a:pt x="1" y="21"/>
                    <a:pt x="1" y="61"/>
                  </a:cubicBezTo>
                  <a:lnTo>
                    <a:pt x="1" y="48189"/>
                  </a:lnTo>
                  <a:cubicBezTo>
                    <a:pt x="1" y="48229"/>
                    <a:pt x="41" y="48250"/>
                    <a:pt x="82" y="48250"/>
                  </a:cubicBezTo>
                  <a:cubicBezTo>
                    <a:pt x="122" y="48250"/>
                    <a:pt x="142" y="48229"/>
                    <a:pt x="142" y="48189"/>
                  </a:cubicBezTo>
                  <a:lnTo>
                    <a:pt x="142" y="61"/>
                  </a:lnTo>
                  <a:cubicBezTo>
                    <a:pt x="142" y="21"/>
                    <a:pt x="122" y="0"/>
                    <a:pt x="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1"/>
            <p:cNvSpPr/>
            <p:nvPr/>
          </p:nvSpPr>
          <p:spPr>
            <a:xfrm>
              <a:off x="2661225" y="3469675"/>
              <a:ext cx="3050" cy="1206250"/>
            </a:xfrm>
            <a:custGeom>
              <a:avLst/>
              <a:gdLst/>
              <a:ahLst/>
              <a:cxnLst/>
              <a:rect l="l" t="t" r="r" b="b"/>
              <a:pathLst>
                <a:path w="122" h="48250" extrusionOk="0">
                  <a:moveTo>
                    <a:pt x="61" y="0"/>
                  </a:moveTo>
                  <a:cubicBezTo>
                    <a:pt x="20" y="0"/>
                    <a:pt x="0" y="21"/>
                    <a:pt x="0" y="61"/>
                  </a:cubicBezTo>
                  <a:lnTo>
                    <a:pt x="0" y="48189"/>
                  </a:lnTo>
                  <a:cubicBezTo>
                    <a:pt x="0" y="48229"/>
                    <a:pt x="20" y="48250"/>
                    <a:pt x="61" y="48250"/>
                  </a:cubicBezTo>
                  <a:cubicBezTo>
                    <a:pt x="101" y="48250"/>
                    <a:pt x="121" y="48229"/>
                    <a:pt x="121" y="48189"/>
                  </a:cubicBezTo>
                  <a:lnTo>
                    <a:pt x="121" y="61"/>
                  </a:lnTo>
                  <a:cubicBezTo>
                    <a:pt x="121"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1"/>
            <p:cNvSpPr/>
            <p:nvPr/>
          </p:nvSpPr>
          <p:spPr>
            <a:xfrm>
              <a:off x="2838150" y="3469675"/>
              <a:ext cx="3550" cy="1206250"/>
            </a:xfrm>
            <a:custGeom>
              <a:avLst/>
              <a:gdLst/>
              <a:ahLst/>
              <a:cxnLst/>
              <a:rect l="l" t="t" r="r" b="b"/>
              <a:pathLst>
                <a:path w="142" h="48250" extrusionOk="0">
                  <a:moveTo>
                    <a:pt x="81" y="0"/>
                  </a:moveTo>
                  <a:cubicBezTo>
                    <a:pt x="41" y="0"/>
                    <a:pt x="0" y="21"/>
                    <a:pt x="0" y="61"/>
                  </a:cubicBezTo>
                  <a:lnTo>
                    <a:pt x="0" y="48189"/>
                  </a:lnTo>
                  <a:cubicBezTo>
                    <a:pt x="0" y="48229"/>
                    <a:pt x="41" y="48250"/>
                    <a:pt x="81" y="48250"/>
                  </a:cubicBezTo>
                  <a:cubicBezTo>
                    <a:pt x="101" y="48250"/>
                    <a:pt x="141" y="48229"/>
                    <a:pt x="141" y="48189"/>
                  </a:cubicBezTo>
                  <a:lnTo>
                    <a:pt x="141" y="61"/>
                  </a:lnTo>
                  <a:cubicBezTo>
                    <a:pt x="141" y="21"/>
                    <a:pt x="101"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1"/>
            <p:cNvSpPr/>
            <p:nvPr/>
          </p:nvSpPr>
          <p:spPr>
            <a:xfrm>
              <a:off x="3015575" y="3469675"/>
              <a:ext cx="3050" cy="1206250"/>
            </a:xfrm>
            <a:custGeom>
              <a:avLst/>
              <a:gdLst/>
              <a:ahLst/>
              <a:cxnLst/>
              <a:rect l="l" t="t" r="r" b="b"/>
              <a:pathLst>
                <a:path w="122" h="48250" extrusionOk="0">
                  <a:moveTo>
                    <a:pt x="61" y="0"/>
                  </a:moveTo>
                  <a:cubicBezTo>
                    <a:pt x="21" y="0"/>
                    <a:pt x="0" y="21"/>
                    <a:pt x="0" y="61"/>
                  </a:cubicBezTo>
                  <a:lnTo>
                    <a:pt x="0" y="48189"/>
                  </a:lnTo>
                  <a:cubicBezTo>
                    <a:pt x="0" y="48229"/>
                    <a:pt x="21" y="48250"/>
                    <a:pt x="61" y="48250"/>
                  </a:cubicBezTo>
                  <a:cubicBezTo>
                    <a:pt x="101" y="48250"/>
                    <a:pt x="121" y="48229"/>
                    <a:pt x="121" y="48189"/>
                  </a:cubicBezTo>
                  <a:lnTo>
                    <a:pt x="121" y="61"/>
                  </a:lnTo>
                  <a:cubicBezTo>
                    <a:pt x="121"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1"/>
            <p:cNvSpPr/>
            <p:nvPr/>
          </p:nvSpPr>
          <p:spPr>
            <a:xfrm>
              <a:off x="3192500" y="3469675"/>
              <a:ext cx="3550" cy="1206250"/>
            </a:xfrm>
            <a:custGeom>
              <a:avLst/>
              <a:gdLst/>
              <a:ahLst/>
              <a:cxnLst/>
              <a:rect l="l" t="t" r="r" b="b"/>
              <a:pathLst>
                <a:path w="142" h="48250" extrusionOk="0">
                  <a:moveTo>
                    <a:pt x="61" y="0"/>
                  </a:moveTo>
                  <a:cubicBezTo>
                    <a:pt x="41" y="0"/>
                    <a:pt x="0" y="21"/>
                    <a:pt x="0" y="61"/>
                  </a:cubicBezTo>
                  <a:lnTo>
                    <a:pt x="0" y="48189"/>
                  </a:lnTo>
                  <a:cubicBezTo>
                    <a:pt x="0" y="48229"/>
                    <a:pt x="41" y="48250"/>
                    <a:pt x="61" y="48250"/>
                  </a:cubicBezTo>
                  <a:cubicBezTo>
                    <a:pt x="101" y="48250"/>
                    <a:pt x="142" y="48229"/>
                    <a:pt x="142" y="48189"/>
                  </a:cubicBezTo>
                  <a:lnTo>
                    <a:pt x="142" y="61"/>
                  </a:lnTo>
                  <a:cubicBezTo>
                    <a:pt x="142"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1"/>
            <p:cNvSpPr/>
            <p:nvPr/>
          </p:nvSpPr>
          <p:spPr>
            <a:xfrm>
              <a:off x="3369425" y="3469675"/>
              <a:ext cx="3550" cy="1206250"/>
            </a:xfrm>
            <a:custGeom>
              <a:avLst/>
              <a:gdLst/>
              <a:ahLst/>
              <a:cxnLst/>
              <a:rect l="l" t="t" r="r" b="b"/>
              <a:pathLst>
                <a:path w="142" h="48250" extrusionOk="0">
                  <a:moveTo>
                    <a:pt x="81" y="0"/>
                  </a:moveTo>
                  <a:cubicBezTo>
                    <a:pt x="41" y="0"/>
                    <a:pt x="0" y="21"/>
                    <a:pt x="0" y="61"/>
                  </a:cubicBezTo>
                  <a:lnTo>
                    <a:pt x="0" y="48189"/>
                  </a:lnTo>
                  <a:cubicBezTo>
                    <a:pt x="0" y="48229"/>
                    <a:pt x="41" y="48250"/>
                    <a:pt x="81" y="48250"/>
                  </a:cubicBezTo>
                  <a:cubicBezTo>
                    <a:pt x="121" y="48250"/>
                    <a:pt x="142" y="48229"/>
                    <a:pt x="142" y="48189"/>
                  </a:cubicBezTo>
                  <a:lnTo>
                    <a:pt x="142" y="61"/>
                  </a:lnTo>
                  <a:cubicBezTo>
                    <a:pt x="142" y="21"/>
                    <a:pt x="121"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1"/>
            <p:cNvSpPr/>
            <p:nvPr/>
          </p:nvSpPr>
          <p:spPr>
            <a:xfrm>
              <a:off x="2240825" y="4605850"/>
              <a:ext cx="1198175" cy="3550"/>
            </a:xfrm>
            <a:custGeom>
              <a:avLst/>
              <a:gdLst/>
              <a:ahLst/>
              <a:cxnLst/>
              <a:rect l="l" t="t" r="r" b="b"/>
              <a:pathLst>
                <a:path w="47927" h="142" extrusionOk="0">
                  <a:moveTo>
                    <a:pt x="61" y="0"/>
                  </a:moveTo>
                  <a:cubicBezTo>
                    <a:pt x="21" y="0"/>
                    <a:pt x="1" y="40"/>
                    <a:pt x="1" y="81"/>
                  </a:cubicBezTo>
                  <a:cubicBezTo>
                    <a:pt x="1" y="101"/>
                    <a:pt x="21" y="141"/>
                    <a:pt x="61" y="141"/>
                  </a:cubicBezTo>
                  <a:lnTo>
                    <a:pt x="47866" y="141"/>
                  </a:lnTo>
                  <a:cubicBezTo>
                    <a:pt x="47907" y="141"/>
                    <a:pt x="47927" y="101"/>
                    <a:pt x="47927" y="81"/>
                  </a:cubicBezTo>
                  <a:cubicBezTo>
                    <a:pt x="47927" y="40"/>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1"/>
            <p:cNvSpPr/>
            <p:nvPr/>
          </p:nvSpPr>
          <p:spPr>
            <a:xfrm>
              <a:off x="2240825" y="4427900"/>
              <a:ext cx="1198175" cy="3050"/>
            </a:xfrm>
            <a:custGeom>
              <a:avLst/>
              <a:gdLst/>
              <a:ahLst/>
              <a:cxnLst/>
              <a:rect l="l" t="t" r="r" b="b"/>
              <a:pathLst>
                <a:path w="47927" h="122" extrusionOk="0">
                  <a:moveTo>
                    <a:pt x="61" y="1"/>
                  </a:moveTo>
                  <a:cubicBezTo>
                    <a:pt x="21" y="1"/>
                    <a:pt x="1" y="21"/>
                    <a:pt x="1" y="61"/>
                  </a:cubicBezTo>
                  <a:cubicBezTo>
                    <a:pt x="1" y="101"/>
                    <a:pt x="21" y="122"/>
                    <a:pt x="61" y="122"/>
                  </a:cubicBezTo>
                  <a:lnTo>
                    <a:pt x="47866" y="122"/>
                  </a:lnTo>
                  <a:cubicBezTo>
                    <a:pt x="47907" y="122"/>
                    <a:pt x="47927" y="101"/>
                    <a:pt x="47927" y="61"/>
                  </a:cubicBezTo>
                  <a:cubicBezTo>
                    <a:pt x="47927" y="2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1"/>
            <p:cNvSpPr/>
            <p:nvPr/>
          </p:nvSpPr>
          <p:spPr>
            <a:xfrm>
              <a:off x="2240825" y="4249475"/>
              <a:ext cx="1198175" cy="3550"/>
            </a:xfrm>
            <a:custGeom>
              <a:avLst/>
              <a:gdLst/>
              <a:ahLst/>
              <a:cxnLst/>
              <a:rect l="l" t="t" r="r" b="b"/>
              <a:pathLst>
                <a:path w="47927" h="142" extrusionOk="0">
                  <a:moveTo>
                    <a:pt x="61" y="0"/>
                  </a:moveTo>
                  <a:cubicBezTo>
                    <a:pt x="21" y="0"/>
                    <a:pt x="1" y="20"/>
                    <a:pt x="1" y="61"/>
                  </a:cubicBezTo>
                  <a:cubicBezTo>
                    <a:pt x="1" y="101"/>
                    <a:pt x="21" y="141"/>
                    <a:pt x="61" y="141"/>
                  </a:cubicBezTo>
                  <a:lnTo>
                    <a:pt x="47866" y="141"/>
                  </a:lnTo>
                  <a:cubicBezTo>
                    <a:pt x="47907" y="141"/>
                    <a:pt x="47927" y="101"/>
                    <a:pt x="47927" y="61"/>
                  </a:cubicBezTo>
                  <a:cubicBezTo>
                    <a:pt x="47927" y="20"/>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1"/>
            <p:cNvSpPr/>
            <p:nvPr/>
          </p:nvSpPr>
          <p:spPr>
            <a:xfrm>
              <a:off x="2240825" y="4071025"/>
              <a:ext cx="1198175" cy="3550"/>
            </a:xfrm>
            <a:custGeom>
              <a:avLst/>
              <a:gdLst/>
              <a:ahLst/>
              <a:cxnLst/>
              <a:rect l="l" t="t" r="r" b="b"/>
              <a:pathLst>
                <a:path w="47927" h="142" extrusionOk="0">
                  <a:moveTo>
                    <a:pt x="61" y="0"/>
                  </a:moveTo>
                  <a:cubicBezTo>
                    <a:pt x="21" y="0"/>
                    <a:pt x="1" y="41"/>
                    <a:pt x="1" y="81"/>
                  </a:cubicBezTo>
                  <a:cubicBezTo>
                    <a:pt x="1" y="101"/>
                    <a:pt x="21" y="142"/>
                    <a:pt x="61" y="142"/>
                  </a:cubicBezTo>
                  <a:lnTo>
                    <a:pt x="47866" y="142"/>
                  </a:lnTo>
                  <a:cubicBezTo>
                    <a:pt x="47907" y="142"/>
                    <a:pt x="47927" y="101"/>
                    <a:pt x="47927" y="81"/>
                  </a:cubicBezTo>
                  <a:cubicBezTo>
                    <a:pt x="47927" y="41"/>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1"/>
            <p:cNvSpPr/>
            <p:nvPr/>
          </p:nvSpPr>
          <p:spPr>
            <a:xfrm>
              <a:off x="2240825" y="3892575"/>
              <a:ext cx="1198175" cy="3575"/>
            </a:xfrm>
            <a:custGeom>
              <a:avLst/>
              <a:gdLst/>
              <a:ahLst/>
              <a:cxnLst/>
              <a:rect l="l" t="t" r="r" b="b"/>
              <a:pathLst>
                <a:path w="47927" h="143" extrusionOk="0">
                  <a:moveTo>
                    <a:pt x="61" y="1"/>
                  </a:moveTo>
                  <a:cubicBezTo>
                    <a:pt x="21" y="1"/>
                    <a:pt x="1" y="41"/>
                    <a:pt x="1" y="82"/>
                  </a:cubicBezTo>
                  <a:cubicBezTo>
                    <a:pt x="1" y="122"/>
                    <a:pt x="21" y="142"/>
                    <a:pt x="61" y="142"/>
                  </a:cubicBezTo>
                  <a:lnTo>
                    <a:pt x="47866" y="142"/>
                  </a:lnTo>
                  <a:cubicBezTo>
                    <a:pt x="47907" y="142"/>
                    <a:pt x="47927" y="122"/>
                    <a:pt x="47927" y="82"/>
                  </a:cubicBezTo>
                  <a:cubicBezTo>
                    <a:pt x="47927" y="4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1"/>
            <p:cNvSpPr/>
            <p:nvPr/>
          </p:nvSpPr>
          <p:spPr>
            <a:xfrm>
              <a:off x="2240825" y="3714650"/>
              <a:ext cx="1198175" cy="3050"/>
            </a:xfrm>
            <a:custGeom>
              <a:avLst/>
              <a:gdLst/>
              <a:ahLst/>
              <a:cxnLst/>
              <a:rect l="l" t="t" r="r" b="b"/>
              <a:pathLst>
                <a:path w="47927" h="122" extrusionOk="0">
                  <a:moveTo>
                    <a:pt x="61" y="1"/>
                  </a:moveTo>
                  <a:cubicBezTo>
                    <a:pt x="21" y="1"/>
                    <a:pt x="1" y="21"/>
                    <a:pt x="1" y="61"/>
                  </a:cubicBezTo>
                  <a:cubicBezTo>
                    <a:pt x="1" y="101"/>
                    <a:pt x="21" y="122"/>
                    <a:pt x="61" y="122"/>
                  </a:cubicBezTo>
                  <a:lnTo>
                    <a:pt x="47866" y="122"/>
                  </a:lnTo>
                  <a:cubicBezTo>
                    <a:pt x="47907" y="122"/>
                    <a:pt x="47927" y="101"/>
                    <a:pt x="47927" y="61"/>
                  </a:cubicBezTo>
                  <a:cubicBezTo>
                    <a:pt x="47927" y="2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1"/>
            <p:cNvSpPr/>
            <p:nvPr/>
          </p:nvSpPr>
          <p:spPr>
            <a:xfrm>
              <a:off x="2240825" y="3536200"/>
              <a:ext cx="1198175" cy="3575"/>
            </a:xfrm>
            <a:custGeom>
              <a:avLst/>
              <a:gdLst/>
              <a:ahLst/>
              <a:cxnLst/>
              <a:rect l="l" t="t" r="r" b="b"/>
              <a:pathLst>
                <a:path w="47927" h="143" extrusionOk="0">
                  <a:moveTo>
                    <a:pt x="61" y="1"/>
                  </a:moveTo>
                  <a:cubicBezTo>
                    <a:pt x="21" y="1"/>
                    <a:pt x="1" y="41"/>
                    <a:pt x="1" y="61"/>
                  </a:cubicBezTo>
                  <a:cubicBezTo>
                    <a:pt x="1" y="102"/>
                    <a:pt x="21" y="142"/>
                    <a:pt x="61" y="142"/>
                  </a:cubicBezTo>
                  <a:lnTo>
                    <a:pt x="47866" y="142"/>
                  </a:lnTo>
                  <a:cubicBezTo>
                    <a:pt x="47907" y="142"/>
                    <a:pt x="47927" y="102"/>
                    <a:pt x="47927" y="61"/>
                  </a:cubicBezTo>
                  <a:cubicBezTo>
                    <a:pt x="47927" y="4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6" name="Google Shape;346;p11"/>
          <p:cNvSpPr/>
          <p:nvPr/>
        </p:nvSpPr>
        <p:spPr>
          <a:xfrm rot="10800000">
            <a:off x="292363" y="3006946"/>
            <a:ext cx="265207" cy="274942"/>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1"/>
          <p:cNvSpPr/>
          <p:nvPr/>
        </p:nvSpPr>
        <p:spPr>
          <a:xfrm rot="-10029621" flipH="1">
            <a:off x="3476590" y="407836"/>
            <a:ext cx="394133" cy="408634"/>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1"/>
          <p:cNvSpPr/>
          <p:nvPr/>
        </p:nvSpPr>
        <p:spPr>
          <a:xfrm rot="10800000">
            <a:off x="7881225" y="4682596"/>
            <a:ext cx="265207" cy="274942"/>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1"/>
          <p:cNvSpPr/>
          <p:nvPr/>
        </p:nvSpPr>
        <p:spPr>
          <a:xfrm rot="9124497" flipH="1">
            <a:off x="2260656" y="4545633"/>
            <a:ext cx="394135" cy="408636"/>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1"/>
          <p:cNvSpPr txBox="1">
            <a:spLocks noGrp="1"/>
          </p:cNvSpPr>
          <p:nvPr>
            <p:ph type="title" hasCustomPrompt="1"/>
          </p:nvPr>
        </p:nvSpPr>
        <p:spPr>
          <a:xfrm>
            <a:off x="1284000" y="1750513"/>
            <a:ext cx="6576000" cy="10809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51" name="Google Shape;351;p11"/>
          <p:cNvSpPr txBox="1">
            <a:spLocks noGrp="1"/>
          </p:cNvSpPr>
          <p:nvPr>
            <p:ph type="subTitle" idx="1"/>
          </p:nvPr>
        </p:nvSpPr>
        <p:spPr>
          <a:xfrm>
            <a:off x="1894025" y="2895875"/>
            <a:ext cx="5355900" cy="497100"/>
          </a:xfrm>
          <a:prstGeom prst="rect">
            <a:avLst/>
          </a:prstGeom>
          <a:solidFill>
            <a:schemeClr val="dk1"/>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solidFill>
                  <a:schemeClr val="dk2"/>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5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353"/>
        <p:cNvGrpSpPr/>
        <p:nvPr/>
      </p:nvGrpSpPr>
      <p:grpSpPr>
        <a:xfrm>
          <a:off x="0" y="0"/>
          <a:ext cx="0" cy="0"/>
          <a:chOff x="0" y="0"/>
          <a:chExt cx="0" cy="0"/>
        </a:xfrm>
      </p:grpSpPr>
      <p:sp>
        <p:nvSpPr>
          <p:cNvPr id="354" name="Google Shape;354;p13"/>
          <p:cNvSpPr/>
          <p:nvPr/>
        </p:nvSpPr>
        <p:spPr>
          <a:xfrm flipH="1">
            <a:off x="-94728" y="3051750"/>
            <a:ext cx="1770532" cy="2091753"/>
          </a:xfrm>
          <a:custGeom>
            <a:avLst/>
            <a:gdLst/>
            <a:ahLst/>
            <a:cxnLst/>
            <a:rect l="l" t="t" r="r" b="b"/>
            <a:pathLst>
              <a:path w="10445" h="12340" extrusionOk="0">
                <a:moveTo>
                  <a:pt x="10445" y="0"/>
                </a:moveTo>
                <a:lnTo>
                  <a:pt x="4981" y="7803"/>
                </a:lnTo>
                <a:lnTo>
                  <a:pt x="3691" y="3206"/>
                </a:lnTo>
                <a:lnTo>
                  <a:pt x="3549" y="9618"/>
                </a:lnTo>
                <a:lnTo>
                  <a:pt x="1" y="8126"/>
                </a:lnTo>
                <a:lnTo>
                  <a:pt x="4053" y="11856"/>
                </a:lnTo>
                <a:lnTo>
                  <a:pt x="3368" y="12340"/>
                </a:lnTo>
                <a:lnTo>
                  <a:pt x="8348" y="12340"/>
                </a:lnTo>
                <a:lnTo>
                  <a:pt x="8227" y="11856"/>
                </a:lnTo>
                <a:lnTo>
                  <a:pt x="10445" y="10989"/>
                </a:lnTo>
                <a:cubicBezTo>
                  <a:pt x="10445" y="10969"/>
                  <a:pt x="10445" y="10949"/>
                  <a:pt x="10445" y="10908"/>
                </a:cubicBezTo>
                <a:lnTo>
                  <a:pt x="10445" y="9759"/>
                </a:lnTo>
                <a:lnTo>
                  <a:pt x="8751" y="9618"/>
                </a:lnTo>
                <a:lnTo>
                  <a:pt x="10445" y="8489"/>
                </a:lnTo>
                <a:lnTo>
                  <a:pt x="10445" y="7017"/>
                </a:lnTo>
                <a:lnTo>
                  <a:pt x="7300" y="7803"/>
                </a:lnTo>
                <a:lnTo>
                  <a:pt x="10445" y="283"/>
                </a:lnTo>
                <a:lnTo>
                  <a:pt x="104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7038950" y="0"/>
            <a:ext cx="2105054" cy="3362854"/>
          </a:xfrm>
          <a:custGeom>
            <a:avLst/>
            <a:gdLst/>
            <a:ahLst/>
            <a:cxnLst/>
            <a:rect l="l" t="t" r="r" b="b"/>
            <a:pathLst>
              <a:path w="8368" h="13368" extrusionOk="0">
                <a:moveTo>
                  <a:pt x="3347" y="0"/>
                </a:moveTo>
                <a:lnTo>
                  <a:pt x="3952" y="948"/>
                </a:lnTo>
                <a:lnTo>
                  <a:pt x="1" y="4214"/>
                </a:lnTo>
                <a:lnTo>
                  <a:pt x="4154" y="3246"/>
                </a:lnTo>
                <a:lnTo>
                  <a:pt x="283" y="8146"/>
                </a:lnTo>
                <a:lnTo>
                  <a:pt x="6090" y="4537"/>
                </a:lnTo>
                <a:lnTo>
                  <a:pt x="5384" y="13368"/>
                </a:lnTo>
                <a:lnTo>
                  <a:pt x="8287" y="3811"/>
                </a:lnTo>
                <a:lnTo>
                  <a:pt x="8368" y="3912"/>
                </a:lnTo>
                <a:lnTo>
                  <a:pt x="83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 name="Google Shape;356;p13"/>
          <p:cNvGrpSpPr/>
          <p:nvPr/>
        </p:nvGrpSpPr>
        <p:grpSpPr>
          <a:xfrm>
            <a:off x="0" y="0"/>
            <a:ext cx="9144000" cy="255300"/>
            <a:chOff x="2172900" y="745150"/>
            <a:chExt cx="9144000" cy="255300"/>
          </a:xfrm>
        </p:grpSpPr>
        <p:sp>
          <p:nvSpPr>
            <p:cNvPr id="357" name="Google Shape;357;p13"/>
            <p:cNvSpPr/>
            <p:nvPr/>
          </p:nvSpPr>
          <p:spPr>
            <a:xfrm>
              <a:off x="2172900" y="745150"/>
              <a:ext cx="91440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13"/>
            <p:cNvGrpSpPr/>
            <p:nvPr/>
          </p:nvGrpSpPr>
          <p:grpSpPr>
            <a:xfrm>
              <a:off x="2262075" y="811763"/>
              <a:ext cx="431674" cy="122076"/>
              <a:chOff x="2452325" y="816100"/>
              <a:chExt cx="431674" cy="122076"/>
            </a:xfrm>
          </p:grpSpPr>
          <p:sp>
            <p:nvSpPr>
              <p:cNvPr id="359" name="Google Shape;359;p13"/>
              <p:cNvSpPr/>
              <p:nvPr/>
            </p:nvSpPr>
            <p:spPr>
              <a:xfrm>
                <a:off x="2452325" y="816100"/>
                <a:ext cx="122072" cy="122076"/>
              </a:xfrm>
              <a:custGeom>
                <a:avLst/>
                <a:gdLst/>
                <a:ahLst/>
                <a:cxnLst/>
                <a:rect l="l" t="t" r="r" b="b"/>
                <a:pathLst>
                  <a:path w="1574" h="1574" extrusionOk="0">
                    <a:moveTo>
                      <a:pt x="0" y="1"/>
                    </a:moveTo>
                    <a:lnTo>
                      <a:pt x="0" y="1573"/>
                    </a:lnTo>
                    <a:lnTo>
                      <a:pt x="1573" y="1573"/>
                    </a:lnTo>
                    <a:lnTo>
                      <a:pt x="15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3"/>
              <p:cNvSpPr/>
              <p:nvPr/>
            </p:nvSpPr>
            <p:spPr>
              <a:xfrm>
                <a:off x="2761927" y="816100"/>
                <a:ext cx="122072" cy="122076"/>
              </a:xfrm>
              <a:custGeom>
                <a:avLst/>
                <a:gdLst/>
                <a:ahLst/>
                <a:cxnLst/>
                <a:rect l="l" t="t" r="r" b="b"/>
                <a:pathLst>
                  <a:path w="1574" h="1574" extrusionOk="0">
                    <a:moveTo>
                      <a:pt x="1" y="1"/>
                    </a:moveTo>
                    <a:lnTo>
                      <a:pt x="1" y="1573"/>
                    </a:lnTo>
                    <a:lnTo>
                      <a:pt x="1573" y="1573"/>
                    </a:lnTo>
                    <a:lnTo>
                      <a:pt x="15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3"/>
              <p:cNvSpPr/>
              <p:nvPr/>
            </p:nvSpPr>
            <p:spPr>
              <a:xfrm>
                <a:off x="2782247" y="836808"/>
                <a:ext cx="81433" cy="79419"/>
              </a:xfrm>
              <a:custGeom>
                <a:avLst/>
                <a:gdLst/>
                <a:ahLst/>
                <a:cxnLst/>
                <a:rect l="l" t="t" r="r" b="b"/>
                <a:pathLst>
                  <a:path w="1050" h="1024" extrusionOk="0">
                    <a:moveTo>
                      <a:pt x="79" y="1"/>
                    </a:moveTo>
                    <a:cubicBezTo>
                      <a:pt x="61" y="1"/>
                      <a:pt x="41" y="6"/>
                      <a:pt x="21" y="16"/>
                    </a:cubicBezTo>
                    <a:cubicBezTo>
                      <a:pt x="1" y="56"/>
                      <a:pt x="1" y="96"/>
                      <a:pt x="21" y="117"/>
                    </a:cubicBezTo>
                    <a:lnTo>
                      <a:pt x="424" y="520"/>
                    </a:lnTo>
                    <a:lnTo>
                      <a:pt x="21" y="903"/>
                    </a:lnTo>
                    <a:cubicBezTo>
                      <a:pt x="1" y="943"/>
                      <a:pt x="1" y="984"/>
                      <a:pt x="21" y="1004"/>
                    </a:cubicBezTo>
                    <a:cubicBezTo>
                      <a:pt x="41" y="1024"/>
                      <a:pt x="61" y="1024"/>
                      <a:pt x="81" y="1024"/>
                    </a:cubicBezTo>
                    <a:cubicBezTo>
                      <a:pt x="102" y="1024"/>
                      <a:pt x="122" y="1024"/>
                      <a:pt x="122" y="1004"/>
                    </a:cubicBezTo>
                    <a:lnTo>
                      <a:pt x="525" y="621"/>
                    </a:lnTo>
                    <a:lnTo>
                      <a:pt x="908" y="1004"/>
                    </a:lnTo>
                    <a:cubicBezTo>
                      <a:pt x="928" y="1024"/>
                      <a:pt x="948" y="1024"/>
                      <a:pt x="969" y="1024"/>
                    </a:cubicBezTo>
                    <a:cubicBezTo>
                      <a:pt x="989" y="1024"/>
                      <a:pt x="1009" y="1024"/>
                      <a:pt x="1009" y="1004"/>
                    </a:cubicBezTo>
                    <a:cubicBezTo>
                      <a:pt x="1049" y="984"/>
                      <a:pt x="1049" y="943"/>
                      <a:pt x="1009" y="903"/>
                    </a:cubicBezTo>
                    <a:lnTo>
                      <a:pt x="626" y="520"/>
                    </a:lnTo>
                    <a:lnTo>
                      <a:pt x="1009" y="117"/>
                    </a:lnTo>
                    <a:cubicBezTo>
                      <a:pt x="1049" y="96"/>
                      <a:pt x="1049" y="56"/>
                      <a:pt x="1009" y="16"/>
                    </a:cubicBezTo>
                    <a:cubicBezTo>
                      <a:pt x="999" y="6"/>
                      <a:pt x="984" y="1"/>
                      <a:pt x="966" y="1"/>
                    </a:cubicBezTo>
                    <a:cubicBezTo>
                      <a:pt x="948" y="1"/>
                      <a:pt x="928" y="6"/>
                      <a:pt x="908" y="16"/>
                    </a:cubicBezTo>
                    <a:lnTo>
                      <a:pt x="525" y="419"/>
                    </a:lnTo>
                    <a:lnTo>
                      <a:pt x="122" y="16"/>
                    </a:lnTo>
                    <a:cubicBezTo>
                      <a:pt x="112" y="6"/>
                      <a:pt x="97" y="1"/>
                      <a:pt x="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3"/>
              <p:cNvSpPr/>
              <p:nvPr/>
            </p:nvSpPr>
            <p:spPr>
              <a:xfrm>
                <a:off x="2602473" y="816100"/>
                <a:ext cx="121994" cy="122076"/>
              </a:xfrm>
              <a:custGeom>
                <a:avLst/>
                <a:gdLst/>
                <a:ahLst/>
                <a:cxnLst/>
                <a:rect l="l" t="t" r="r" b="b"/>
                <a:pathLst>
                  <a:path w="1573" h="1574" extrusionOk="0">
                    <a:moveTo>
                      <a:pt x="0" y="1"/>
                    </a:moveTo>
                    <a:lnTo>
                      <a:pt x="0" y="1573"/>
                    </a:lnTo>
                    <a:lnTo>
                      <a:pt x="1573" y="1573"/>
                    </a:lnTo>
                    <a:lnTo>
                      <a:pt x="15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3"/>
              <p:cNvSpPr/>
              <p:nvPr/>
            </p:nvSpPr>
            <p:spPr>
              <a:xfrm>
                <a:off x="2618062" y="831767"/>
                <a:ext cx="90817" cy="90742"/>
              </a:xfrm>
              <a:custGeom>
                <a:avLst/>
                <a:gdLst/>
                <a:ahLst/>
                <a:cxnLst/>
                <a:rect l="l" t="t" r="r" b="b"/>
                <a:pathLst>
                  <a:path w="1171" h="1170" extrusionOk="0">
                    <a:moveTo>
                      <a:pt x="1029" y="141"/>
                    </a:moveTo>
                    <a:lnTo>
                      <a:pt x="1029" y="1028"/>
                    </a:lnTo>
                    <a:lnTo>
                      <a:pt x="142" y="1028"/>
                    </a:lnTo>
                    <a:lnTo>
                      <a:pt x="142" y="141"/>
                    </a:lnTo>
                    <a:close/>
                    <a:moveTo>
                      <a:pt x="81" y="0"/>
                    </a:moveTo>
                    <a:cubicBezTo>
                      <a:pt x="41" y="0"/>
                      <a:pt x="1" y="20"/>
                      <a:pt x="1" y="61"/>
                    </a:cubicBezTo>
                    <a:lnTo>
                      <a:pt x="1" y="1089"/>
                    </a:lnTo>
                    <a:cubicBezTo>
                      <a:pt x="1" y="1129"/>
                      <a:pt x="41" y="1170"/>
                      <a:pt x="81" y="1170"/>
                    </a:cubicBezTo>
                    <a:lnTo>
                      <a:pt x="1110" y="1170"/>
                    </a:lnTo>
                    <a:cubicBezTo>
                      <a:pt x="1130" y="1170"/>
                      <a:pt x="1170" y="1129"/>
                      <a:pt x="1170" y="1089"/>
                    </a:cubicBezTo>
                    <a:lnTo>
                      <a:pt x="1170" y="61"/>
                    </a:lnTo>
                    <a:cubicBezTo>
                      <a:pt x="1170" y="20"/>
                      <a:pt x="1130" y="0"/>
                      <a:pt x="1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3"/>
              <p:cNvSpPr/>
              <p:nvPr/>
            </p:nvSpPr>
            <p:spPr>
              <a:xfrm>
                <a:off x="2463260" y="889624"/>
                <a:ext cx="101752" cy="11013"/>
              </a:xfrm>
              <a:custGeom>
                <a:avLst/>
                <a:gdLst/>
                <a:ahLst/>
                <a:cxnLst/>
                <a:rect l="l" t="t" r="r" b="b"/>
                <a:pathLst>
                  <a:path w="1312" h="142" extrusionOk="0">
                    <a:moveTo>
                      <a:pt x="61" y="0"/>
                    </a:moveTo>
                    <a:cubicBezTo>
                      <a:pt x="21" y="0"/>
                      <a:pt x="1" y="20"/>
                      <a:pt x="1" y="61"/>
                    </a:cubicBezTo>
                    <a:cubicBezTo>
                      <a:pt x="1" y="101"/>
                      <a:pt x="21" y="141"/>
                      <a:pt x="61" y="141"/>
                    </a:cubicBezTo>
                    <a:lnTo>
                      <a:pt x="1231" y="141"/>
                    </a:lnTo>
                    <a:cubicBezTo>
                      <a:pt x="1271" y="141"/>
                      <a:pt x="1311" y="101"/>
                      <a:pt x="1311" y="61"/>
                    </a:cubicBezTo>
                    <a:cubicBezTo>
                      <a:pt x="1311" y="20"/>
                      <a:pt x="1271" y="0"/>
                      <a:pt x="1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5" name="Google Shape;365;p13"/>
          <p:cNvGrpSpPr/>
          <p:nvPr/>
        </p:nvGrpSpPr>
        <p:grpSpPr>
          <a:xfrm>
            <a:off x="-521160" y="539501"/>
            <a:ext cx="1666901" cy="1678135"/>
            <a:chOff x="2240825" y="3469675"/>
            <a:chExt cx="1198175" cy="1206250"/>
          </a:xfrm>
        </p:grpSpPr>
        <p:sp>
          <p:nvSpPr>
            <p:cNvPr id="366" name="Google Shape;366;p13"/>
            <p:cNvSpPr/>
            <p:nvPr/>
          </p:nvSpPr>
          <p:spPr>
            <a:xfrm>
              <a:off x="2306850" y="3469675"/>
              <a:ext cx="3575" cy="1206250"/>
            </a:xfrm>
            <a:custGeom>
              <a:avLst/>
              <a:gdLst/>
              <a:ahLst/>
              <a:cxnLst/>
              <a:rect l="l" t="t" r="r" b="b"/>
              <a:pathLst>
                <a:path w="143" h="48250" extrusionOk="0">
                  <a:moveTo>
                    <a:pt x="61" y="0"/>
                  </a:moveTo>
                  <a:cubicBezTo>
                    <a:pt x="41" y="0"/>
                    <a:pt x="1" y="21"/>
                    <a:pt x="1" y="61"/>
                  </a:cubicBezTo>
                  <a:lnTo>
                    <a:pt x="1" y="48189"/>
                  </a:lnTo>
                  <a:cubicBezTo>
                    <a:pt x="1" y="48229"/>
                    <a:pt x="41" y="48250"/>
                    <a:pt x="61" y="48250"/>
                  </a:cubicBezTo>
                  <a:cubicBezTo>
                    <a:pt x="102" y="48250"/>
                    <a:pt x="142" y="48229"/>
                    <a:pt x="142" y="48189"/>
                  </a:cubicBezTo>
                  <a:lnTo>
                    <a:pt x="142" y="61"/>
                  </a:lnTo>
                  <a:cubicBezTo>
                    <a:pt x="142" y="21"/>
                    <a:pt x="102"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3"/>
            <p:cNvSpPr/>
            <p:nvPr/>
          </p:nvSpPr>
          <p:spPr>
            <a:xfrm>
              <a:off x="2483775" y="3469675"/>
              <a:ext cx="3575" cy="1206250"/>
            </a:xfrm>
            <a:custGeom>
              <a:avLst/>
              <a:gdLst/>
              <a:ahLst/>
              <a:cxnLst/>
              <a:rect l="l" t="t" r="r" b="b"/>
              <a:pathLst>
                <a:path w="143" h="48250" extrusionOk="0">
                  <a:moveTo>
                    <a:pt x="82" y="0"/>
                  </a:moveTo>
                  <a:cubicBezTo>
                    <a:pt x="41" y="0"/>
                    <a:pt x="1" y="21"/>
                    <a:pt x="1" y="61"/>
                  </a:cubicBezTo>
                  <a:lnTo>
                    <a:pt x="1" y="48189"/>
                  </a:lnTo>
                  <a:cubicBezTo>
                    <a:pt x="1" y="48229"/>
                    <a:pt x="41" y="48250"/>
                    <a:pt x="82" y="48250"/>
                  </a:cubicBezTo>
                  <a:cubicBezTo>
                    <a:pt x="122" y="48250"/>
                    <a:pt x="142" y="48229"/>
                    <a:pt x="142" y="48189"/>
                  </a:cubicBezTo>
                  <a:lnTo>
                    <a:pt x="142" y="61"/>
                  </a:lnTo>
                  <a:cubicBezTo>
                    <a:pt x="142" y="21"/>
                    <a:pt x="122" y="0"/>
                    <a:pt x="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3"/>
            <p:cNvSpPr/>
            <p:nvPr/>
          </p:nvSpPr>
          <p:spPr>
            <a:xfrm>
              <a:off x="2661225" y="3469675"/>
              <a:ext cx="3050" cy="1206250"/>
            </a:xfrm>
            <a:custGeom>
              <a:avLst/>
              <a:gdLst/>
              <a:ahLst/>
              <a:cxnLst/>
              <a:rect l="l" t="t" r="r" b="b"/>
              <a:pathLst>
                <a:path w="122" h="48250" extrusionOk="0">
                  <a:moveTo>
                    <a:pt x="61" y="0"/>
                  </a:moveTo>
                  <a:cubicBezTo>
                    <a:pt x="20" y="0"/>
                    <a:pt x="0" y="21"/>
                    <a:pt x="0" y="61"/>
                  </a:cubicBezTo>
                  <a:lnTo>
                    <a:pt x="0" y="48189"/>
                  </a:lnTo>
                  <a:cubicBezTo>
                    <a:pt x="0" y="48229"/>
                    <a:pt x="20" y="48250"/>
                    <a:pt x="61" y="48250"/>
                  </a:cubicBezTo>
                  <a:cubicBezTo>
                    <a:pt x="101" y="48250"/>
                    <a:pt x="121" y="48229"/>
                    <a:pt x="121" y="48189"/>
                  </a:cubicBezTo>
                  <a:lnTo>
                    <a:pt x="121" y="61"/>
                  </a:lnTo>
                  <a:cubicBezTo>
                    <a:pt x="121"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3"/>
            <p:cNvSpPr/>
            <p:nvPr/>
          </p:nvSpPr>
          <p:spPr>
            <a:xfrm>
              <a:off x="2838150" y="3469675"/>
              <a:ext cx="3550" cy="1206250"/>
            </a:xfrm>
            <a:custGeom>
              <a:avLst/>
              <a:gdLst/>
              <a:ahLst/>
              <a:cxnLst/>
              <a:rect l="l" t="t" r="r" b="b"/>
              <a:pathLst>
                <a:path w="142" h="48250" extrusionOk="0">
                  <a:moveTo>
                    <a:pt x="81" y="0"/>
                  </a:moveTo>
                  <a:cubicBezTo>
                    <a:pt x="41" y="0"/>
                    <a:pt x="0" y="21"/>
                    <a:pt x="0" y="61"/>
                  </a:cubicBezTo>
                  <a:lnTo>
                    <a:pt x="0" y="48189"/>
                  </a:lnTo>
                  <a:cubicBezTo>
                    <a:pt x="0" y="48229"/>
                    <a:pt x="41" y="48250"/>
                    <a:pt x="81" y="48250"/>
                  </a:cubicBezTo>
                  <a:cubicBezTo>
                    <a:pt x="101" y="48250"/>
                    <a:pt x="141" y="48229"/>
                    <a:pt x="141" y="48189"/>
                  </a:cubicBezTo>
                  <a:lnTo>
                    <a:pt x="141" y="61"/>
                  </a:lnTo>
                  <a:cubicBezTo>
                    <a:pt x="141" y="21"/>
                    <a:pt x="101"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3"/>
            <p:cNvSpPr/>
            <p:nvPr/>
          </p:nvSpPr>
          <p:spPr>
            <a:xfrm>
              <a:off x="3015575" y="3469675"/>
              <a:ext cx="3050" cy="1206250"/>
            </a:xfrm>
            <a:custGeom>
              <a:avLst/>
              <a:gdLst/>
              <a:ahLst/>
              <a:cxnLst/>
              <a:rect l="l" t="t" r="r" b="b"/>
              <a:pathLst>
                <a:path w="122" h="48250" extrusionOk="0">
                  <a:moveTo>
                    <a:pt x="61" y="0"/>
                  </a:moveTo>
                  <a:cubicBezTo>
                    <a:pt x="21" y="0"/>
                    <a:pt x="0" y="21"/>
                    <a:pt x="0" y="61"/>
                  </a:cubicBezTo>
                  <a:lnTo>
                    <a:pt x="0" y="48189"/>
                  </a:lnTo>
                  <a:cubicBezTo>
                    <a:pt x="0" y="48229"/>
                    <a:pt x="21" y="48250"/>
                    <a:pt x="61" y="48250"/>
                  </a:cubicBezTo>
                  <a:cubicBezTo>
                    <a:pt x="101" y="48250"/>
                    <a:pt x="121" y="48229"/>
                    <a:pt x="121" y="48189"/>
                  </a:cubicBezTo>
                  <a:lnTo>
                    <a:pt x="121" y="61"/>
                  </a:lnTo>
                  <a:cubicBezTo>
                    <a:pt x="121"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3"/>
            <p:cNvSpPr/>
            <p:nvPr/>
          </p:nvSpPr>
          <p:spPr>
            <a:xfrm>
              <a:off x="3192500" y="3469675"/>
              <a:ext cx="3550" cy="1206250"/>
            </a:xfrm>
            <a:custGeom>
              <a:avLst/>
              <a:gdLst/>
              <a:ahLst/>
              <a:cxnLst/>
              <a:rect l="l" t="t" r="r" b="b"/>
              <a:pathLst>
                <a:path w="142" h="48250" extrusionOk="0">
                  <a:moveTo>
                    <a:pt x="61" y="0"/>
                  </a:moveTo>
                  <a:cubicBezTo>
                    <a:pt x="41" y="0"/>
                    <a:pt x="0" y="21"/>
                    <a:pt x="0" y="61"/>
                  </a:cubicBezTo>
                  <a:lnTo>
                    <a:pt x="0" y="48189"/>
                  </a:lnTo>
                  <a:cubicBezTo>
                    <a:pt x="0" y="48229"/>
                    <a:pt x="41" y="48250"/>
                    <a:pt x="61" y="48250"/>
                  </a:cubicBezTo>
                  <a:cubicBezTo>
                    <a:pt x="101" y="48250"/>
                    <a:pt x="142" y="48229"/>
                    <a:pt x="142" y="48189"/>
                  </a:cubicBezTo>
                  <a:lnTo>
                    <a:pt x="142" y="61"/>
                  </a:lnTo>
                  <a:cubicBezTo>
                    <a:pt x="142"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3"/>
            <p:cNvSpPr/>
            <p:nvPr/>
          </p:nvSpPr>
          <p:spPr>
            <a:xfrm>
              <a:off x="3369425" y="3469675"/>
              <a:ext cx="3550" cy="1206250"/>
            </a:xfrm>
            <a:custGeom>
              <a:avLst/>
              <a:gdLst/>
              <a:ahLst/>
              <a:cxnLst/>
              <a:rect l="l" t="t" r="r" b="b"/>
              <a:pathLst>
                <a:path w="142" h="48250" extrusionOk="0">
                  <a:moveTo>
                    <a:pt x="81" y="0"/>
                  </a:moveTo>
                  <a:cubicBezTo>
                    <a:pt x="41" y="0"/>
                    <a:pt x="0" y="21"/>
                    <a:pt x="0" y="61"/>
                  </a:cubicBezTo>
                  <a:lnTo>
                    <a:pt x="0" y="48189"/>
                  </a:lnTo>
                  <a:cubicBezTo>
                    <a:pt x="0" y="48229"/>
                    <a:pt x="41" y="48250"/>
                    <a:pt x="81" y="48250"/>
                  </a:cubicBezTo>
                  <a:cubicBezTo>
                    <a:pt x="121" y="48250"/>
                    <a:pt x="142" y="48229"/>
                    <a:pt x="142" y="48189"/>
                  </a:cubicBezTo>
                  <a:lnTo>
                    <a:pt x="142" y="61"/>
                  </a:lnTo>
                  <a:cubicBezTo>
                    <a:pt x="142" y="21"/>
                    <a:pt x="121"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3"/>
            <p:cNvSpPr/>
            <p:nvPr/>
          </p:nvSpPr>
          <p:spPr>
            <a:xfrm>
              <a:off x="2240825" y="4605850"/>
              <a:ext cx="1198175" cy="3550"/>
            </a:xfrm>
            <a:custGeom>
              <a:avLst/>
              <a:gdLst/>
              <a:ahLst/>
              <a:cxnLst/>
              <a:rect l="l" t="t" r="r" b="b"/>
              <a:pathLst>
                <a:path w="47927" h="142" extrusionOk="0">
                  <a:moveTo>
                    <a:pt x="61" y="0"/>
                  </a:moveTo>
                  <a:cubicBezTo>
                    <a:pt x="21" y="0"/>
                    <a:pt x="1" y="40"/>
                    <a:pt x="1" y="81"/>
                  </a:cubicBezTo>
                  <a:cubicBezTo>
                    <a:pt x="1" y="101"/>
                    <a:pt x="21" y="141"/>
                    <a:pt x="61" y="141"/>
                  </a:cubicBezTo>
                  <a:lnTo>
                    <a:pt x="47866" y="141"/>
                  </a:lnTo>
                  <a:cubicBezTo>
                    <a:pt x="47907" y="141"/>
                    <a:pt x="47927" y="101"/>
                    <a:pt x="47927" y="81"/>
                  </a:cubicBezTo>
                  <a:cubicBezTo>
                    <a:pt x="47927" y="40"/>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3"/>
            <p:cNvSpPr/>
            <p:nvPr/>
          </p:nvSpPr>
          <p:spPr>
            <a:xfrm>
              <a:off x="2240825" y="4427900"/>
              <a:ext cx="1198175" cy="3050"/>
            </a:xfrm>
            <a:custGeom>
              <a:avLst/>
              <a:gdLst/>
              <a:ahLst/>
              <a:cxnLst/>
              <a:rect l="l" t="t" r="r" b="b"/>
              <a:pathLst>
                <a:path w="47927" h="122" extrusionOk="0">
                  <a:moveTo>
                    <a:pt x="61" y="1"/>
                  </a:moveTo>
                  <a:cubicBezTo>
                    <a:pt x="21" y="1"/>
                    <a:pt x="1" y="21"/>
                    <a:pt x="1" y="61"/>
                  </a:cubicBezTo>
                  <a:cubicBezTo>
                    <a:pt x="1" y="101"/>
                    <a:pt x="21" y="122"/>
                    <a:pt x="61" y="122"/>
                  </a:cubicBezTo>
                  <a:lnTo>
                    <a:pt x="47866" y="122"/>
                  </a:lnTo>
                  <a:cubicBezTo>
                    <a:pt x="47907" y="122"/>
                    <a:pt x="47927" y="101"/>
                    <a:pt x="47927" y="61"/>
                  </a:cubicBezTo>
                  <a:cubicBezTo>
                    <a:pt x="47927" y="2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3"/>
            <p:cNvSpPr/>
            <p:nvPr/>
          </p:nvSpPr>
          <p:spPr>
            <a:xfrm>
              <a:off x="2240825" y="4249475"/>
              <a:ext cx="1198175" cy="3550"/>
            </a:xfrm>
            <a:custGeom>
              <a:avLst/>
              <a:gdLst/>
              <a:ahLst/>
              <a:cxnLst/>
              <a:rect l="l" t="t" r="r" b="b"/>
              <a:pathLst>
                <a:path w="47927" h="142" extrusionOk="0">
                  <a:moveTo>
                    <a:pt x="61" y="0"/>
                  </a:moveTo>
                  <a:cubicBezTo>
                    <a:pt x="21" y="0"/>
                    <a:pt x="1" y="20"/>
                    <a:pt x="1" y="61"/>
                  </a:cubicBezTo>
                  <a:cubicBezTo>
                    <a:pt x="1" y="101"/>
                    <a:pt x="21" y="141"/>
                    <a:pt x="61" y="141"/>
                  </a:cubicBezTo>
                  <a:lnTo>
                    <a:pt x="47866" y="141"/>
                  </a:lnTo>
                  <a:cubicBezTo>
                    <a:pt x="47907" y="141"/>
                    <a:pt x="47927" y="101"/>
                    <a:pt x="47927" y="61"/>
                  </a:cubicBezTo>
                  <a:cubicBezTo>
                    <a:pt x="47927" y="20"/>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3"/>
            <p:cNvSpPr/>
            <p:nvPr/>
          </p:nvSpPr>
          <p:spPr>
            <a:xfrm>
              <a:off x="2240825" y="4071025"/>
              <a:ext cx="1198175" cy="3550"/>
            </a:xfrm>
            <a:custGeom>
              <a:avLst/>
              <a:gdLst/>
              <a:ahLst/>
              <a:cxnLst/>
              <a:rect l="l" t="t" r="r" b="b"/>
              <a:pathLst>
                <a:path w="47927" h="142" extrusionOk="0">
                  <a:moveTo>
                    <a:pt x="61" y="0"/>
                  </a:moveTo>
                  <a:cubicBezTo>
                    <a:pt x="21" y="0"/>
                    <a:pt x="1" y="41"/>
                    <a:pt x="1" y="81"/>
                  </a:cubicBezTo>
                  <a:cubicBezTo>
                    <a:pt x="1" y="101"/>
                    <a:pt x="21" y="142"/>
                    <a:pt x="61" y="142"/>
                  </a:cubicBezTo>
                  <a:lnTo>
                    <a:pt x="47866" y="142"/>
                  </a:lnTo>
                  <a:cubicBezTo>
                    <a:pt x="47907" y="142"/>
                    <a:pt x="47927" y="101"/>
                    <a:pt x="47927" y="81"/>
                  </a:cubicBezTo>
                  <a:cubicBezTo>
                    <a:pt x="47927" y="41"/>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3"/>
            <p:cNvSpPr/>
            <p:nvPr/>
          </p:nvSpPr>
          <p:spPr>
            <a:xfrm>
              <a:off x="2240825" y="3892575"/>
              <a:ext cx="1198175" cy="3575"/>
            </a:xfrm>
            <a:custGeom>
              <a:avLst/>
              <a:gdLst/>
              <a:ahLst/>
              <a:cxnLst/>
              <a:rect l="l" t="t" r="r" b="b"/>
              <a:pathLst>
                <a:path w="47927" h="143" extrusionOk="0">
                  <a:moveTo>
                    <a:pt x="61" y="1"/>
                  </a:moveTo>
                  <a:cubicBezTo>
                    <a:pt x="21" y="1"/>
                    <a:pt x="1" y="41"/>
                    <a:pt x="1" y="82"/>
                  </a:cubicBezTo>
                  <a:cubicBezTo>
                    <a:pt x="1" y="122"/>
                    <a:pt x="21" y="142"/>
                    <a:pt x="61" y="142"/>
                  </a:cubicBezTo>
                  <a:lnTo>
                    <a:pt x="47866" y="142"/>
                  </a:lnTo>
                  <a:cubicBezTo>
                    <a:pt x="47907" y="142"/>
                    <a:pt x="47927" y="122"/>
                    <a:pt x="47927" y="82"/>
                  </a:cubicBezTo>
                  <a:cubicBezTo>
                    <a:pt x="47927" y="4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3"/>
            <p:cNvSpPr/>
            <p:nvPr/>
          </p:nvSpPr>
          <p:spPr>
            <a:xfrm>
              <a:off x="2240825" y="3714650"/>
              <a:ext cx="1198175" cy="3050"/>
            </a:xfrm>
            <a:custGeom>
              <a:avLst/>
              <a:gdLst/>
              <a:ahLst/>
              <a:cxnLst/>
              <a:rect l="l" t="t" r="r" b="b"/>
              <a:pathLst>
                <a:path w="47927" h="122" extrusionOk="0">
                  <a:moveTo>
                    <a:pt x="61" y="1"/>
                  </a:moveTo>
                  <a:cubicBezTo>
                    <a:pt x="21" y="1"/>
                    <a:pt x="1" y="21"/>
                    <a:pt x="1" y="61"/>
                  </a:cubicBezTo>
                  <a:cubicBezTo>
                    <a:pt x="1" y="101"/>
                    <a:pt x="21" y="122"/>
                    <a:pt x="61" y="122"/>
                  </a:cubicBezTo>
                  <a:lnTo>
                    <a:pt x="47866" y="122"/>
                  </a:lnTo>
                  <a:cubicBezTo>
                    <a:pt x="47907" y="122"/>
                    <a:pt x="47927" y="101"/>
                    <a:pt x="47927" y="61"/>
                  </a:cubicBezTo>
                  <a:cubicBezTo>
                    <a:pt x="47927" y="2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3"/>
            <p:cNvSpPr/>
            <p:nvPr/>
          </p:nvSpPr>
          <p:spPr>
            <a:xfrm>
              <a:off x="2240825" y="3536200"/>
              <a:ext cx="1198175" cy="3575"/>
            </a:xfrm>
            <a:custGeom>
              <a:avLst/>
              <a:gdLst/>
              <a:ahLst/>
              <a:cxnLst/>
              <a:rect l="l" t="t" r="r" b="b"/>
              <a:pathLst>
                <a:path w="47927" h="143" extrusionOk="0">
                  <a:moveTo>
                    <a:pt x="61" y="1"/>
                  </a:moveTo>
                  <a:cubicBezTo>
                    <a:pt x="21" y="1"/>
                    <a:pt x="1" y="41"/>
                    <a:pt x="1" y="61"/>
                  </a:cubicBezTo>
                  <a:cubicBezTo>
                    <a:pt x="1" y="102"/>
                    <a:pt x="21" y="142"/>
                    <a:pt x="61" y="142"/>
                  </a:cubicBezTo>
                  <a:lnTo>
                    <a:pt x="47866" y="142"/>
                  </a:lnTo>
                  <a:cubicBezTo>
                    <a:pt x="47907" y="142"/>
                    <a:pt x="47927" y="102"/>
                    <a:pt x="47927" y="61"/>
                  </a:cubicBezTo>
                  <a:cubicBezTo>
                    <a:pt x="47927" y="4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0" name="Google Shape;380;p13"/>
          <p:cNvSpPr/>
          <p:nvPr/>
        </p:nvSpPr>
        <p:spPr>
          <a:xfrm flipH="1">
            <a:off x="657938" y="4379775"/>
            <a:ext cx="265207" cy="274942"/>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3"/>
          <p:cNvSpPr/>
          <p:nvPr/>
        </p:nvSpPr>
        <p:spPr>
          <a:xfrm>
            <a:off x="455738" y="903125"/>
            <a:ext cx="394124" cy="408625"/>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3"/>
          <p:cNvSpPr/>
          <p:nvPr/>
        </p:nvSpPr>
        <p:spPr>
          <a:xfrm rot="10800000" flipH="1">
            <a:off x="8045448" y="3496793"/>
            <a:ext cx="1237809" cy="1741808"/>
          </a:xfrm>
          <a:custGeom>
            <a:avLst/>
            <a:gdLst/>
            <a:ahLst/>
            <a:cxnLst/>
            <a:rect l="l" t="t" r="r" b="b"/>
            <a:pathLst>
              <a:path w="11191" h="15748" extrusionOk="0">
                <a:moveTo>
                  <a:pt x="1" y="0"/>
                </a:moveTo>
                <a:cubicBezTo>
                  <a:pt x="1" y="40"/>
                  <a:pt x="1" y="61"/>
                  <a:pt x="1" y="81"/>
                </a:cubicBezTo>
                <a:cubicBezTo>
                  <a:pt x="142" y="1351"/>
                  <a:pt x="1251" y="2097"/>
                  <a:pt x="2299" y="2621"/>
                </a:cubicBezTo>
                <a:cubicBezTo>
                  <a:pt x="3449" y="3206"/>
                  <a:pt x="4759" y="3730"/>
                  <a:pt x="5203" y="5061"/>
                </a:cubicBezTo>
                <a:cubicBezTo>
                  <a:pt x="5445" y="5787"/>
                  <a:pt x="5424" y="6553"/>
                  <a:pt x="5404" y="7299"/>
                </a:cubicBezTo>
                <a:cubicBezTo>
                  <a:pt x="5364" y="8105"/>
                  <a:pt x="5243" y="8892"/>
                  <a:pt x="5041" y="9678"/>
                </a:cubicBezTo>
                <a:cubicBezTo>
                  <a:pt x="4779" y="10767"/>
                  <a:pt x="4336" y="12178"/>
                  <a:pt x="5062" y="13207"/>
                </a:cubicBezTo>
                <a:cubicBezTo>
                  <a:pt x="5445" y="13771"/>
                  <a:pt x="6110" y="14053"/>
                  <a:pt x="6695" y="14316"/>
                </a:cubicBezTo>
                <a:cubicBezTo>
                  <a:pt x="7380" y="14618"/>
                  <a:pt x="8066" y="14840"/>
                  <a:pt x="8771" y="15001"/>
                </a:cubicBezTo>
                <a:cubicBezTo>
                  <a:pt x="9578" y="15203"/>
                  <a:pt x="10445" y="15384"/>
                  <a:pt x="11191" y="15747"/>
                </a:cubicBezTo>
                <a:lnTo>
                  <a:pt x="11191" y="1411"/>
                </a:lnTo>
                <a:cubicBezTo>
                  <a:pt x="11191" y="625"/>
                  <a:pt x="10566" y="0"/>
                  <a:pt x="98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3"/>
          <p:cNvSpPr/>
          <p:nvPr/>
        </p:nvSpPr>
        <p:spPr>
          <a:xfrm rot="1779627">
            <a:off x="8349194" y="4163374"/>
            <a:ext cx="394129" cy="408630"/>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3"/>
          <p:cNvSpPr/>
          <p:nvPr/>
        </p:nvSpPr>
        <p:spPr>
          <a:xfrm flipH="1">
            <a:off x="8504388" y="1017725"/>
            <a:ext cx="265207" cy="274942"/>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6" name="Google Shape;386;p13"/>
          <p:cNvSpPr txBox="1">
            <a:spLocks noGrp="1"/>
          </p:cNvSpPr>
          <p:nvPr>
            <p:ph type="subTitle" idx="1"/>
          </p:nvPr>
        </p:nvSpPr>
        <p:spPr>
          <a:xfrm>
            <a:off x="2069575" y="2328775"/>
            <a:ext cx="23055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87" name="Google Shape;387;p13"/>
          <p:cNvSpPr txBox="1">
            <a:spLocks noGrp="1"/>
          </p:cNvSpPr>
          <p:nvPr>
            <p:ph type="subTitle" idx="2"/>
          </p:nvPr>
        </p:nvSpPr>
        <p:spPr>
          <a:xfrm>
            <a:off x="4768847" y="2328775"/>
            <a:ext cx="23055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88" name="Google Shape;388;p13"/>
          <p:cNvSpPr txBox="1">
            <a:spLocks noGrp="1"/>
          </p:cNvSpPr>
          <p:nvPr>
            <p:ph type="subTitle" idx="3"/>
          </p:nvPr>
        </p:nvSpPr>
        <p:spPr>
          <a:xfrm>
            <a:off x="2069575" y="3867725"/>
            <a:ext cx="23055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89" name="Google Shape;389;p13"/>
          <p:cNvSpPr txBox="1">
            <a:spLocks noGrp="1"/>
          </p:cNvSpPr>
          <p:nvPr>
            <p:ph type="subTitle" idx="4"/>
          </p:nvPr>
        </p:nvSpPr>
        <p:spPr>
          <a:xfrm>
            <a:off x="4768847" y="3867725"/>
            <a:ext cx="23055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90" name="Google Shape;390;p13"/>
          <p:cNvSpPr txBox="1">
            <a:spLocks noGrp="1"/>
          </p:cNvSpPr>
          <p:nvPr>
            <p:ph type="title" idx="5" hasCustomPrompt="1"/>
          </p:nvPr>
        </p:nvSpPr>
        <p:spPr>
          <a:xfrm>
            <a:off x="2176202" y="1451083"/>
            <a:ext cx="734700" cy="447600"/>
          </a:xfrm>
          <a:prstGeom prst="rect">
            <a:avLst/>
          </a:prstGeom>
          <a:solidFill>
            <a:schemeClr val="dk1"/>
          </a:solidFill>
          <a:ln>
            <a:noFill/>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91" name="Google Shape;391;p13"/>
          <p:cNvSpPr txBox="1">
            <a:spLocks noGrp="1"/>
          </p:cNvSpPr>
          <p:nvPr>
            <p:ph type="title" idx="6" hasCustomPrompt="1"/>
          </p:nvPr>
        </p:nvSpPr>
        <p:spPr>
          <a:xfrm>
            <a:off x="2176202" y="2989966"/>
            <a:ext cx="734700" cy="447600"/>
          </a:xfrm>
          <a:prstGeom prst="rect">
            <a:avLst/>
          </a:prstGeom>
          <a:solidFill>
            <a:schemeClr val="dk1"/>
          </a:solidFill>
          <a:ln>
            <a:noFill/>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92" name="Google Shape;392;p13"/>
          <p:cNvSpPr txBox="1">
            <a:spLocks noGrp="1"/>
          </p:cNvSpPr>
          <p:nvPr>
            <p:ph type="title" idx="7" hasCustomPrompt="1"/>
          </p:nvPr>
        </p:nvSpPr>
        <p:spPr>
          <a:xfrm>
            <a:off x="4875477" y="1451083"/>
            <a:ext cx="734700" cy="447600"/>
          </a:xfrm>
          <a:prstGeom prst="rect">
            <a:avLst/>
          </a:prstGeom>
          <a:solidFill>
            <a:schemeClr val="dk1"/>
          </a:solidFill>
          <a:ln>
            <a:noFill/>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93" name="Google Shape;393;p13"/>
          <p:cNvSpPr txBox="1">
            <a:spLocks noGrp="1"/>
          </p:cNvSpPr>
          <p:nvPr>
            <p:ph type="title" idx="8" hasCustomPrompt="1"/>
          </p:nvPr>
        </p:nvSpPr>
        <p:spPr>
          <a:xfrm>
            <a:off x="4875477" y="2989966"/>
            <a:ext cx="734700" cy="447600"/>
          </a:xfrm>
          <a:prstGeom prst="rect">
            <a:avLst/>
          </a:prstGeom>
          <a:solidFill>
            <a:schemeClr val="dk1"/>
          </a:solidFill>
          <a:ln>
            <a:noFill/>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94" name="Google Shape;394;p13"/>
          <p:cNvSpPr txBox="1">
            <a:spLocks noGrp="1"/>
          </p:cNvSpPr>
          <p:nvPr>
            <p:ph type="subTitle" idx="9"/>
          </p:nvPr>
        </p:nvSpPr>
        <p:spPr>
          <a:xfrm>
            <a:off x="2069575" y="201047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95" name="Google Shape;395;p13"/>
          <p:cNvSpPr txBox="1">
            <a:spLocks noGrp="1"/>
          </p:cNvSpPr>
          <p:nvPr>
            <p:ph type="subTitle" idx="13"/>
          </p:nvPr>
        </p:nvSpPr>
        <p:spPr>
          <a:xfrm>
            <a:off x="4768850" y="201047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96" name="Google Shape;396;p13"/>
          <p:cNvSpPr txBox="1">
            <a:spLocks noGrp="1"/>
          </p:cNvSpPr>
          <p:nvPr>
            <p:ph type="subTitle" idx="14"/>
          </p:nvPr>
        </p:nvSpPr>
        <p:spPr>
          <a:xfrm>
            <a:off x="2069575" y="354942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97" name="Google Shape;397;p13"/>
          <p:cNvSpPr txBox="1">
            <a:spLocks noGrp="1"/>
          </p:cNvSpPr>
          <p:nvPr>
            <p:ph type="subTitle" idx="15"/>
          </p:nvPr>
        </p:nvSpPr>
        <p:spPr>
          <a:xfrm>
            <a:off x="4768850" y="354942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98"/>
        <p:cNvGrpSpPr/>
        <p:nvPr/>
      </p:nvGrpSpPr>
      <p:grpSpPr>
        <a:xfrm>
          <a:off x="0" y="0"/>
          <a:ext cx="0" cy="0"/>
          <a:chOff x="0" y="0"/>
          <a:chExt cx="0" cy="0"/>
        </a:xfrm>
      </p:grpSpPr>
      <p:sp>
        <p:nvSpPr>
          <p:cNvPr id="399" name="Google Shape;399;p14"/>
          <p:cNvSpPr/>
          <p:nvPr/>
        </p:nvSpPr>
        <p:spPr>
          <a:xfrm rot="5400000">
            <a:off x="7904599" y="3743525"/>
            <a:ext cx="1222980" cy="1720941"/>
          </a:xfrm>
          <a:custGeom>
            <a:avLst/>
            <a:gdLst/>
            <a:ahLst/>
            <a:cxnLst/>
            <a:rect l="l" t="t" r="r" b="b"/>
            <a:pathLst>
              <a:path w="11191" h="15748" extrusionOk="0">
                <a:moveTo>
                  <a:pt x="1" y="0"/>
                </a:moveTo>
                <a:cubicBezTo>
                  <a:pt x="1" y="40"/>
                  <a:pt x="1" y="61"/>
                  <a:pt x="1" y="81"/>
                </a:cubicBezTo>
                <a:cubicBezTo>
                  <a:pt x="142" y="1351"/>
                  <a:pt x="1251" y="2097"/>
                  <a:pt x="2299" y="2621"/>
                </a:cubicBezTo>
                <a:cubicBezTo>
                  <a:pt x="3449" y="3206"/>
                  <a:pt x="4759" y="3730"/>
                  <a:pt x="5203" y="5061"/>
                </a:cubicBezTo>
                <a:cubicBezTo>
                  <a:pt x="5445" y="5787"/>
                  <a:pt x="5424" y="6553"/>
                  <a:pt x="5404" y="7299"/>
                </a:cubicBezTo>
                <a:cubicBezTo>
                  <a:pt x="5364" y="8105"/>
                  <a:pt x="5243" y="8892"/>
                  <a:pt x="5041" y="9678"/>
                </a:cubicBezTo>
                <a:cubicBezTo>
                  <a:pt x="4779" y="10767"/>
                  <a:pt x="4336" y="12178"/>
                  <a:pt x="5062" y="13207"/>
                </a:cubicBezTo>
                <a:cubicBezTo>
                  <a:pt x="5445" y="13771"/>
                  <a:pt x="6110" y="14053"/>
                  <a:pt x="6695" y="14316"/>
                </a:cubicBezTo>
                <a:cubicBezTo>
                  <a:pt x="7380" y="14618"/>
                  <a:pt x="8066" y="14840"/>
                  <a:pt x="8771" y="15001"/>
                </a:cubicBezTo>
                <a:cubicBezTo>
                  <a:pt x="9578" y="15203"/>
                  <a:pt x="10445" y="15384"/>
                  <a:pt x="11191" y="15747"/>
                </a:cubicBezTo>
                <a:lnTo>
                  <a:pt x="11191" y="1411"/>
                </a:lnTo>
                <a:cubicBezTo>
                  <a:pt x="11191" y="625"/>
                  <a:pt x="10566" y="0"/>
                  <a:pt x="98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0" name="Google Shape;400;p14"/>
          <p:cNvGrpSpPr/>
          <p:nvPr/>
        </p:nvGrpSpPr>
        <p:grpSpPr>
          <a:xfrm>
            <a:off x="4477266" y="-176559"/>
            <a:ext cx="2009297" cy="1948844"/>
            <a:chOff x="-71475" y="1671775"/>
            <a:chExt cx="1122575" cy="1088800"/>
          </a:xfrm>
        </p:grpSpPr>
        <p:sp>
          <p:nvSpPr>
            <p:cNvPr id="401" name="Google Shape;401;p14"/>
            <p:cNvSpPr/>
            <p:nvPr/>
          </p:nvSpPr>
          <p:spPr>
            <a:xfrm>
              <a:off x="-71475" y="1671775"/>
              <a:ext cx="139150" cy="895750"/>
            </a:xfrm>
            <a:custGeom>
              <a:avLst/>
              <a:gdLst/>
              <a:ahLst/>
              <a:cxnLst/>
              <a:rect l="l" t="t" r="r" b="b"/>
              <a:pathLst>
                <a:path w="5566" h="35830" extrusionOk="0">
                  <a:moveTo>
                    <a:pt x="1" y="1"/>
                  </a:moveTo>
                  <a:lnTo>
                    <a:pt x="1" y="35830"/>
                  </a:lnTo>
                  <a:lnTo>
                    <a:pt x="5566" y="35830"/>
                  </a:lnTo>
                  <a:lnTo>
                    <a:pt x="55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4"/>
            <p:cNvSpPr/>
            <p:nvPr/>
          </p:nvSpPr>
          <p:spPr>
            <a:xfrm>
              <a:off x="51525" y="1671775"/>
              <a:ext cx="139150" cy="895750"/>
            </a:xfrm>
            <a:custGeom>
              <a:avLst/>
              <a:gdLst/>
              <a:ahLst/>
              <a:cxnLst/>
              <a:rect l="l" t="t" r="r" b="b"/>
              <a:pathLst>
                <a:path w="5566" h="35830" extrusionOk="0">
                  <a:moveTo>
                    <a:pt x="0" y="1"/>
                  </a:moveTo>
                  <a:lnTo>
                    <a:pt x="0" y="35830"/>
                  </a:lnTo>
                  <a:lnTo>
                    <a:pt x="5565" y="35830"/>
                  </a:lnTo>
                  <a:lnTo>
                    <a:pt x="55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4"/>
            <p:cNvSpPr/>
            <p:nvPr/>
          </p:nvSpPr>
          <p:spPr>
            <a:xfrm>
              <a:off x="174525" y="1671775"/>
              <a:ext cx="139125" cy="895750"/>
            </a:xfrm>
            <a:custGeom>
              <a:avLst/>
              <a:gdLst/>
              <a:ahLst/>
              <a:cxnLst/>
              <a:rect l="l" t="t" r="r" b="b"/>
              <a:pathLst>
                <a:path w="5565" h="35830" extrusionOk="0">
                  <a:moveTo>
                    <a:pt x="0" y="1"/>
                  </a:moveTo>
                  <a:lnTo>
                    <a:pt x="0" y="35830"/>
                  </a:lnTo>
                  <a:lnTo>
                    <a:pt x="5565" y="35830"/>
                  </a:lnTo>
                  <a:lnTo>
                    <a:pt x="55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4"/>
            <p:cNvSpPr/>
            <p:nvPr/>
          </p:nvSpPr>
          <p:spPr>
            <a:xfrm>
              <a:off x="297500" y="1671775"/>
              <a:ext cx="138650" cy="895750"/>
            </a:xfrm>
            <a:custGeom>
              <a:avLst/>
              <a:gdLst/>
              <a:ahLst/>
              <a:cxnLst/>
              <a:rect l="l" t="t" r="r" b="b"/>
              <a:pathLst>
                <a:path w="5546" h="35830" extrusionOk="0">
                  <a:moveTo>
                    <a:pt x="1" y="1"/>
                  </a:moveTo>
                  <a:lnTo>
                    <a:pt x="1" y="35830"/>
                  </a:lnTo>
                  <a:lnTo>
                    <a:pt x="5545" y="35830"/>
                  </a:lnTo>
                  <a:lnTo>
                    <a:pt x="55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4"/>
            <p:cNvSpPr/>
            <p:nvPr/>
          </p:nvSpPr>
          <p:spPr>
            <a:xfrm>
              <a:off x="420000" y="1671775"/>
              <a:ext cx="139150" cy="895750"/>
            </a:xfrm>
            <a:custGeom>
              <a:avLst/>
              <a:gdLst/>
              <a:ahLst/>
              <a:cxnLst/>
              <a:rect l="l" t="t" r="r" b="b"/>
              <a:pathLst>
                <a:path w="5566" h="35830" extrusionOk="0">
                  <a:moveTo>
                    <a:pt x="0" y="1"/>
                  </a:moveTo>
                  <a:lnTo>
                    <a:pt x="0" y="35830"/>
                  </a:lnTo>
                  <a:lnTo>
                    <a:pt x="5565" y="35830"/>
                  </a:lnTo>
                  <a:lnTo>
                    <a:pt x="55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4"/>
            <p:cNvSpPr/>
            <p:nvPr/>
          </p:nvSpPr>
          <p:spPr>
            <a:xfrm>
              <a:off x="542975" y="1671775"/>
              <a:ext cx="139150" cy="895750"/>
            </a:xfrm>
            <a:custGeom>
              <a:avLst/>
              <a:gdLst/>
              <a:ahLst/>
              <a:cxnLst/>
              <a:rect l="l" t="t" r="r" b="b"/>
              <a:pathLst>
                <a:path w="5566" h="35830" extrusionOk="0">
                  <a:moveTo>
                    <a:pt x="1" y="1"/>
                  </a:moveTo>
                  <a:lnTo>
                    <a:pt x="1" y="35830"/>
                  </a:lnTo>
                  <a:lnTo>
                    <a:pt x="5566" y="35830"/>
                  </a:lnTo>
                  <a:lnTo>
                    <a:pt x="55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4"/>
            <p:cNvSpPr/>
            <p:nvPr/>
          </p:nvSpPr>
          <p:spPr>
            <a:xfrm>
              <a:off x="665975" y="1671775"/>
              <a:ext cx="139150" cy="895750"/>
            </a:xfrm>
            <a:custGeom>
              <a:avLst/>
              <a:gdLst/>
              <a:ahLst/>
              <a:cxnLst/>
              <a:rect l="l" t="t" r="r" b="b"/>
              <a:pathLst>
                <a:path w="5566" h="35830" extrusionOk="0">
                  <a:moveTo>
                    <a:pt x="0" y="1"/>
                  </a:moveTo>
                  <a:lnTo>
                    <a:pt x="0" y="35830"/>
                  </a:lnTo>
                  <a:lnTo>
                    <a:pt x="5565" y="35830"/>
                  </a:lnTo>
                  <a:lnTo>
                    <a:pt x="55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4"/>
            <p:cNvSpPr/>
            <p:nvPr/>
          </p:nvSpPr>
          <p:spPr>
            <a:xfrm>
              <a:off x="788975" y="1671775"/>
              <a:ext cx="139125" cy="895750"/>
            </a:xfrm>
            <a:custGeom>
              <a:avLst/>
              <a:gdLst/>
              <a:ahLst/>
              <a:cxnLst/>
              <a:rect l="l" t="t" r="r" b="b"/>
              <a:pathLst>
                <a:path w="5565" h="35830" extrusionOk="0">
                  <a:moveTo>
                    <a:pt x="0" y="1"/>
                  </a:moveTo>
                  <a:lnTo>
                    <a:pt x="0" y="35830"/>
                  </a:lnTo>
                  <a:lnTo>
                    <a:pt x="5565" y="35830"/>
                  </a:lnTo>
                  <a:lnTo>
                    <a:pt x="55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4"/>
            <p:cNvSpPr/>
            <p:nvPr/>
          </p:nvSpPr>
          <p:spPr>
            <a:xfrm>
              <a:off x="911950" y="1671775"/>
              <a:ext cx="139150" cy="895750"/>
            </a:xfrm>
            <a:custGeom>
              <a:avLst/>
              <a:gdLst/>
              <a:ahLst/>
              <a:cxnLst/>
              <a:rect l="l" t="t" r="r" b="b"/>
              <a:pathLst>
                <a:path w="5566" h="35830" extrusionOk="0">
                  <a:moveTo>
                    <a:pt x="1" y="1"/>
                  </a:moveTo>
                  <a:lnTo>
                    <a:pt x="1" y="35830"/>
                  </a:lnTo>
                  <a:lnTo>
                    <a:pt x="5566" y="35830"/>
                  </a:lnTo>
                  <a:lnTo>
                    <a:pt x="55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4"/>
            <p:cNvSpPr/>
            <p:nvPr/>
          </p:nvSpPr>
          <p:spPr>
            <a:xfrm>
              <a:off x="911950" y="2485350"/>
              <a:ext cx="139150" cy="82175"/>
            </a:xfrm>
            <a:custGeom>
              <a:avLst/>
              <a:gdLst/>
              <a:ahLst/>
              <a:cxnLst/>
              <a:rect l="l" t="t" r="r" b="b"/>
              <a:pathLst>
                <a:path w="5566" h="3287" extrusionOk="0">
                  <a:moveTo>
                    <a:pt x="1" y="0"/>
                  </a:moveTo>
                  <a:lnTo>
                    <a:pt x="1" y="3287"/>
                  </a:lnTo>
                  <a:lnTo>
                    <a:pt x="5566" y="3287"/>
                  </a:lnTo>
                  <a:lnTo>
                    <a:pt x="55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4"/>
            <p:cNvSpPr/>
            <p:nvPr/>
          </p:nvSpPr>
          <p:spPr>
            <a:xfrm>
              <a:off x="788975" y="2485350"/>
              <a:ext cx="139125" cy="82175"/>
            </a:xfrm>
            <a:custGeom>
              <a:avLst/>
              <a:gdLst/>
              <a:ahLst/>
              <a:cxnLst/>
              <a:rect l="l" t="t" r="r" b="b"/>
              <a:pathLst>
                <a:path w="5565" h="3287" extrusionOk="0">
                  <a:moveTo>
                    <a:pt x="0" y="0"/>
                  </a:moveTo>
                  <a:lnTo>
                    <a:pt x="0" y="3287"/>
                  </a:lnTo>
                  <a:lnTo>
                    <a:pt x="5565" y="3287"/>
                  </a:lnTo>
                  <a:lnTo>
                    <a:pt x="55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4"/>
            <p:cNvSpPr/>
            <p:nvPr/>
          </p:nvSpPr>
          <p:spPr>
            <a:xfrm>
              <a:off x="665975" y="2485350"/>
              <a:ext cx="139150" cy="82175"/>
            </a:xfrm>
            <a:custGeom>
              <a:avLst/>
              <a:gdLst/>
              <a:ahLst/>
              <a:cxnLst/>
              <a:rect l="l" t="t" r="r" b="b"/>
              <a:pathLst>
                <a:path w="5566" h="3287" extrusionOk="0">
                  <a:moveTo>
                    <a:pt x="0" y="0"/>
                  </a:moveTo>
                  <a:lnTo>
                    <a:pt x="0" y="3287"/>
                  </a:lnTo>
                  <a:lnTo>
                    <a:pt x="5565" y="3287"/>
                  </a:lnTo>
                  <a:lnTo>
                    <a:pt x="55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4"/>
            <p:cNvSpPr/>
            <p:nvPr/>
          </p:nvSpPr>
          <p:spPr>
            <a:xfrm>
              <a:off x="542975" y="2485350"/>
              <a:ext cx="139150" cy="82175"/>
            </a:xfrm>
            <a:custGeom>
              <a:avLst/>
              <a:gdLst/>
              <a:ahLst/>
              <a:cxnLst/>
              <a:rect l="l" t="t" r="r" b="b"/>
              <a:pathLst>
                <a:path w="5566" h="3287" extrusionOk="0">
                  <a:moveTo>
                    <a:pt x="1" y="0"/>
                  </a:moveTo>
                  <a:lnTo>
                    <a:pt x="1" y="3287"/>
                  </a:lnTo>
                  <a:lnTo>
                    <a:pt x="5566" y="3287"/>
                  </a:lnTo>
                  <a:lnTo>
                    <a:pt x="55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4"/>
            <p:cNvSpPr/>
            <p:nvPr/>
          </p:nvSpPr>
          <p:spPr>
            <a:xfrm>
              <a:off x="420000" y="2485350"/>
              <a:ext cx="139150" cy="82175"/>
            </a:xfrm>
            <a:custGeom>
              <a:avLst/>
              <a:gdLst/>
              <a:ahLst/>
              <a:cxnLst/>
              <a:rect l="l" t="t" r="r" b="b"/>
              <a:pathLst>
                <a:path w="5566" h="3287" extrusionOk="0">
                  <a:moveTo>
                    <a:pt x="0" y="0"/>
                  </a:moveTo>
                  <a:lnTo>
                    <a:pt x="0" y="3287"/>
                  </a:lnTo>
                  <a:lnTo>
                    <a:pt x="5565" y="3287"/>
                  </a:lnTo>
                  <a:lnTo>
                    <a:pt x="55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4"/>
            <p:cNvSpPr/>
            <p:nvPr/>
          </p:nvSpPr>
          <p:spPr>
            <a:xfrm>
              <a:off x="297500" y="2485350"/>
              <a:ext cx="138650" cy="82175"/>
            </a:xfrm>
            <a:custGeom>
              <a:avLst/>
              <a:gdLst/>
              <a:ahLst/>
              <a:cxnLst/>
              <a:rect l="l" t="t" r="r" b="b"/>
              <a:pathLst>
                <a:path w="5546" h="3287" extrusionOk="0">
                  <a:moveTo>
                    <a:pt x="1" y="0"/>
                  </a:moveTo>
                  <a:lnTo>
                    <a:pt x="1" y="3287"/>
                  </a:lnTo>
                  <a:lnTo>
                    <a:pt x="5545" y="3287"/>
                  </a:lnTo>
                  <a:lnTo>
                    <a:pt x="55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4"/>
            <p:cNvSpPr/>
            <p:nvPr/>
          </p:nvSpPr>
          <p:spPr>
            <a:xfrm>
              <a:off x="174525" y="2485350"/>
              <a:ext cx="139125" cy="82175"/>
            </a:xfrm>
            <a:custGeom>
              <a:avLst/>
              <a:gdLst/>
              <a:ahLst/>
              <a:cxnLst/>
              <a:rect l="l" t="t" r="r" b="b"/>
              <a:pathLst>
                <a:path w="5565" h="3287" extrusionOk="0">
                  <a:moveTo>
                    <a:pt x="0" y="0"/>
                  </a:moveTo>
                  <a:lnTo>
                    <a:pt x="0" y="3287"/>
                  </a:lnTo>
                  <a:lnTo>
                    <a:pt x="5565" y="3287"/>
                  </a:lnTo>
                  <a:lnTo>
                    <a:pt x="55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4"/>
            <p:cNvSpPr/>
            <p:nvPr/>
          </p:nvSpPr>
          <p:spPr>
            <a:xfrm>
              <a:off x="51525" y="2485350"/>
              <a:ext cx="139150" cy="82175"/>
            </a:xfrm>
            <a:custGeom>
              <a:avLst/>
              <a:gdLst/>
              <a:ahLst/>
              <a:cxnLst/>
              <a:rect l="l" t="t" r="r" b="b"/>
              <a:pathLst>
                <a:path w="5566" h="3287" extrusionOk="0">
                  <a:moveTo>
                    <a:pt x="0" y="0"/>
                  </a:moveTo>
                  <a:lnTo>
                    <a:pt x="0" y="3287"/>
                  </a:lnTo>
                  <a:lnTo>
                    <a:pt x="5565" y="3287"/>
                  </a:lnTo>
                  <a:lnTo>
                    <a:pt x="55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4"/>
            <p:cNvSpPr/>
            <p:nvPr/>
          </p:nvSpPr>
          <p:spPr>
            <a:xfrm>
              <a:off x="-71475" y="2485350"/>
              <a:ext cx="139150" cy="82175"/>
            </a:xfrm>
            <a:custGeom>
              <a:avLst/>
              <a:gdLst/>
              <a:ahLst/>
              <a:cxnLst/>
              <a:rect l="l" t="t" r="r" b="b"/>
              <a:pathLst>
                <a:path w="5566" h="3287" extrusionOk="0">
                  <a:moveTo>
                    <a:pt x="1" y="0"/>
                  </a:moveTo>
                  <a:lnTo>
                    <a:pt x="1" y="3287"/>
                  </a:lnTo>
                  <a:lnTo>
                    <a:pt x="5566" y="3287"/>
                  </a:lnTo>
                  <a:lnTo>
                    <a:pt x="55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4"/>
            <p:cNvSpPr/>
            <p:nvPr/>
          </p:nvSpPr>
          <p:spPr>
            <a:xfrm>
              <a:off x="-71475" y="2567500"/>
              <a:ext cx="329675" cy="193075"/>
            </a:xfrm>
            <a:custGeom>
              <a:avLst/>
              <a:gdLst/>
              <a:ahLst/>
              <a:cxnLst/>
              <a:rect l="l" t="t" r="r" b="b"/>
              <a:pathLst>
                <a:path w="13187" h="7723" extrusionOk="0">
                  <a:moveTo>
                    <a:pt x="1" y="1"/>
                  </a:moveTo>
                  <a:lnTo>
                    <a:pt x="1" y="7723"/>
                  </a:lnTo>
                  <a:lnTo>
                    <a:pt x="13187" y="7723"/>
                  </a:lnTo>
                  <a:lnTo>
                    <a:pt x="131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4"/>
            <p:cNvSpPr/>
            <p:nvPr/>
          </p:nvSpPr>
          <p:spPr>
            <a:xfrm>
              <a:off x="259700" y="2567500"/>
              <a:ext cx="262125" cy="193075"/>
            </a:xfrm>
            <a:custGeom>
              <a:avLst/>
              <a:gdLst/>
              <a:ahLst/>
              <a:cxnLst/>
              <a:rect l="l" t="t" r="r" b="b"/>
              <a:pathLst>
                <a:path w="10485" h="7723" extrusionOk="0">
                  <a:moveTo>
                    <a:pt x="0" y="1"/>
                  </a:moveTo>
                  <a:lnTo>
                    <a:pt x="0" y="7723"/>
                  </a:lnTo>
                  <a:lnTo>
                    <a:pt x="10485" y="7723"/>
                  </a:lnTo>
                  <a:lnTo>
                    <a:pt x="104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4"/>
            <p:cNvSpPr/>
            <p:nvPr/>
          </p:nvSpPr>
          <p:spPr>
            <a:xfrm>
              <a:off x="521828" y="2567500"/>
              <a:ext cx="265611" cy="193075"/>
            </a:xfrm>
            <a:custGeom>
              <a:avLst/>
              <a:gdLst/>
              <a:ahLst/>
              <a:cxnLst/>
              <a:rect l="l" t="t" r="r" b="b"/>
              <a:pathLst>
                <a:path w="10485" h="7723" extrusionOk="0">
                  <a:moveTo>
                    <a:pt x="0" y="1"/>
                  </a:moveTo>
                  <a:lnTo>
                    <a:pt x="0" y="7723"/>
                  </a:lnTo>
                  <a:lnTo>
                    <a:pt x="10485" y="7723"/>
                  </a:lnTo>
                  <a:lnTo>
                    <a:pt x="104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4"/>
            <p:cNvSpPr/>
            <p:nvPr/>
          </p:nvSpPr>
          <p:spPr>
            <a:xfrm>
              <a:off x="787450" y="2567500"/>
              <a:ext cx="262150" cy="193075"/>
            </a:xfrm>
            <a:custGeom>
              <a:avLst/>
              <a:gdLst/>
              <a:ahLst/>
              <a:cxnLst/>
              <a:rect l="l" t="t" r="r" b="b"/>
              <a:pathLst>
                <a:path w="10486" h="7723" extrusionOk="0">
                  <a:moveTo>
                    <a:pt x="1" y="1"/>
                  </a:moveTo>
                  <a:lnTo>
                    <a:pt x="1" y="7723"/>
                  </a:lnTo>
                  <a:lnTo>
                    <a:pt x="10485" y="7723"/>
                  </a:lnTo>
                  <a:lnTo>
                    <a:pt x="104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3" name="Google Shape;423;p14"/>
          <p:cNvSpPr/>
          <p:nvPr/>
        </p:nvSpPr>
        <p:spPr>
          <a:xfrm flipH="1">
            <a:off x="1529240" y="-74024"/>
            <a:ext cx="2431916" cy="2215209"/>
          </a:xfrm>
          <a:custGeom>
            <a:avLst/>
            <a:gdLst/>
            <a:ahLst/>
            <a:cxnLst/>
            <a:rect l="l" t="t" r="r" b="b"/>
            <a:pathLst>
              <a:path w="14095" h="12839" extrusionOk="0">
                <a:moveTo>
                  <a:pt x="7048" y="0"/>
                </a:moveTo>
                <a:cubicBezTo>
                  <a:pt x="5410" y="0"/>
                  <a:pt x="3771" y="625"/>
                  <a:pt x="2521" y="1876"/>
                </a:cubicBezTo>
                <a:cubicBezTo>
                  <a:pt x="1" y="4396"/>
                  <a:pt x="1" y="8449"/>
                  <a:pt x="2521" y="10949"/>
                </a:cubicBezTo>
                <a:cubicBezTo>
                  <a:pt x="3771" y="12209"/>
                  <a:pt x="5410" y="12839"/>
                  <a:pt x="7048" y="12839"/>
                </a:cubicBezTo>
                <a:cubicBezTo>
                  <a:pt x="8686" y="12839"/>
                  <a:pt x="10324" y="12209"/>
                  <a:pt x="11574" y="10949"/>
                </a:cubicBezTo>
                <a:cubicBezTo>
                  <a:pt x="14095" y="8449"/>
                  <a:pt x="14095" y="4396"/>
                  <a:pt x="11574" y="1876"/>
                </a:cubicBezTo>
                <a:cubicBezTo>
                  <a:pt x="10324" y="625"/>
                  <a:pt x="8686" y="0"/>
                  <a:pt x="70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4"/>
          <p:cNvSpPr/>
          <p:nvPr/>
        </p:nvSpPr>
        <p:spPr>
          <a:xfrm flipH="1">
            <a:off x="7887188" y="3190353"/>
            <a:ext cx="1358769" cy="2032942"/>
          </a:xfrm>
          <a:custGeom>
            <a:avLst/>
            <a:gdLst/>
            <a:ahLst/>
            <a:cxnLst/>
            <a:rect l="l" t="t" r="r" b="b"/>
            <a:pathLst>
              <a:path w="13167" h="19700" extrusionOk="0">
                <a:moveTo>
                  <a:pt x="7984" y="0"/>
                </a:moveTo>
                <a:lnTo>
                  <a:pt x="0" y="11392"/>
                </a:lnTo>
                <a:lnTo>
                  <a:pt x="0" y="19699"/>
                </a:lnTo>
                <a:lnTo>
                  <a:pt x="4012" y="19699"/>
                </a:lnTo>
                <a:lnTo>
                  <a:pt x="3992" y="19618"/>
                </a:lnTo>
                <a:lnTo>
                  <a:pt x="11594" y="16634"/>
                </a:lnTo>
                <a:lnTo>
                  <a:pt x="4819" y="16009"/>
                </a:lnTo>
                <a:lnTo>
                  <a:pt x="13166" y="10485"/>
                </a:lnTo>
                <a:lnTo>
                  <a:pt x="13166" y="10485"/>
                </a:lnTo>
                <a:lnTo>
                  <a:pt x="2500" y="13106"/>
                </a:lnTo>
                <a:lnTo>
                  <a:pt x="79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4"/>
          <p:cNvSpPr/>
          <p:nvPr/>
        </p:nvSpPr>
        <p:spPr>
          <a:xfrm flipH="1">
            <a:off x="7989155" y="-128800"/>
            <a:ext cx="1154855" cy="2012096"/>
          </a:xfrm>
          <a:custGeom>
            <a:avLst/>
            <a:gdLst/>
            <a:ahLst/>
            <a:cxnLst/>
            <a:rect l="l" t="t" r="r" b="b"/>
            <a:pathLst>
              <a:path w="11191" h="19498" extrusionOk="0">
                <a:moveTo>
                  <a:pt x="1634" y="0"/>
                </a:moveTo>
                <a:cubicBezTo>
                  <a:pt x="727" y="0"/>
                  <a:pt x="1" y="746"/>
                  <a:pt x="1" y="1653"/>
                </a:cubicBezTo>
                <a:lnTo>
                  <a:pt x="1" y="16876"/>
                </a:lnTo>
                <a:lnTo>
                  <a:pt x="344" y="19497"/>
                </a:lnTo>
                <a:lnTo>
                  <a:pt x="2017" y="2964"/>
                </a:lnTo>
                <a:lnTo>
                  <a:pt x="7179" y="13469"/>
                </a:lnTo>
                <a:lnTo>
                  <a:pt x="5566" y="2319"/>
                </a:lnTo>
                <a:lnTo>
                  <a:pt x="11191" y="10868"/>
                </a:lnTo>
                <a:lnTo>
                  <a:pt x="96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14"/>
          <p:cNvGrpSpPr/>
          <p:nvPr/>
        </p:nvGrpSpPr>
        <p:grpSpPr>
          <a:xfrm flipH="1">
            <a:off x="-26246" y="2739672"/>
            <a:ext cx="2848541" cy="2867859"/>
            <a:chOff x="2240825" y="3469675"/>
            <a:chExt cx="1198175" cy="1206250"/>
          </a:xfrm>
        </p:grpSpPr>
        <p:sp>
          <p:nvSpPr>
            <p:cNvPr id="427" name="Google Shape;427;p14"/>
            <p:cNvSpPr/>
            <p:nvPr/>
          </p:nvSpPr>
          <p:spPr>
            <a:xfrm>
              <a:off x="2306850" y="3469675"/>
              <a:ext cx="3575" cy="1206250"/>
            </a:xfrm>
            <a:custGeom>
              <a:avLst/>
              <a:gdLst/>
              <a:ahLst/>
              <a:cxnLst/>
              <a:rect l="l" t="t" r="r" b="b"/>
              <a:pathLst>
                <a:path w="143" h="48250" extrusionOk="0">
                  <a:moveTo>
                    <a:pt x="61" y="0"/>
                  </a:moveTo>
                  <a:cubicBezTo>
                    <a:pt x="41" y="0"/>
                    <a:pt x="1" y="21"/>
                    <a:pt x="1" y="61"/>
                  </a:cubicBezTo>
                  <a:lnTo>
                    <a:pt x="1" y="48189"/>
                  </a:lnTo>
                  <a:cubicBezTo>
                    <a:pt x="1" y="48229"/>
                    <a:pt x="41" y="48250"/>
                    <a:pt x="61" y="48250"/>
                  </a:cubicBezTo>
                  <a:cubicBezTo>
                    <a:pt x="102" y="48250"/>
                    <a:pt x="142" y="48229"/>
                    <a:pt x="142" y="48189"/>
                  </a:cubicBezTo>
                  <a:lnTo>
                    <a:pt x="142" y="61"/>
                  </a:lnTo>
                  <a:cubicBezTo>
                    <a:pt x="142" y="21"/>
                    <a:pt x="102"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4"/>
            <p:cNvSpPr/>
            <p:nvPr/>
          </p:nvSpPr>
          <p:spPr>
            <a:xfrm>
              <a:off x="2483775" y="3469675"/>
              <a:ext cx="3575" cy="1206250"/>
            </a:xfrm>
            <a:custGeom>
              <a:avLst/>
              <a:gdLst/>
              <a:ahLst/>
              <a:cxnLst/>
              <a:rect l="l" t="t" r="r" b="b"/>
              <a:pathLst>
                <a:path w="143" h="48250" extrusionOk="0">
                  <a:moveTo>
                    <a:pt x="82" y="0"/>
                  </a:moveTo>
                  <a:cubicBezTo>
                    <a:pt x="41" y="0"/>
                    <a:pt x="1" y="21"/>
                    <a:pt x="1" y="61"/>
                  </a:cubicBezTo>
                  <a:lnTo>
                    <a:pt x="1" y="48189"/>
                  </a:lnTo>
                  <a:cubicBezTo>
                    <a:pt x="1" y="48229"/>
                    <a:pt x="41" y="48250"/>
                    <a:pt x="82" y="48250"/>
                  </a:cubicBezTo>
                  <a:cubicBezTo>
                    <a:pt x="122" y="48250"/>
                    <a:pt x="142" y="48229"/>
                    <a:pt x="142" y="48189"/>
                  </a:cubicBezTo>
                  <a:lnTo>
                    <a:pt x="142" y="61"/>
                  </a:lnTo>
                  <a:cubicBezTo>
                    <a:pt x="142" y="21"/>
                    <a:pt x="122" y="0"/>
                    <a:pt x="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4"/>
            <p:cNvSpPr/>
            <p:nvPr/>
          </p:nvSpPr>
          <p:spPr>
            <a:xfrm>
              <a:off x="2661225" y="3469675"/>
              <a:ext cx="3050" cy="1206250"/>
            </a:xfrm>
            <a:custGeom>
              <a:avLst/>
              <a:gdLst/>
              <a:ahLst/>
              <a:cxnLst/>
              <a:rect l="l" t="t" r="r" b="b"/>
              <a:pathLst>
                <a:path w="122" h="48250" extrusionOk="0">
                  <a:moveTo>
                    <a:pt x="61" y="0"/>
                  </a:moveTo>
                  <a:cubicBezTo>
                    <a:pt x="20" y="0"/>
                    <a:pt x="0" y="21"/>
                    <a:pt x="0" y="61"/>
                  </a:cubicBezTo>
                  <a:lnTo>
                    <a:pt x="0" y="48189"/>
                  </a:lnTo>
                  <a:cubicBezTo>
                    <a:pt x="0" y="48229"/>
                    <a:pt x="20" y="48250"/>
                    <a:pt x="61" y="48250"/>
                  </a:cubicBezTo>
                  <a:cubicBezTo>
                    <a:pt x="101" y="48250"/>
                    <a:pt x="121" y="48229"/>
                    <a:pt x="121" y="48189"/>
                  </a:cubicBezTo>
                  <a:lnTo>
                    <a:pt x="121" y="61"/>
                  </a:lnTo>
                  <a:cubicBezTo>
                    <a:pt x="121"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4"/>
            <p:cNvSpPr/>
            <p:nvPr/>
          </p:nvSpPr>
          <p:spPr>
            <a:xfrm>
              <a:off x="2838150" y="3469675"/>
              <a:ext cx="3550" cy="1206250"/>
            </a:xfrm>
            <a:custGeom>
              <a:avLst/>
              <a:gdLst/>
              <a:ahLst/>
              <a:cxnLst/>
              <a:rect l="l" t="t" r="r" b="b"/>
              <a:pathLst>
                <a:path w="142" h="48250" extrusionOk="0">
                  <a:moveTo>
                    <a:pt x="81" y="0"/>
                  </a:moveTo>
                  <a:cubicBezTo>
                    <a:pt x="41" y="0"/>
                    <a:pt x="0" y="21"/>
                    <a:pt x="0" y="61"/>
                  </a:cubicBezTo>
                  <a:lnTo>
                    <a:pt x="0" y="48189"/>
                  </a:lnTo>
                  <a:cubicBezTo>
                    <a:pt x="0" y="48229"/>
                    <a:pt x="41" y="48250"/>
                    <a:pt x="81" y="48250"/>
                  </a:cubicBezTo>
                  <a:cubicBezTo>
                    <a:pt x="101" y="48250"/>
                    <a:pt x="141" y="48229"/>
                    <a:pt x="141" y="48189"/>
                  </a:cubicBezTo>
                  <a:lnTo>
                    <a:pt x="141" y="61"/>
                  </a:lnTo>
                  <a:cubicBezTo>
                    <a:pt x="141" y="21"/>
                    <a:pt x="101"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4"/>
            <p:cNvSpPr/>
            <p:nvPr/>
          </p:nvSpPr>
          <p:spPr>
            <a:xfrm>
              <a:off x="3015575" y="3469675"/>
              <a:ext cx="3050" cy="1206250"/>
            </a:xfrm>
            <a:custGeom>
              <a:avLst/>
              <a:gdLst/>
              <a:ahLst/>
              <a:cxnLst/>
              <a:rect l="l" t="t" r="r" b="b"/>
              <a:pathLst>
                <a:path w="122" h="48250" extrusionOk="0">
                  <a:moveTo>
                    <a:pt x="61" y="0"/>
                  </a:moveTo>
                  <a:cubicBezTo>
                    <a:pt x="21" y="0"/>
                    <a:pt x="0" y="21"/>
                    <a:pt x="0" y="61"/>
                  </a:cubicBezTo>
                  <a:lnTo>
                    <a:pt x="0" y="48189"/>
                  </a:lnTo>
                  <a:cubicBezTo>
                    <a:pt x="0" y="48229"/>
                    <a:pt x="21" y="48250"/>
                    <a:pt x="61" y="48250"/>
                  </a:cubicBezTo>
                  <a:cubicBezTo>
                    <a:pt x="101" y="48250"/>
                    <a:pt x="121" y="48229"/>
                    <a:pt x="121" y="48189"/>
                  </a:cubicBezTo>
                  <a:lnTo>
                    <a:pt x="121" y="61"/>
                  </a:lnTo>
                  <a:cubicBezTo>
                    <a:pt x="121"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4"/>
            <p:cNvSpPr/>
            <p:nvPr/>
          </p:nvSpPr>
          <p:spPr>
            <a:xfrm>
              <a:off x="3192500" y="3469675"/>
              <a:ext cx="3550" cy="1206250"/>
            </a:xfrm>
            <a:custGeom>
              <a:avLst/>
              <a:gdLst/>
              <a:ahLst/>
              <a:cxnLst/>
              <a:rect l="l" t="t" r="r" b="b"/>
              <a:pathLst>
                <a:path w="142" h="48250" extrusionOk="0">
                  <a:moveTo>
                    <a:pt x="61" y="0"/>
                  </a:moveTo>
                  <a:cubicBezTo>
                    <a:pt x="41" y="0"/>
                    <a:pt x="0" y="21"/>
                    <a:pt x="0" y="61"/>
                  </a:cubicBezTo>
                  <a:lnTo>
                    <a:pt x="0" y="48189"/>
                  </a:lnTo>
                  <a:cubicBezTo>
                    <a:pt x="0" y="48229"/>
                    <a:pt x="41" y="48250"/>
                    <a:pt x="61" y="48250"/>
                  </a:cubicBezTo>
                  <a:cubicBezTo>
                    <a:pt x="101" y="48250"/>
                    <a:pt x="142" y="48229"/>
                    <a:pt x="142" y="48189"/>
                  </a:cubicBezTo>
                  <a:lnTo>
                    <a:pt x="142" y="61"/>
                  </a:lnTo>
                  <a:cubicBezTo>
                    <a:pt x="142" y="21"/>
                    <a:pt x="101"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4"/>
            <p:cNvSpPr/>
            <p:nvPr/>
          </p:nvSpPr>
          <p:spPr>
            <a:xfrm>
              <a:off x="3369425" y="3469675"/>
              <a:ext cx="3550" cy="1206250"/>
            </a:xfrm>
            <a:custGeom>
              <a:avLst/>
              <a:gdLst/>
              <a:ahLst/>
              <a:cxnLst/>
              <a:rect l="l" t="t" r="r" b="b"/>
              <a:pathLst>
                <a:path w="142" h="48250" extrusionOk="0">
                  <a:moveTo>
                    <a:pt x="81" y="0"/>
                  </a:moveTo>
                  <a:cubicBezTo>
                    <a:pt x="41" y="0"/>
                    <a:pt x="0" y="21"/>
                    <a:pt x="0" y="61"/>
                  </a:cubicBezTo>
                  <a:lnTo>
                    <a:pt x="0" y="48189"/>
                  </a:lnTo>
                  <a:cubicBezTo>
                    <a:pt x="0" y="48229"/>
                    <a:pt x="41" y="48250"/>
                    <a:pt x="81" y="48250"/>
                  </a:cubicBezTo>
                  <a:cubicBezTo>
                    <a:pt x="121" y="48250"/>
                    <a:pt x="142" y="48229"/>
                    <a:pt x="142" y="48189"/>
                  </a:cubicBezTo>
                  <a:lnTo>
                    <a:pt x="142" y="61"/>
                  </a:lnTo>
                  <a:cubicBezTo>
                    <a:pt x="142" y="21"/>
                    <a:pt x="121"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4"/>
            <p:cNvSpPr/>
            <p:nvPr/>
          </p:nvSpPr>
          <p:spPr>
            <a:xfrm>
              <a:off x="2240825" y="4605850"/>
              <a:ext cx="1198175" cy="3550"/>
            </a:xfrm>
            <a:custGeom>
              <a:avLst/>
              <a:gdLst/>
              <a:ahLst/>
              <a:cxnLst/>
              <a:rect l="l" t="t" r="r" b="b"/>
              <a:pathLst>
                <a:path w="47927" h="142" extrusionOk="0">
                  <a:moveTo>
                    <a:pt x="61" y="0"/>
                  </a:moveTo>
                  <a:cubicBezTo>
                    <a:pt x="21" y="0"/>
                    <a:pt x="1" y="40"/>
                    <a:pt x="1" y="81"/>
                  </a:cubicBezTo>
                  <a:cubicBezTo>
                    <a:pt x="1" y="101"/>
                    <a:pt x="21" y="141"/>
                    <a:pt x="61" y="141"/>
                  </a:cubicBezTo>
                  <a:lnTo>
                    <a:pt x="47866" y="141"/>
                  </a:lnTo>
                  <a:cubicBezTo>
                    <a:pt x="47907" y="141"/>
                    <a:pt x="47927" y="101"/>
                    <a:pt x="47927" y="81"/>
                  </a:cubicBezTo>
                  <a:cubicBezTo>
                    <a:pt x="47927" y="40"/>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4"/>
            <p:cNvSpPr/>
            <p:nvPr/>
          </p:nvSpPr>
          <p:spPr>
            <a:xfrm>
              <a:off x="2240825" y="4427900"/>
              <a:ext cx="1198175" cy="3050"/>
            </a:xfrm>
            <a:custGeom>
              <a:avLst/>
              <a:gdLst/>
              <a:ahLst/>
              <a:cxnLst/>
              <a:rect l="l" t="t" r="r" b="b"/>
              <a:pathLst>
                <a:path w="47927" h="122" extrusionOk="0">
                  <a:moveTo>
                    <a:pt x="61" y="1"/>
                  </a:moveTo>
                  <a:cubicBezTo>
                    <a:pt x="21" y="1"/>
                    <a:pt x="1" y="21"/>
                    <a:pt x="1" y="61"/>
                  </a:cubicBezTo>
                  <a:cubicBezTo>
                    <a:pt x="1" y="101"/>
                    <a:pt x="21" y="122"/>
                    <a:pt x="61" y="122"/>
                  </a:cubicBezTo>
                  <a:lnTo>
                    <a:pt x="47866" y="122"/>
                  </a:lnTo>
                  <a:cubicBezTo>
                    <a:pt x="47907" y="122"/>
                    <a:pt x="47927" y="101"/>
                    <a:pt x="47927" y="61"/>
                  </a:cubicBezTo>
                  <a:cubicBezTo>
                    <a:pt x="47927" y="2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4"/>
            <p:cNvSpPr/>
            <p:nvPr/>
          </p:nvSpPr>
          <p:spPr>
            <a:xfrm>
              <a:off x="2240825" y="4249475"/>
              <a:ext cx="1198175" cy="3550"/>
            </a:xfrm>
            <a:custGeom>
              <a:avLst/>
              <a:gdLst/>
              <a:ahLst/>
              <a:cxnLst/>
              <a:rect l="l" t="t" r="r" b="b"/>
              <a:pathLst>
                <a:path w="47927" h="142" extrusionOk="0">
                  <a:moveTo>
                    <a:pt x="61" y="0"/>
                  </a:moveTo>
                  <a:cubicBezTo>
                    <a:pt x="21" y="0"/>
                    <a:pt x="1" y="20"/>
                    <a:pt x="1" y="61"/>
                  </a:cubicBezTo>
                  <a:cubicBezTo>
                    <a:pt x="1" y="101"/>
                    <a:pt x="21" y="141"/>
                    <a:pt x="61" y="141"/>
                  </a:cubicBezTo>
                  <a:lnTo>
                    <a:pt x="47866" y="141"/>
                  </a:lnTo>
                  <a:cubicBezTo>
                    <a:pt x="47907" y="141"/>
                    <a:pt x="47927" y="101"/>
                    <a:pt x="47927" y="61"/>
                  </a:cubicBezTo>
                  <a:cubicBezTo>
                    <a:pt x="47927" y="20"/>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4"/>
            <p:cNvSpPr/>
            <p:nvPr/>
          </p:nvSpPr>
          <p:spPr>
            <a:xfrm>
              <a:off x="2240825" y="4071025"/>
              <a:ext cx="1198175" cy="3550"/>
            </a:xfrm>
            <a:custGeom>
              <a:avLst/>
              <a:gdLst/>
              <a:ahLst/>
              <a:cxnLst/>
              <a:rect l="l" t="t" r="r" b="b"/>
              <a:pathLst>
                <a:path w="47927" h="142" extrusionOk="0">
                  <a:moveTo>
                    <a:pt x="61" y="0"/>
                  </a:moveTo>
                  <a:cubicBezTo>
                    <a:pt x="21" y="0"/>
                    <a:pt x="1" y="41"/>
                    <a:pt x="1" y="81"/>
                  </a:cubicBezTo>
                  <a:cubicBezTo>
                    <a:pt x="1" y="101"/>
                    <a:pt x="21" y="142"/>
                    <a:pt x="61" y="142"/>
                  </a:cubicBezTo>
                  <a:lnTo>
                    <a:pt x="47866" y="142"/>
                  </a:lnTo>
                  <a:cubicBezTo>
                    <a:pt x="47907" y="142"/>
                    <a:pt x="47927" y="101"/>
                    <a:pt x="47927" y="81"/>
                  </a:cubicBezTo>
                  <a:cubicBezTo>
                    <a:pt x="47927" y="41"/>
                    <a:pt x="47907" y="0"/>
                    <a:pt x="4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4"/>
            <p:cNvSpPr/>
            <p:nvPr/>
          </p:nvSpPr>
          <p:spPr>
            <a:xfrm>
              <a:off x="2240825" y="3892575"/>
              <a:ext cx="1198175" cy="3575"/>
            </a:xfrm>
            <a:custGeom>
              <a:avLst/>
              <a:gdLst/>
              <a:ahLst/>
              <a:cxnLst/>
              <a:rect l="l" t="t" r="r" b="b"/>
              <a:pathLst>
                <a:path w="47927" h="143" extrusionOk="0">
                  <a:moveTo>
                    <a:pt x="61" y="1"/>
                  </a:moveTo>
                  <a:cubicBezTo>
                    <a:pt x="21" y="1"/>
                    <a:pt x="1" y="41"/>
                    <a:pt x="1" y="82"/>
                  </a:cubicBezTo>
                  <a:cubicBezTo>
                    <a:pt x="1" y="122"/>
                    <a:pt x="21" y="142"/>
                    <a:pt x="61" y="142"/>
                  </a:cubicBezTo>
                  <a:lnTo>
                    <a:pt x="47866" y="142"/>
                  </a:lnTo>
                  <a:cubicBezTo>
                    <a:pt x="47907" y="142"/>
                    <a:pt x="47927" y="122"/>
                    <a:pt x="47927" y="82"/>
                  </a:cubicBezTo>
                  <a:cubicBezTo>
                    <a:pt x="47927" y="4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4"/>
            <p:cNvSpPr/>
            <p:nvPr/>
          </p:nvSpPr>
          <p:spPr>
            <a:xfrm>
              <a:off x="2240825" y="3714650"/>
              <a:ext cx="1198175" cy="3050"/>
            </a:xfrm>
            <a:custGeom>
              <a:avLst/>
              <a:gdLst/>
              <a:ahLst/>
              <a:cxnLst/>
              <a:rect l="l" t="t" r="r" b="b"/>
              <a:pathLst>
                <a:path w="47927" h="122" extrusionOk="0">
                  <a:moveTo>
                    <a:pt x="61" y="1"/>
                  </a:moveTo>
                  <a:cubicBezTo>
                    <a:pt x="21" y="1"/>
                    <a:pt x="1" y="21"/>
                    <a:pt x="1" y="61"/>
                  </a:cubicBezTo>
                  <a:cubicBezTo>
                    <a:pt x="1" y="101"/>
                    <a:pt x="21" y="122"/>
                    <a:pt x="61" y="122"/>
                  </a:cubicBezTo>
                  <a:lnTo>
                    <a:pt x="47866" y="122"/>
                  </a:lnTo>
                  <a:cubicBezTo>
                    <a:pt x="47907" y="122"/>
                    <a:pt x="47927" y="101"/>
                    <a:pt x="47927" y="61"/>
                  </a:cubicBezTo>
                  <a:cubicBezTo>
                    <a:pt x="47927" y="2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4"/>
            <p:cNvSpPr/>
            <p:nvPr/>
          </p:nvSpPr>
          <p:spPr>
            <a:xfrm>
              <a:off x="2240825" y="3536200"/>
              <a:ext cx="1198175" cy="3575"/>
            </a:xfrm>
            <a:custGeom>
              <a:avLst/>
              <a:gdLst/>
              <a:ahLst/>
              <a:cxnLst/>
              <a:rect l="l" t="t" r="r" b="b"/>
              <a:pathLst>
                <a:path w="47927" h="143" extrusionOk="0">
                  <a:moveTo>
                    <a:pt x="61" y="1"/>
                  </a:moveTo>
                  <a:cubicBezTo>
                    <a:pt x="21" y="1"/>
                    <a:pt x="1" y="41"/>
                    <a:pt x="1" y="61"/>
                  </a:cubicBezTo>
                  <a:cubicBezTo>
                    <a:pt x="1" y="102"/>
                    <a:pt x="21" y="142"/>
                    <a:pt x="61" y="142"/>
                  </a:cubicBezTo>
                  <a:lnTo>
                    <a:pt x="47866" y="142"/>
                  </a:lnTo>
                  <a:cubicBezTo>
                    <a:pt x="47907" y="142"/>
                    <a:pt x="47927" y="102"/>
                    <a:pt x="47927" y="61"/>
                  </a:cubicBezTo>
                  <a:cubicBezTo>
                    <a:pt x="47927" y="41"/>
                    <a:pt x="47907" y="1"/>
                    <a:pt x="47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1" name="Google Shape;441;p14"/>
          <p:cNvSpPr/>
          <p:nvPr/>
        </p:nvSpPr>
        <p:spPr>
          <a:xfrm flipH="1">
            <a:off x="-124900" y="3861464"/>
            <a:ext cx="1496121" cy="1377550"/>
          </a:xfrm>
          <a:custGeom>
            <a:avLst/>
            <a:gdLst/>
            <a:ahLst/>
            <a:cxnLst/>
            <a:rect l="l" t="t" r="r" b="b"/>
            <a:pathLst>
              <a:path w="14498" h="13349" extrusionOk="0">
                <a:moveTo>
                  <a:pt x="10868" y="1"/>
                </a:moveTo>
                <a:lnTo>
                  <a:pt x="10868" y="3368"/>
                </a:lnTo>
                <a:lnTo>
                  <a:pt x="7239" y="3368"/>
                </a:lnTo>
                <a:lnTo>
                  <a:pt x="7239" y="6634"/>
                </a:lnTo>
                <a:lnTo>
                  <a:pt x="3610" y="6634"/>
                </a:lnTo>
                <a:lnTo>
                  <a:pt x="3610" y="9981"/>
                </a:lnTo>
                <a:lnTo>
                  <a:pt x="1" y="9981"/>
                </a:lnTo>
                <a:lnTo>
                  <a:pt x="1" y="13348"/>
                </a:lnTo>
                <a:lnTo>
                  <a:pt x="14498" y="13348"/>
                </a:lnTo>
                <a:lnTo>
                  <a:pt x="14498" y="9981"/>
                </a:lnTo>
                <a:lnTo>
                  <a:pt x="14498" y="6715"/>
                </a:lnTo>
                <a:lnTo>
                  <a:pt x="14498" y="6634"/>
                </a:lnTo>
                <a:lnTo>
                  <a:pt x="14498" y="3368"/>
                </a:lnTo>
                <a:lnTo>
                  <a:pt x="144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4"/>
          <p:cNvSpPr/>
          <p:nvPr/>
        </p:nvSpPr>
        <p:spPr>
          <a:xfrm>
            <a:off x="7723953" y="335188"/>
            <a:ext cx="265207" cy="274942"/>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4"/>
          <p:cNvSpPr/>
          <p:nvPr/>
        </p:nvSpPr>
        <p:spPr>
          <a:xfrm>
            <a:off x="618998" y="268350"/>
            <a:ext cx="394124" cy="408625"/>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4"/>
          <p:cNvSpPr/>
          <p:nvPr/>
        </p:nvSpPr>
        <p:spPr>
          <a:xfrm flipH="1">
            <a:off x="279778" y="2440875"/>
            <a:ext cx="265207" cy="274942"/>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4"/>
          <p:cNvSpPr/>
          <p:nvPr/>
        </p:nvSpPr>
        <p:spPr>
          <a:xfrm>
            <a:off x="4876653" y="4656200"/>
            <a:ext cx="265207" cy="274942"/>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4"/>
          <p:cNvSpPr/>
          <p:nvPr/>
        </p:nvSpPr>
        <p:spPr>
          <a:xfrm flipH="1">
            <a:off x="8319023" y="2332513"/>
            <a:ext cx="394124" cy="408625"/>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4"/>
          <p:cNvSpPr txBox="1">
            <a:spLocks noGrp="1"/>
          </p:cNvSpPr>
          <p:nvPr>
            <p:ph type="title"/>
          </p:nvPr>
        </p:nvSpPr>
        <p:spPr>
          <a:xfrm>
            <a:off x="2225675" y="2978675"/>
            <a:ext cx="5398200" cy="596400"/>
          </a:xfrm>
          <a:prstGeom prst="rect">
            <a:avLst/>
          </a:prstGeom>
          <a:solidFill>
            <a:schemeClr val="dk1"/>
          </a:solidFill>
        </p:spPr>
        <p:txBody>
          <a:bodyPr spcFirstLastPara="1" wrap="square" lIns="91425" tIns="91425" rIns="91425" bIns="91425" anchor="t" anchorCtr="0">
            <a:noAutofit/>
          </a:bodyPr>
          <a:lstStyle>
            <a:lvl1pPr lvl="0" algn="r" rtl="0">
              <a:spcBef>
                <a:spcPts val="0"/>
              </a:spcBef>
              <a:spcAft>
                <a:spcPts val="0"/>
              </a:spcAft>
              <a:buSzPts val="3000"/>
              <a:buNone/>
              <a:defRPr sz="25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448" name="Google Shape;448;p14"/>
          <p:cNvSpPr txBox="1">
            <a:spLocks noGrp="1"/>
          </p:cNvSpPr>
          <p:nvPr>
            <p:ph type="subTitle" idx="1"/>
          </p:nvPr>
        </p:nvSpPr>
        <p:spPr>
          <a:xfrm>
            <a:off x="1520075" y="1447250"/>
            <a:ext cx="6103800" cy="15315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3000"/>
              <a:buNone/>
              <a:defRPr sz="25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aloo 2"/>
              <a:buChar char="●"/>
              <a:defRPr sz="1200">
                <a:solidFill>
                  <a:schemeClr val="dk1"/>
                </a:solidFill>
                <a:latin typeface="Baloo 2"/>
                <a:ea typeface="Baloo 2"/>
                <a:cs typeface="Baloo 2"/>
                <a:sym typeface="Baloo 2"/>
              </a:defRPr>
            </a:lvl1pPr>
            <a:lvl2pPr marL="914400" lvl="1" indent="-304800">
              <a:lnSpc>
                <a:spcPct val="100000"/>
              </a:lnSpc>
              <a:spcBef>
                <a:spcPts val="1600"/>
              </a:spcBef>
              <a:spcAft>
                <a:spcPts val="0"/>
              </a:spcAft>
              <a:buClr>
                <a:schemeClr val="dk1"/>
              </a:buClr>
              <a:buSzPts val="1200"/>
              <a:buFont typeface="Baloo 2"/>
              <a:buChar char="○"/>
              <a:defRPr sz="1200">
                <a:solidFill>
                  <a:schemeClr val="dk1"/>
                </a:solidFill>
                <a:latin typeface="Baloo 2"/>
                <a:ea typeface="Baloo 2"/>
                <a:cs typeface="Baloo 2"/>
                <a:sym typeface="Baloo 2"/>
              </a:defRPr>
            </a:lvl2pPr>
            <a:lvl3pPr marL="1371600" lvl="2" indent="-304800">
              <a:lnSpc>
                <a:spcPct val="100000"/>
              </a:lnSpc>
              <a:spcBef>
                <a:spcPts val="1600"/>
              </a:spcBef>
              <a:spcAft>
                <a:spcPts val="0"/>
              </a:spcAft>
              <a:buClr>
                <a:schemeClr val="dk1"/>
              </a:buClr>
              <a:buSzPts val="1200"/>
              <a:buFont typeface="Baloo 2"/>
              <a:buChar char="■"/>
              <a:defRPr sz="1200">
                <a:solidFill>
                  <a:schemeClr val="dk1"/>
                </a:solidFill>
                <a:latin typeface="Baloo 2"/>
                <a:ea typeface="Baloo 2"/>
                <a:cs typeface="Baloo 2"/>
                <a:sym typeface="Baloo 2"/>
              </a:defRPr>
            </a:lvl3pPr>
            <a:lvl4pPr marL="1828800" lvl="3" indent="-304800">
              <a:lnSpc>
                <a:spcPct val="100000"/>
              </a:lnSpc>
              <a:spcBef>
                <a:spcPts val="1600"/>
              </a:spcBef>
              <a:spcAft>
                <a:spcPts val="0"/>
              </a:spcAft>
              <a:buClr>
                <a:schemeClr val="dk1"/>
              </a:buClr>
              <a:buSzPts val="1200"/>
              <a:buFont typeface="Baloo 2"/>
              <a:buChar char="●"/>
              <a:defRPr sz="1200">
                <a:solidFill>
                  <a:schemeClr val="dk1"/>
                </a:solidFill>
                <a:latin typeface="Baloo 2"/>
                <a:ea typeface="Baloo 2"/>
                <a:cs typeface="Baloo 2"/>
                <a:sym typeface="Baloo 2"/>
              </a:defRPr>
            </a:lvl4pPr>
            <a:lvl5pPr marL="2286000" lvl="4" indent="-304800">
              <a:lnSpc>
                <a:spcPct val="100000"/>
              </a:lnSpc>
              <a:spcBef>
                <a:spcPts val="1600"/>
              </a:spcBef>
              <a:spcAft>
                <a:spcPts val="0"/>
              </a:spcAft>
              <a:buClr>
                <a:schemeClr val="dk1"/>
              </a:buClr>
              <a:buSzPts val="1200"/>
              <a:buFont typeface="Baloo 2"/>
              <a:buChar char="○"/>
              <a:defRPr sz="1200">
                <a:solidFill>
                  <a:schemeClr val="dk1"/>
                </a:solidFill>
                <a:latin typeface="Baloo 2"/>
                <a:ea typeface="Baloo 2"/>
                <a:cs typeface="Baloo 2"/>
                <a:sym typeface="Baloo 2"/>
              </a:defRPr>
            </a:lvl5pPr>
            <a:lvl6pPr marL="2743200" lvl="5" indent="-304800">
              <a:lnSpc>
                <a:spcPct val="100000"/>
              </a:lnSpc>
              <a:spcBef>
                <a:spcPts val="1600"/>
              </a:spcBef>
              <a:spcAft>
                <a:spcPts val="0"/>
              </a:spcAft>
              <a:buClr>
                <a:schemeClr val="dk1"/>
              </a:buClr>
              <a:buSzPts val="1200"/>
              <a:buFont typeface="Baloo 2"/>
              <a:buChar char="■"/>
              <a:defRPr sz="1200">
                <a:solidFill>
                  <a:schemeClr val="dk1"/>
                </a:solidFill>
                <a:latin typeface="Baloo 2"/>
                <a:ea typeface="Baloo 2"/>
                <a:cs typeface="Baloo 2"/>
                <a:sym typeface="Baloo 2"/>
              </a:defRPr>
            </a:lvl6pPr>
            <a:lvl7pPr marL="3200400" lvl="6" indent="-304800">
              <a:lnSpc>
                <a:spcPct val="100000"/>
              </a:lnSpc>
              <a:spcBef>
                <a:spcPts val="1600"/>
              </a:spcBef>
              <a:spcAft>
                <a:spcPts val="0"/>
              </a:spcAft>
              <a:buClr>
                <a:schemeClr val="dk1"/>
              </a:buClr>
              <a:buSzPts val="1200"/>
              <a:buFont typeface="Baloo 2"/>
              <a:buChar char="●"/>
              <a:defRPr sz="1200">
                <a:solidFill>
                  <a:schemeClr val="dk1"/>
                </a:solidFill>
                <a:latin typeface="Baloo 2"/>
                <a:ea typeface="Baloo 2"/>
                <a:cs typeface="Baloo 2"/>
                <a:sym typeface="Baloo 2"/>
              </a:defRPr>
            </a:lvl7pPr>
            <a:lvl8pPr marL="3657600" lvl="7" indent="-304800">
              <a:lnSpc>
                <a:spcPct val="100000"/>
              </a:lnSpc>
              <a:spcBef>
                <a:spcPts val="1600"/>
              </a:spcBef>
              <a:spcAft>
                <a:spcPts val="0"/>
              </a:spcAft>
              <a:buClr>
                <a:schemeClr val="dk1"/>
              </a:buClr>
              <a:buSzPts val="1200"/>
              <a:buFont typeface="Baloo 2"/>
              <a:buChar char="○"/>
              <a:defRPr sz="1200">
                <a:solidFill>
                  <a:schemeClr val="dk1"/>
                </a:solidFill>
                <a:latin typeface="Baloo 2"/>
                <a:ea typeface="Baloo 2"/>
                <a:cs typeface="Baloo 2"/>
                <a:sym typeface="Baloo 2"/>
              </a:defRPr>
            </a:lvl8pPr>
            <a:lvl9pPr marL="4114800" lvl="8" indent="-304800">
              <a:lnSpc>
                <a:spcPct val="100000"/>
              </a:lnSpc>
              <a:spcBef>
                <a:spcPts val="1600"/>
              </a:spcBef>
              <a:spcAft>
                <a:spcPts val="1600"/>
              </a:spcAft>
              <a:buClr>
                <a:schemeClr val="dk1"/>
              </a:buClr>
              <a:buSzPts val="1200"/>
              <a:buFont typeface="Baloo 2"/>
              <a:buChar char="■"/>
              <a:defRPr sz="1200">
                <a:solidFill>
                  <a:schemeClr val="dk1"/>
                </a:solidFill>
                <a:latin typeface="Baloo 2"/>
                <a:ea typeface="Baloo 2"/>
                <a:cs typeface="Baloo 2"/>
                <a:sym typeface="Baloo 2"/>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 id="2147483657" r:id="rId6"/>
    <p:sldLayoutId id="2147483658" r:id="rId7"/>
    <p:sldLayoutId id="2147483659" r:id="rId8"/>
    <p:sldLayoutId id="2147483660" r:id="rId9"/>
    <p:sldLayoutId id="2147483661" r:id="rId10"/>
    <p:sldLayoutId id="2147483666" r:id="rId11"/>
    <p:sldLayoutId id="2147483668" r:id="rId12"/>
    <p:sldLayoutId id="2147483669" r:id="rId13"/>
    <p:sldLayoutId id="2147483674" r:id="rId14"/>
    <p:sldLayoutId id="2147483675" r:id="rId15"/>
    <p:sldLayoutId id="2147483676" r:id="rId16"/>
    <p:sldLayoutId id="2147483678" r:id="rId17"/>
    <p:sldLayoutId id="2147483679" r:id="rId18"/>
    <p:sldLayoutId id="2147483680"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guide id="5" orient="horz" pos="1620">
          <p15:clr>
            <a:srgbClr val="E46962"/>
          </p15:clr>
        </p15:guide>
        <p15:guide id="6" pos="2880">
          <p15:clr>
            <a:srgbClr val="E46962"/>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hyperlink" Target="https://1drv.ms/w/s!AikOv1o3bh40g3BQkvWo4ynEI1hA?e=RU8bhc"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1294" name="Google Shape;1294;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grpSp>
        <p:nvGrpSpPr>
          <p:cNvPr id="1295" name="Google Shape;1295;p43"/>
          <p:cNvGrpSpPr/>
          <p:nvPr/>
        </p:nvGrpSpPr>
        <p:grpSpPr>
          <a:xfrm>
            <a:off x="1328100" y="1241150"/>
            <a:ext cx="6487800" cy="3363000"/>
            <a:chOff x="1328100" y="1241150"/>
            <a:chExt cx="6487800" cy="3363000"/>
          </a:xfrm>
        </p:grpSpPr>
        <p:sp>
          <p:nvSpPr>
            <p:cNvPr id="1296" name="Google Shape;1296;p43"/>
            <p:cNvSpPr/>
            <p:nvPr/>
          </p:nvSpPr>
          <p:spPr>
            <a:xfrm>
              <a:off x="1328100" y="1241150"/>
              <a:ext cx="6487800" cy="3363000"/>
            </a:xfrm>
            <a:prstGeom prst="rect">
              <a:avLst/>
            </a:prstGeom>
            <a:solidFill>
              <a:schemeClr val="dk2"/>
            </a:solidFill>
            <a:ln>
              <a:noFill/>
            </a:ln>
            <a:effectLst>
              <a:outerShdw dist="133350" dir="28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7" name="Google Shape;1297;p43"/>
            <p:cNvGrpSpPr/>
            <p:nvPr/>
          </p:nvGrpSpPr>
          <p:grpSpPr>
            <a:xfrm>
              <a:off x="1402325" y="1332888"/>
              <a:ext cx="447374" cy="118876"/>
              <a:chOff x="4817600" y="3594425"/>
              <a:chExt cx="447374" cy="118876"/>
            </a:xfrm>
          </p:grpSpPr>
          <p:sp>
            <p:nvSpPr>
              <p:cNvPr id="1298" name="Google Shape;1298;p43"/>
              <p:cNvSpPr/>
              <p:nvPr/>
            </p:nvSpPr>
            <p:spPr>
              <a:xfrm>
                <a:off x="4817600" y="3594425"/>
                <a:ext cx="119694" cy="118876"/>
              </a:xfrm>
              <a:custGeom>
                <a:avLst/>
                <a:gdLst/>
                <a:ahLst/>
                <a:cxnLst/>
                <a:rect l="l" t="t" r="r" b="b"/>
                <a:pathLst>
                  <a:path w="1311" h="1302" extrusionOk="0">
                    <a:moveTo>
                      <a:pt x="91" y="1"/>
                    </a:moveTo>
                    <a:cubicBezTo>
                      <a:pt x="66" y="1"/>
                      <a:pt x="41" y="11"/>
                      <a:pt x="21" y="31"/>
                    </a:cubicBezTo>
                    <a:cubicBezTo>
                      <a:pt x="0" y="71"/>
                      <a:pt x="0" y="112"/>
                      <a:pt x="21" y="152"/>
                    </a:cubicBezTo>
                    <a:lnTo>
                      <a:pt x="525" y="656"/>
                    </a:lnTo>
                    <a:lnTo>
                      <a:pt x="21" y="1140"/>
                    </a:lnTo>
                    <a:cubicBezTo>
                      <a:pt x="0" y="1180"/>
                      <a:pt x="0" y="1241"/>
                      <a:pt x="21" y="1281"/>
                    </a:cubicBezTo>
                    <a:cubicBezTo>
                      <a:pt x="41" y="1301"/>
                      <a:pt x="61" y="1301"/>
                      <a:pt x="101" y="1301"/>
                    </a:cubicBezTo>
                    <a:cubicBezTo>
                      <a:pt x="121" y="1301"/>
                      <a:pt x="142" y="1301"/>
                      <a:pt x="162" y="1281"/>
                    </a:cubicBezTo>
                    <a:lnTo>
                      <a:pt x="646" y="777"/>
                    </a:lnTo>
                    <a:lnTo>
                      <a:pt x="1150" y="1281"/>
                    </a:lnTo>
                    <a:cubicBezTo>
                      <a:pt x="1170" y="1301"/>
                      <a:pt x="1190" y="1301"/>
                      <a:pt x="1210" y="1301"/>
                    </a:cubicBezTo>
                    <a:cubicBezTo>
                      <a:pt x="1230" y="1301"/>
                      <a:pt x="1250" y="1301"/>
                      <a:pt x="1271" y="1281"/>
                    </a:cubicBezTo>
                    <a:cubicBezTo>
                      <a:pt x="1311" y="1241"/>
                      <a:pt x="1311" y="1180"/>
                      <a:pt x="1271" y="1140"/>
                    </a:cubicBezTo>
                    <a:lnTo>
                      <a:pt x="787" y="656"/>
                    </a:lnTo>
                    <a:lnTo>
                      <a:pt x="1271" y="152"/>
                    </a:lnTo>
                    <a:cubicBezTo>
                      <a:pt x="1311" y="112"/>
                      <a:pt x="1311" y="71"/>
                      <a:pt x="1271" y="31"/>
                    </a:cubicBezTo>
                    <a:cubicBezTo>
                      <a:pt x="1261" y="11"/>
                      <a:pt x="1240" y="1"/>
                      <a:pt x="1218" y="1"/>
                    </a:cubicBezTo>
                    <a:cubicBezTo>
                      <a:pt x="1195" y="1"/>
                      <a:pt x="1170" y="11"/>
                      <a:pt x="1150" y="31"/>
                    </a:cubicBezTo>
                    <a:lnTo>
                      <a:pt x="646" y="515"/>
                    </a:lnTo>
                    <a:lnTo>
                      <a:pt x="162" y="31"/>
                    </a:lnTo>
                    <a:cubicBezTo>
                      <a:pt x="142" y="11"/>
                      <a:pt x="116"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3"/>
              <p:cNvSpPr/>
              <p:nvPr/>
            </p:nvSpPr>
            <p:spPr>
              <a:xfrm>
                <a:off x="4983220" y="3594425"/>
                <a:ext cx="119786" cy="118876"/>
              </a:xfrm>
              <a:custGeom>
                <a:avLst/>
                <a:gdLst/>
                <a:ahLst/>
                <a:cxnLst/>
                <a:rect l="l" t="t" r="r" b="b"/>
                <a:pathLst>
                  <a:path w="1312" h="1302" extrusionOk="0">
                    <a:moveTo>
                      <a:pt x="102" y="1"/>
                    </a:moveTo>
                    <a:cubicBezTo>
                      <a:pt x="82" y="1"/>
                      <a:pt x="61" y="11"/>
                      <a:pt x="41" y="31"/>
                    </a:cubicBezTo>
                    <a:cubicBezTo>
                      <a:pt x="1" y="71"/>
                      <a:pt x="1" y="112"/>
                      <a:pt x="41" y="152"/>
                    </a:cubicBezTo>
                    <a:lnTo>
                      <a:pt x="525" y="656"/>
                    </a:lnTo>
                    <a:lnTo>
                      <a:pt x="41" y="1140"/>
                    </a:lnTo>
                    <a:cubicBezTo>
                      <a:pt x="1" y="1180"/>
                      <a:pt x="1" y="1241"/>
                      <a:pt x="41" y="1281"/>
                    </a:cubicBezTo>
                    <a:cubicBezTo>
                      <a:pt x="61" y="1301"/>
                      <a:pt x="82" y="1301"/>
                      <a:pt x="102" y="1301"/>
                    </a:cubicBezTo>
                    <a:cubicBezTo>
                      <a:pt x="122" y="1301"/>
                      <a:pt x="142" y="1301"/>
                      <a:pt x="162" y="1281"/>
                    </a:cubicBezTo>
                    <a:lnTo>
                      <a:pt x="666" y="777"/>
                    </a:lnTo>
                    <a:lnTo>
                      <a:pt x="1150" y="1281"/>
                    </a:lnTo>
                    <a:cubicBezTo>
                      <a:pt x="1170" y="1301"/>
                      <a:pt x="1191" y="1301"/>
                      <a:pt x="1211" y="1301"/>
                    </a:cubicBezTo>
                    <a:cubicBezTo>
                      <a:pt x="1251" y="1301"/>
                      <a:pt x="1271" y="1301"/>
                      <a:pt x="1291" y="1281"/>
                    </a:cubicBezTo>
                    <a:cubicBezTo>
                      <a:pt x="1312" y="1241"/>
                      <a:pt x="1312" y="1180"/>
                      <a:pt x="1291" y="1140"/>
                    </a:cubicBezTo>
                    <a:lnTo>
                      <a:pt x="787" y="656"/>
                    </a:lnTo>
                    <a:lnTo>
                      <a:pt x="1291" y="152"/>
                    </a:lnTo>
                    <a:cubicBezTo>
                      <a:pt x="1312" y="112"/>
                      <a:pt x="1312" y="71"/>
                      <a:pt x="1291" y="31"/>
                    </a:cubicBezTo>
                    <a:cubicBezTo>
                      <a:pt x="1271" y="11"/>
                      <a:pt x="1246" y="1"/>
                      <a:pt x="1221" y="1"/>
                    </a:cubicBezTo>
                    <a:cubicBezTo>
                      <a:pt x="1196" y="1"/>
                      <a:pt x="1170" y="11"/>
                      <a:pt x="1150" y="31"/>
                    </a:cubicBezTo>
                    <a:lnTo>
                      <a:pt x="666" y="515"/>
                    </a:lnTo>
                    <a:lnTo>
                      <a:pt x="162" y="31"/>
                    </a:lnTo>
                    <a:cubicBezTo>
                      <a:pt x="142" y="11"/>
                      <a:pt x="122" y="1"/>
                      <a:pt x="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3"/>
              <p:cNvSpPr/>
              <p:nvPr/>
            </p:nvSpPr>
            <p:spPr>
              <a:xfrm>
                <a:off x="5145279" y="3594425"/>
                <a:ext cx="119694" cy="118876"/>
              </a:xfrm>
              <a:custGeom>
                <a:avLst/>
                <a:gdLst/>
                <a:ahLst/>
                <a:cxnLst/>
                <a:rect l="l" t="t" r="r" b="b"/>
                <a:pathLst>
                  <a:path w="1311" h="1302" extrusionOk="0">
                    <a:moveTo>
                      <a:pt x="91" y="1"/>
                    </a:moveTo>
                    <a:cubicBezTo>
                      <a:pt x="66" y="1"/>
                      <a:pt x="41" y="11"/>
                      <a:pt x="20" y="31"/>
                    </a:cubicBezTo>
                    <a:cubicBezTo>
                      <a:pt x="0" y="71"/>
                      <a:pt x="0" y="112"/>
                      <a:pt x="20" y="152"/>
                    </a:cubicBezTo>
                    <a:lnTo>
                      <a:pt x="525" y="656"/>
                    </a:lnTo>
                    <a:lnTo>
                      <a:pt x="20" y="1140"/>
                    </a:lnTo>
                    <a:cubicBezTo>
                      <a:pt x="0" y="1180"/>
                      <a:pt x="0" y="1241"/>
                      <a:pt x="20" y="1281"/>
                    </a:cubicBezTo>
                    <a:cubicBezTo>
                      <a:pt x="41" y="1301"/>
                      <a:pt x="61" y="1301"/>
                      <a:pt x="101" y="1301"/>
                    </a:cubicBezTo>
                    <a:cubicBezTo>
                      <a:pt x="121" y="1301"/>
                      <a:pt x="141" y="1301"/>
                      <a:pt x="162" y="1281"/>
                    </a:cubicBezTo>
                    <a:lnTo>
                      <a:pt x="645" y="777"/>
                    </a:lnTo>
                    <a:lnTo>
                      <a:pt x="1150" y="1281"/>
                    </a:lnTo>
                    <a:cubicBezTo>
                      <a:pt x="1170" y="1301"/>
                      <a:pt x="1190" y="1301"/>
                      <a:pt x="1210" y="1301"/>
                    </a:cubicBezTo>
                    <a:cubicBezTo>
                      <a:pt x="1230" y="1301"/>
                      <a:pt x="1250" y="1301"/>
                      <a:pt x="1271" y="1281"/>
                    </a:cubicBezTo>
                    <a:cubicBezTo>
                      <a:pt x="1311" y="1241"/>
                      <a:pt x="1311" y="1180"/>
                      <a:pt x="1271" y="1140"/>
                    </a:cubicBezTo>
                    <a:lnTo>
                      <a:pt x="787" y="656"/>
                    </a:lnTo>
                    <a:lnTo>
                      <a:pt x="1271" y="152"/>
                    </a:lnTo>
                    <a:cubicBezTo>
                      <a:pt x="1311" y="112"/>
                      <a:pt x="1311" y="71"/>
                      <a:pt x="1271" y="31"/>
                    </a:cubicBezTo>
                    <a:cubicBezTo>
                      <a:pt x="1250" y="11"/>
                      <a:pt x="1230" y="1"/>
                      <a:pt x="1210" y="1"/>
                    </a:cubicBezTo>
                    <a:cubicBezTo>
                      <a:pt x="1190" y="1"/>
                      <a:pt x="1170" y="11"/>
                      <a:pt x="1150" y="31"/>
                    </a:cubicBezTo>
                    <a:lnTo>
                      <a:pt x="645" y="515"/>
                    </a:lnTo>
                    <a:lnTo>
                      <a:pt x="162" y="31"/>
                    </a:lnTo>
                    <a:cubicBezTo>
                      <a:pt x="141" y="11"/>
                      <a:pt x="116"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1" name="Google Shape;1301;p43"/>
            <p:cNvGrpSpPr/>
            <p:nvPr/>
          </p:nvGrpSpPr>
          <p:grpSpPr>
            <a:xfrm>
              <a:off x="7283675" y="4393538"/>
              <a:ext cx="447374" cy="118876"/>
              <a:chOff x="4817600" y="3594425"/>
              <a:chExt cx="447374" cy="118876"/>
            </a:xfrm>
          </p:grpSpPr>
          <p:sp>
            <p:nvSpPr>
              <p:cNvPr id="1302" name="Google Shape;1302;p43"/>
              <p:cNvSpPr/>
              <p:nvPr/>
            </p:nvSpPr>
            <p:spPr>
              <a:xfrm>
                <a:off x="4817600" y="3594425"/>
                <a:ext cx="119694" cy="118876"/>
              </a:xfrm>
              <a:custGeom>
                <a:avLst/>
                <a:gdLst/>
                <a:ahLst/>
                <a:cxnLst/>
                <a:rect l="l" t="t" r="r" b="b"/>
                <a:pathLst>
                  <a:path w="1311" h="1302" extrusionOk="0">
                    <a:moveTo>
                      <a:pt x="91" y="1"/>
                    </a:moveTo>
                    <a:cubicBezTo>
                      <a:pt x="66" y="1"/>
                      <a:pt x="41" y="11"/>
                      <a:pt x="21" y="31"/>
                    </a:cubicBezTo>
                    <a:cubicBezTo>
                      <a:pt x="0" y="71"/>
                      <a:pt x="0" y="112"/>
                      <a:pt x="21" y="152"/>
                    </a:cubicBezTo>
                    <a:lnTo>
                      <a:pt x="525" y="656"/>
                    </a:lnTo>
                    <a:lnTo>
                      <a:pt x="21" y="1140"/>
                    </a:lnTo>
                    <a:cubicBezTo>
                      <a:pt x="0" y="1180"/>
                      <a:pt x="0" y="1241"/>
                      <a:pt x="21" y="1281"/>
                    </a:cubicBezTo>
                    <a:cubicBezTo>
                      <a:pt x="41" y="1301"/>
                      <a:pt x="61" y="1301"/>
                      <a:pt x="101" y="1301"/>
                    </a:cubicBezTo>
                    <a:cubicBezTo>
                      <a:pt x="121" y="1301"/>
                      <a:pt x="142" y="1301"/>
                      <a:pt x="162" y="1281"/>
                    </a:cubicBezTo>
                    <a:lnTo>
                      <a:pt x="646" y="777"/>
                    </a:lnTo>
                    <a:lnTo>
                      <a:pt x="1150" y="1281"/>
                    </a:lnTo>
                    <a:cubicBezTo>
                      <a:pt x="1170" y="1301"/>
                      <a:pt x="1190" y="1301"/>
                      <a:pt x="1210" y="1301"/>
                    </a:cubicBezTo>
                    <a:cubicBezTo>
                      <a:pt x="1230" y="1301"/>
                      <a:pt x="1250" y="1301"/>
                      <a:pt x="1271" y="1281"/>
                    </a:cubicBezTo>
                    <a:cubicBezTo>
                      <a:pt x="1311" y="1241"/>
                      <a:pt x="1311" y="1180"/>
                      <a:pt x="1271" y="1140"/>
                    </a:cubicBezTo>
                    <a:lnTo>
                      <a:pt x="787" y="656"/>
                    </a:lnTo>
                    <a:lnTo>
                      <a:pt x="1271" y="152"/>
                    </a:lnTo>
                    <a:cubicBezTo>
                      <a:pt x="1311" y="112"/>
                      <a:pt x="1311" y="71"/>
                      <a:pt x="1271" y="31"/>
                    </a:cubicBezTo>
                    <a:cubicBezTo>
                      <a:pt x="1261" y="11"/>
                      <a:pt x="1240" y="1"/>
                      <a:pt x="1218" y="1"/>
                    </a:cubicBezTo>
                    <a:cubicBezTo>
                      <a:pt x="1195" y="1"/>
                      <a:pt x="1170" y="11"/>
                      <a:pt x="1150" y="31"/>
                    </a:cubicBezTo>
                    <a:lnTo>
                      <a:pt x="646" y="515"/>
                    </a:lnTo>
                    <a:lnTo>
                      <a:pt x="162" y="31"/>
                    </a:lnTo>
                    <a:cubicBezTo>
                      <a:pt x="142" y="11"/>
                      <a:pt x="116"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3"/>
              <p:cNvSpPr/>
              <p:nvPr/>
            </p:nvSpPr>
            <p:spPr>
              <a:xfrm>
                <a:off x="4983220" y="3594425"/>
                <a:ext cx="119786" cy="118876"/>
              </a:xfrm>
              <a:custGeom>
                <a:avLst/>
                <a:gdLst/>
                <a:ahLst/>
                <a:cxnLst/>
                <a:rect l="l" t="t" r="r" b="b"/>
                <a:pathLst>
                  <a:path w="1312" h="1302" extrusionOk="0">
                    <a:moveTo>
                      <a:pt x="102" y="1"/>
                    </a:moveTo>
                    <a:cubicBezTo>
                      <a:pt x="82" y="1"/>
                      <a:pt x="61" y="11"/>
                      <a:pt x="41" y="31"/>
                    </a:cubicBezTo>
                    <a:cubicBezTo>
                      <a:pt x="1" y="71"/>
                      <a:pt x="1" y="112"/>
                      <a:pt x="41" y="152"/>
                    </a:cubicBezTo>
                    <a:lnTo>
                      <a:pt x="525" y="656"/>
                    </a:lnTo>
                    <a:lnTo>
                      <a:pt x="41" y="1140"/>
                    </a:lnTo>
                    <a:cubicBezTo>
                      <a:pt x="1" y="1180"/>
                      <a:pt x="1" y="1241"/>
                      <a:pt x="41" y="1281"/>
                    </a:cubicBezTo>
                    <a:cubicBezTo>
                      <a:pt x="61" y="1301"/>
                      <a:pt x="82" y="1301"/>
                      <a:pt x="102" y="1301"/>
                    </a:cubicBezTo>
                    <a:cubicBezTo>
                      <a:pt x="122" y="1301"/>
                      <a:pt x="142" y="1301"/>
                      <a:pt x="162" y="1281"/>
                    </a:cubicBezTo>
                    <a:lnTo>
                      <a:pt x="666" y="777"/>
                    </a:lnTo>
                    <a:lnTo>
                      <a:pt x="1150" y="1281"/>
                    </a:lnTo>
                    <a:cubicBezTo>
                      <a:pt x="1170" y="1301"/>
                      <a:pt x="1191" y="1301"/>
                      <a:pt x="1211" y="1301"/>
                    </a:cubicBezTo>
                    <a:cubicBezTo>
                      <a:pt x="1251" y="1301"/>
                      <a:pt x="1271" y="1301"/>
                      <a:pt x="1291" y="1281"/>
                    </a:cubicBezTo>
                    <a:cubicBezTo>
                      <a:pt x="1312" y="1241"/>
                      <a:pt x="1312" y="1180"/>
                      <a:pt x="1291" y="1140"/>
                    </a:cubicBezTo>
                    <a:lnTo>
                      <a:pt x="787" y="656"/>
                    </a:lnTo>
                    <a:lnTo>
                      <a:pt x="1291" y="152"/>
                    </a:lnTo>
                    <a:cubicBezTo>
                      <a:pt x="1312" y="112"/>
                      <a:pt x="1312" y="71"/>
                      <a:pt x="1291" y="31"/>
                    </a:cubicBezTo>
                    <a:cubicBezTo>
                      <a:pt x="1271" y="11"/>
                      <a:pt x="1246" y="1"/>
                      <a:pt x="1221" y="1"/>
                    </a:cubicBezTo>
                    <a:cubicBezTo>
                      <a:pt x="1196" y="1"/>
                      <a:pt x="1170" y="11"/>
                      <a:pt x="1150" y="31"/>
                    </a:cubicBezTo>
                    <a:lnTo>
                      <a:pt x="666" y="515"/>
                    </a:lnTo>
                    <a:lnTo>
                      <a:pt x="162" y="31"/>
                    </a:lnTo>
                    <a:cubicBezTo>
                      <a:pt x="142" y="11"/>
                      <a:pt x="122" y="1"/>
                      <a:pt x="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3"/>
              <p:cNvSpPr/>
              <p:nvPr/>
            </p:nvSpPr>
            <p:spPr>
              <a:xfrm>
                <a:off x="5145279" y="3594425"/>
                <a:ext cx="119694" cy="118876"/>
              </a:xfrm>
              <a:custGeom>
                <a:avLst/>
                <a:gdLst/>
                <a:ahLst/>
                <a:cxnLst/>
                <a:rect l="l" t="t" r="r" b="b"/>
                <a:pathLst>
                  <a:path w="1311" h="1302" extrusionOk="0">
                    <a:moveTo>
                      <a:pt x="91" y="1"/>
                    </a:moveTo>
                    <a:cubicBezTo>
                      <a:pt x="66" y="1"/>
                      <a:pt x="41" y="11"/>
                      <a:pt x="20" y="31"/>
                    </a:cubicBezTo>
                    <a:cubicBezTo>
                      <a:pt x="0" y="71"/>
                      <a:pt x="0" y="112"/>
                      <a:pt x="20" y="152"/>
                    </a:cubicBezTo>
                    <a:lnTo>
                      <a:pt x="525" y="656"/>
                    </a:lnTo>
                    <a:lnTo>
                      <a:pt x="20" y="1140"/>
                    </a:lnTo>
                    <a:cubicBezTo>
                      <a:pt x="0" y="1180"/>
                      <a:pt x="0" y="1241"/>
                      <a:pt x="20" y="1281"/>
                    </a:cubicBezTo>
                    <a:cubicBezTo>
                      <a:pt x="41" y="1301"/>
                      <a:pt x="61" y="1301"/>
                      <a:pt x="101" y="1301"/>
                    </a:cubicBezTo>
                    <a:cubicBezTo>
                      <a:pt x="121" y="1301"/>
                      <a:pt x="141" y="1301"/>
                      <a:pt x="162" y="1281"/>
                    </a:cubicBezTo>
                    <a:lnTo>
                      <a:pt x="645" y="777"/>
                    </a:lnTo>
                    <a:lnTo>
                      <a:pt x="1150" y="1281"/>
                    </a:lnTo>
                    <a:cubicBezTo>
                      <a:pt x="1170" y="1301"/>
                      <a:pt x="1190" y="1301"/>
                      <a:pt x="1210" y="1301"/>
                    </a:cubicBezTo>
                    <a:cubicBezTo>
                      <a:pt x="1230" y="1301"/>
                      <a:pt x="1250" y="1301"/>
                      <a:pt x="1271" y="1281"/>
                    </a:cubicBezTo>
                    <a:cubicBezTo>
                      <a:pt x="1311" y="1241"/>
                      <a:pt x="1311" y="1180"/>
                      <a:pt x="1271" y="1140"/>
                    </a:cubicBezTo>
                    <a:lnTo>
                      <a:pt x="787" y="656"/>
                    </a:lnTo>
                    <a:lnTo>
                      <a:pt x="1271" y="152"/>
                    </a:lnTo>
                    <a:cubicBezTo>
                      <a:pt x="1311" y="112"/>
                      <a:pt x="1311" y="71"/>
                      <a:pt x="1271" y="31"/>
                    </a:cubicBezTo>
                    <a:cubicBezTo>
                      <a:pt x="1250" y="11"/>
                      <a:pt x="1230" y="1"/>
                      <a:pt x="1210" y="1"/>
                    </a:cubicBezTo>
                    <a:cubicBezTo>
                      <a:pt x="1190" y="1"/>
                      <a:pt x="1170" y="11"/>
                      <a:pt x="1150" y="31"/>
                    </a:cubicBezTo>
                    <a:lnTo>
                      <a:pt x="645" y="515"/>
                    </a:lnTo>
                    <a:lnTo>
                      <a:pt x="162" y="31"/>
                    </a:lnTo>
                    <a:cubicBezTo>
                      <a:pt x="141" y="11"/>
                      <a:pt x="116"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09" name="Google Shape;1309;p43"/>
          <p:cNvSpPr txBox="1">
            <a:spLocks noGrp="1"/>
          </p:cNvSpPr>
          <p:nvPr>
            <p:ph type="title" idx="5"/>
          </p:nvPr>
        </p:nvSpPr>
        <p:spPr>
          <a:xfrm>
            <a:off x="2094428" y="14510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310" name="Google Shape;1310;p43"/>
          <p:cNvSpPr txBox="1">
            <a:spLocks noGrp="1"/>
          </p:cNvSpPr>
          <p:nvPr>
            <p:ph type="title" idx="6"/>
          </p:nvPr>
        </p:nvSpPr>
        <p:spPr>
          <a:xfrm>
            <a:off x="2176202" y="2989966"/>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311" name="Google Shape;1311;p43"/>
          <p:cNvSpPr txBox="1">
            <a:spLocks noGrp="1"/>
          </p:cNvSpPr>
          <p:nvPr>
            <p:ph type="title" idx="7"/>
          </p:nvPr>
        </p:nvSpPr>
        <p:spPr>
          <a:xfrm>
            <a:off x="3879304" y="1436215"/>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312" name="Google Shape;1312;p43"/>
          <p:cNvSpPr txBox="1">
            <a:spLocks noGrp="1"/>
          </p:cNvSpPr>
          <p:nvPr>
            <p:ph type="title" idx="8"/>
          </p:nvPr>
        </p:nvSpPr>
        <p:spPr>
          <a:xfrm>
            <a:off x="3925951" y="295297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313" name="Google Shape;1313;p43"/>
          <p:cNvSpPr txBox="1">
            <a:spLocks noGrp="1"/>
          </p:cNvSpPr>
          <p:nvPr>
            <p:ph type="subTitle" idx="9"/>
          </p:nvPr>
        </p:nvSpPr>
        <p:spPr>
          <a:xfrm>
            <a:off x="1987801" y="2010475"/>
            <a:ext cx="2305500"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About us</a:t>
            </a:r>
            <a:endParaRPr dirty="0"/>
          </a:p>
        </p:txBody>
      </p:sp>
      <p:sp>
        <p:nvSpPr>
          <p:cNvPr id="1315" name="Google Shape;1315;p43"/>
          <p:cNvSpPr txBox="1">
            <a:spLocks noGrp="1"/>
          </p:cNvSpPr>
          <p:nvPr>
            <p:ph type="subTitle" idx="14"/>
          </p:nvPr>
        </p:nvSpPr>
        <p:spPr>
          <a:xfrm>
            <a:off x="2073217" y="3497440"/>
            <a:ext cx="1699535" cy="45752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Awareness</a:t>
            </a:r>
            <a:endParaRPr sz="2000" dirty="0"/>
          </a:p>
        </p:txBody>
      </p:sp>
      <p:sp>
        <p:nvSpPr>
          <p:cNvPr id="1316" name="Google Shape;1316;p43"/>
          <p:cNvSpPr txBox="1">
            <a:spLocks noGrp="1"/>
          </p:cNvSpPr>
          <p:nvPr>
            <p:ph type="subTitle" idx="15"/>
          </p:nvPr>
        </p:nvSpPr>
        <p:spPr>
          <a:xfrm>
            <a:off x="3772752" y="3491056"/>
            <a:ext cx="2120055" cy="4575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t>TIMELINE</a:t>
            </a:r>
            <a:endParaRPr sz="2000" dirty="0"/>
          </a:p>
        </p:txBody>
      </p:sp>
      <p:sp>
        <p:nvSpPr>
          <p:cNvPr id="10" name="Google Shape;1314;p43">
            <a:extLst>
              <a:ext uri="{FF2B5EF4-FFF2-40B4-BE49-F238E27FC236}">
                <a16:creationId xmlns:a16="http://schemas.microsoft.com/office/drawing/2014/main" id="{7A7C59A9-2889-777D-29AE-1DAE9AD3797B}"/>
              </a:ext>
            </a:extLst>
          </p:cNvPr>
          <p:cNvSpPr txBox="1">
            <a:spLocks/>
          </p:cNvSpPr>
          <p:nvPr/>
        </p:nvSpPr>
        <p:spPr>
          <a:xfrm>
            <a:off x="3772752" y="1995607"/>
            <a:ext cx="2305500" cy="394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400" b="1"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N" dirty="0"/>
              <a:t>Sopan</a:t>
            </a:r>
          </a:p>
        </p:txBody>
      </p:sp>
      <p:sp>
        <p:nvSpPr>
          <p:cNvPr id="15" name="Google Shape;1311;p43">
            <a:extLst>
              <a:ext uri="{FF2B5EF4-FFF2-40B4-BE49-F238E27FC236}">
                <a16:creationId xmlns:a16="http://schemas.microsoft.com/office/drawing/2014/main" id="{2CA66BC6-DEF8-96E4-FB5C-4C16115A8EAD}"/>
              </a:ext>
            </a:extLst>
          </p:cNvPr>
          <p:cNvSpPr txBox="1">
            <a:spLocks/>
          </p:cNvSpPr>
          <p:nvPr/>
        </p:nvSpPr>
        <p:spPr>
          <a:xfrm>
            <a:off x="5629853" y="1456449"/>
            <a:ext cx="734700" cy="447600"/>
          </a:xfrm>
          <a:prstGeom prst="rect">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tserrat"/>
              <a:buNone/>
              <a:defRPr sz="30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
              <a:t>02</a:t>
            </a:r>
            <a:endParaRPr lang="en" dirty="0"/>
          </a:p>
        </p:txBody>
      </p:sp>
      <p:sp>
        <p:nvSpPr>
          <p:cNvPr id="16" name="Google Shape;1314;p43">
            <a:extLst>
              <a:ext uri="{FF2B5EF4-FFF2-40B4-BE49-F238E27FC236}">
                <a16:creationId xmlns:a16="http://schemas.microsoft.com/office/drawing/2014/main" id="{3187CABE-BE61-8081-C4D3-A4A2CB8109D7}"/>
              </a:ext>
            </a:extLst>
          </p:cNvPr>
          <p:cNvSpPr txBox="1">
            <a:spLocks/>
          </p:cNvSpPr>
          <p:nvPr/>
        </p:nvSpPr>
        <p:spPr>
          <a:xfrm>
            <a:off x="5490860" y="1856679"/>
            <a:ext cx="2305500" cy="8400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400" b="1"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2000" dirty="0"/>
              <a:t>Strategy &amp; Budget</a:t>
            </a:r>
            <a:endParaRPr lang="en-IN" sz="2000" dirty="0"/>
          </a:p>
        </p:txBody>
      </p:sp>
      <p:sp>
        <p:nvSpPr>
          <p:cNvPr id="17" name="Google Shape;1312;p43">
            <a:extLst>
              <a:ext uri="{FF2B5EF4-FFF2-40B4-BE49-F238E27FC236}">
                <a16:creationId xmlns:a16="http://schemas.microsoft.com/office/drawing/2014/main" id="{11E373D0-9AD8-D279-6A5A-6F3D0F777B7F}"/>
              </a:ext>
            </a:extLst>
          </p:cNvPr>
          <p:cNvSpPr txBox="1">
            <a:spLocks/>
          </p:cNvSpPr>
          <p:nvPr/>
        </p:nvSpPr>
        <p:spPr>
          <a:xfrm>
            <a:off x="5618783" y="2952978"/>
            <a:ext cx="734700" cy="447600"/>
          </a:xfrm>
          <a:prstGeom prst="rect">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tserrat"/>
              <a:buNone/>
              <a:defRPr sz="30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 dirty="0"/>
              <a:t>06</a:t>
            </a:r>
          </a:p>
        </p:txBody>
      </p:sp>
      <p:sp>
        <p:nvSpPr>
          <p:cNvPr id="18" name="Google Shape;1316;p43">
            <a:extLst>
              <a:ext uri="{FF2B5EF4-FFF2-40B4-BE49-F238E27FC236}">
                <a16:creationId xmlns:a16="http://schemas.microsoft.com/office/drawing/2014/main" id="{28AA5D31-A726-5755-A081-4C56F189BEBC}"/>
              </a:ext>
            </a:extLst>
          </p:cNvPr>
          <p:cNvSpPr txBox="1">
            <a:spLocks/>
          </p:cNvSpPr>
          <p:nvPr/>
        </p:nvSpPr>
        <p:spPr>
          <a:xfrm>
            <a:off x="5491299" y="3629342"/>
            <a:ext cx="2120055" cy="45752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400" b="1"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800" dirty="0"/>
              <a:t>RESULT &amp;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69A5C-97CA-5A97-4BEC-7A71AEBA182D}"/>
              </a:ext>
            </a:extLst>
          </p:cNvPr>
          <p:cNvSpPr>
            <a:spLocks noGrp="1"/>
          </p:cNvSpPr>
          <p:nvPr>
            <p:ph type="title"/>
          </p:nvPr>
        </p:nvSpPr>
        <p:spPr>
          <a:xfrm>
            <a:off x="828968" y="2150850"/>
            <a:ext cx="3439500" cy="841800"/>
          </a:xfrm>
        </p:spPr>
        <p:txBody>
          <a:bodyPr/>
          <a:lstStyle/>
          <a:p>
            <a:r>
              <a:rPr lang="en-IN" dirty="0"/>
              <a:t>Offline</a:t>
            </a:r>
          </a:p>
        </p:txBody>
      </p:sp>
      <p:sp>
        <p:nvSpPr>
          <p:cNvPr id="3" name="Title 2">
            <a:extLst>
              <a:ext uri="{FF2B5EF4-FFF2-40B4-BE49-F238E27FC236}">
                <a16:creationId xmlns:a16="http://schemas.microsoft.com/office/drawing/2014/main" id="{701DA7DD-840E-4518-E212-27EB460B935B}"/>
              </a:ext>
            </a:extLst>
          </p:cNvPr>
          <p:cNvSpPr>
            <a:spLocks noGrp="1"/>
          </p:cNvSpPr>
          <p:nvPr>
            <p:ph type="title" idx="2"/>
          </p:nvPr>
        </p:nvSpPr>
        <p:spPr>
          <a:xfrm>
            <a:off x="360616" y="528260"/>
            <a:ext cx="8239686" cy="745590"/>
          </a:xfrm>
        </p:spPr>
        <p:txBody>
          <a:bodyPr/>
          <a:lstStyle/>
          <a:p>
            <a:r>
              <a:rPr lang="en-IN" dirty="0"/>
              <a:t>Mode of the Event </a:t>
            </a:r>
          </a:p>
        </p:txBody>
      </p:sp>
    </p:spTree>
    <p:extLst>
      <p:ext uri="{BB962C8B-B14F-4D97-AF65-F5344CB8AC3E}">
        <p14:creationId xmlns:p14="http://schemas.microsoft.com/office/powerpoint/2010/main" val="3638784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3"/>
        <p:cNvGrpSpPr/>
        <p:nvPr/>
      </p:nvGrpSpPr>
      <p:grpSpPr>
        <a:xfrm>
          <a:off x="0" y="0"/>
          <a:ext cx="0" cy="0"/>
          <a:chOff x="0" y="0"/>
          <a:chExt cx="0" cy="0"/>
        </a:xfrm>
      </p:grpSpPr>
      <p:grpSp>
        <p:nvGrpSpPr>
          <p:cNvPr id="1614" name="Google Shape;1614;p64"/>
          <p:cNvGrpSpPr/>
          <p:nvPr/>
        </p:nvGrpSpPr>
        <p:grpSpPr>
          <a:xfrm>
            <a:off x="3632575" y="745150"/>
            <a:ext cx="4798200" cy="3397850"/>
            <a:chOff x="2172900" y="745150"/>
            <a:chExt cx="4798200" cy="3397850"/>
          </a:xfrm>
        </p:grpSpPr>
        <p:sp>
          <p:nvSpPr>
            <p:cNvPr id="1615" name="Google Shape;1615;p64"/>
            <p:cNvSpPr/>
            <p:nvPr/>
          </p:nvSpPr>
          <p:spPr>
            <a:xfrm>
              <a:off x="2172900" y="745150"/>
              <a:ext cx="4798200" cy="255300"/>
            </a:xfrm>
            <a:prstGeom prst="rect">
              <a:avLst/>
            </a:prstGeom>
            <a:solidFill>
              <a:schemeClr val="dk1"/>
            </a:solidFill>
            <a:ln>
              <a:noFill/>
            </a:ln>
            <a:effectLst>
              <a:outerShdw dist="133350" dir="28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64"/>
            <p:cNvSpPr/>
            <p:nvPr/>
          </p:nvSpPr>
          <p:spPr>
            <a:xfrm>
              <a:off x="2172900" y="1000500"/>
              <a:ext cx="4798200" cy="3142500"/>
            </a:xfrm>
            <a:prstGeom prst="rect">
              <a:avLst/>
            </a:prstGeom>
            <a:solidFill>
              <a:schemeClr val="dk2"/>
            </a:solidFill>
            <a:ln>
              <a:noFill/>
            </a:ln>
            <a:effectLst>
              <a:outerShdw dist="133350" dir="28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64"/>
          <p:cNvSpPr txBox="1">
            <a:spLocks noGrp="1"/>
          </p:cNvSpPr>
          <p:nvPr>
            <p:ph type="title"/>
          </p:nvPr>
        </p:nvSpPr>
        <p:spPr>
          <a:xfrm flipH="1">
            <a:off x="4311925" y="2296050"/>
            <a:ext cx="34395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Strategy</a:t>
            </a:r>
            <a:endParaRPr/>
          </a:p>
        </p:txBody>
      </p:sp>
      <p:sp>
        <p:nvSpPr>
          <p:cNvPr id="1618" name="Google Shape;1618;p64"/>
          <p:cNvSpPr txBox="1">
            <a:spLocks noGrp="1"/>
          </p:cNvSpPr>
          <p:nvPr>
            <p:ph type="title" idx="2"/>
          </p:nvPr>
        </p:nvSpPr>
        <p:spPr>
          <a:xfrm flipH="1">
            <a:off x="6208123" y="1483025"/>
            <a:ext cx="14205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
        <p:nvSpPr>
          <p:cNvPr id="1619" name="Google Shape;1619;p64"/>
          <p:cNvSpPr txBox="1">
            <a:spLocks noGrp="1"/>
          </p:cNvSpPr>
          <p:nvPr>
            <p:ph type="subTitle" idx="1"/>
          </p:nvPr>
        </p:nvSpPr>
        <p:spPr>
          <a:xfrm flipH="1">
            <a:off x="4311925" y="3048775"/>
            <a:ext cx="3439500" cy="611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Strategy for event Awareness </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2"/>
        <p:cNvGrpSpPr/>
        <p:nvPr/>
      </p:nvGrpSpPr>
      <p:grpSpPr>
        <a:xfrm>
          <a:off x="0" y="0"/>
          <a:ext cx="0" cy="0"/>
          <a:chOff x="0" y="0"/>
          <a:chExt cx="0" cy="0"/>
        </a:xfrm>
      </p:grpSpPr>
      <p:grpSp>
        <p:nvGrpSpPr>
          <p:cNvPr id="1406" name="Google Shape;1406;p50"/>
          <p:cNvGrpSpPr/>
          <p:nvPr/>
        </p:nvGrpSpPr>
        <p:grpSpPr>
          <a:xfrm>
            <a:off x="5556080" y="2171402"/>
            <a:ext cx="2566667" cy="2012202"/>
            <a:chOff x="726775" y="1904573"/>
            <a:chExt cx="3688800" cy="2012202"/>
          </a:xfrm>
        </p:grpSpPr>
        <p:sp>
          <p:nvSpPr>
            <p:cNvPr id="1407" name="Google Shape;1407;p50"/>
            <p:cNvSpPr/>
            <p:nvPr/>
          </p:nvSpPr>
          <p:spPr>
            <a:xfrm>
              <a:off x="726775" y="1904573"/>
              <a:ext cx="3688800" cy="247200"/>
            </a:xfrm>
            <a:prstGeom prst="rect">
              <a:avLst/>
            </a:prstGeom>
            <a:solidFill>
              <a:schemeClr val="dk1"/>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0"/>
            <p:cNvSpPr/>
            <p:nvPr/>
          </p:nvSpPr>
          <p:spPr>
            <a:xfrm>
              <a:off x="726775" y="2151875"/>
              <a:ext cx="3688800" cy="1764900"/>
            </a:xfrm>
            <a:prstGeom prst="rect">
              <a:avLst/>
            </a:prstGeom>
            <a:solidFill>
              <a:schemeClr val="dk2"/>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50"/>
          <p:cNvGrpSpPr/>
          <p:nvPr/>
        </p:nvGrpSpPr>
        <p:grpSpPr>
          <a:xfrm>
            <a:off x="518094" y="2171402"/>
            <a:ext cx="2566667" cy="2012202"/>
            <a:chOff x="726775" y="1904573"/>
            <a:chExt cx="3688800" cy="2012202"/>
          </a:xfrm>
        </p:grpSpPr>
        <p:sp>
          <p:nvSpPr>
            <p:cNvPr id="1410" name="Google Shape;1410;p50"/>
            <p:cNvSpPr/>
            <p:nvPr/>
          </p:nvSpPr>
          <p:spPr>
            <a:xfrm>
              <a:off x="726775" y="1904573"/>
              <a:ext cx="3688800" cy="247200"/>
            </a:xfrm>
            <a:prstGeom prst="rect">
              <a:avLst/>
            </a:prstGeom>
            <a:solidFill>
              <a:schemeClr val="dk1"/>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0"/>
            <p:cNvSpPr/>
            <p:nvPr/>
          </p:nvSpPr>
          <p:spPr>
            <a:xfrm>
              <a:off x="726775" y="2151875"/>
              <a:ext cx="3688800" cy="1764900"/>
            </a:xfrm>
            <a:prstGeom prst="rect">
              <a:avLst/>
            </a:prstGeom>
            <a:solidFill>
              <a:schemeClr val="dk2"/>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2" name="Google Shape;1412;p50"/>
          <p:cNvSpPr txBox="1">
            <a:spLocks noGrp="1"/>
          </p:cNvSpPr>
          <p:nvPr>
            <p:ph type="title"/>
          </p:nvPr>
        </p:nvSpPr>
        <p:spPr>
          <a:xfrm>
            <a:off x="719975" y="29585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Division of Work</a:t>
            </a:r>
            <a:endParaRPr dirty="0"/>
          </a:p>
        </p:txBody>
      </p:sp>
      <p:sp>
        <p:nvSpPr>
          <p:cNvPr id="1413" name="Google Shape;1413;p50"/>
          <p:cNvSpPr txBox="1">
            <a:spLocks noGrp="1"/>
          </p:cNvSpPr>
          <p:nvPr>
            <p:ph type="subTitle" idx="1"/>
          </p:nvPr>
        </p:nvSpPr>
        <p:spPr>
          <a:xfrm>
            <a:off x="878637" y="3348443"/>
            <a:ext cx="1824000" cy="73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Designs for social Media Posts and Posters </a:t>
            </a:r>
          </a:p>
          <a:p>
            <a:pPr marL="0" lvl="0" indent="0" algn="ctr" rtl="0">
              <a:spcBef>
                <a:spcPts val="0"/>
              </a:spcBef>
              <a:spcAft>
                <a:spcPts val="0"/>
              </a:spcAft>
              <a:buNone/>
            </a:pPr>
            <a:endParaRPr lang="en-IN" dirty="0"/>
          </a:p>
          <a:p>
            <a:pPr marL="0" lvl="0" indent="0" algn="ctr" rtl="0">
              <a:spcBef>
                <a:spcPts val="0"/>
              </a:spcBef>
              <a:spcAft>
                <a:spcPts val="0"/>
              </a:spcAft>
              <a:buNone/>
            </a:pPr>
            <a:r>
              <a:rPr lang="en-IN" dirty="0"/>
              <a:t>Deadline- 5 Oct’23</a:t>
            </a:r>
          </a:p>
        </p:txBody>
      </p:sp>
      <p:sp>
        <p:nvSpPr>
          <p:cNvPr id="1414" name="Google Shape;1414;p50"/>
          <p:cNvSpPr txBox="1">
            <a:spLocks noGrp="1"/>
          </p:cNvSpPr>
          <p:nvPr>
            <p:ph type="subTitle" idx="2"/>
          </p:nvPr>
        </p:nvSpPr>
        <p:spPr>
          <a:xfrm>
            <a:off x="5632520" y="3140079"/>
            <a:ext cx="2457967" cy="1419291"/>
          </a:xfrm>
          <a:prstGeom prst="rect">
            <a:avLst/>
          </a:prstGeom>
        </p:spPr>
        <p:txBody>
          <a:bodyPr spcFirstLastPara="1" wrap="square" lIns="91425" tIns="91425" rIns="91425" bIns="91425" anchor="t" anchorCtr="0">
            <a:noAutofit/>
          </a:bodyPr>
          <a:lstStyle/>
          <a:p>
            <a:pPr algn="l"/>
            <a:r>
              <a:rPr lang="en-IN" dirty="0"/>
              <a:t>Creation of Google Form for Registration and storing data for further use .</a:t>
            </a:r>
          </a:p>
          <a:p>
            <a:pPr algn="l"/>
            <a:endParaRPr lang="en-IN" dirty="0"/>
          </a:p>
          <a:p>
            <a:pPr algn="l"/>
            <a:r>
              <a:rPr lang="en-IN" dirty="0"/>
              <a:t>           Deadline – 6 Oct’23</a:t>
            </a:r>
            <a:endParaRPr dirty="0"/>
          </a:p>
        </p:txBody>
      </p:sp>
      <p:sp>
        <p:nvSpPr>
          <p:cNvPr id="5" name="Google Shape;1416;p50">
            <a:extLst>
              <a:ext uri="{FF2B5EF4-FFF2-40B4-BE49-F238E27FC236}">
                <a16:creationId xmlns:a16="http://schemas.microsoft.com/office/drawing/2014/main" id="{77FED0BB-5817-D00E-5EC8-F09FDA9D467B}"/>
              </a:ext>
            </a:extLst>
          </p:cNvPr>
          <p:cNvSpPr txBox="1">
            <a:spLocks/>
          </p:cNvSpPr>
          <p:nvPr/>
        </p:nvSpPr>
        <p:spPr>
          <a:xfrm>
            <a:off x="878637" y="2740797"/>
            <a:ext cx="18240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400" b="1" i="0" u="none" strike="noStrike" cap="none">
                <a:solidFill>
                  <a:schemeClr val="dk1"/>
                </a:solidFill>
                <a:latin typeface="Montserrat"/>
                <a:ea typeface="Montserrat"/>
                <a:cs typeface="Montserrat"/>
                <a:sym typeface="Montserrat"/>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N" dirty="0"/>
              <a:t>UI/UX Designers </a:t>
            </a:r>
          </a:p>
        </p:txBody>
      </p:sp>
      <p:sp>
        <p:nvSpPr>
          <p:cNvPr id="6" name="Google Shape;1416;p50">
            <a:extLst>
              <a:ext uri="{FF2B5EF4-FFF2-40B4-BE49-F238E27FC236}">
                <a16:creationId xmlns:a16="http://schemas.microsoft.com/office/drawing/2014/main" id="{D9A4FB8D-9841-346B-E273-2CF467C00F01}"/>
              </a:ext>
            </a:extLst>
          </p:cNvPr>
          <p:cNvSpPr txBox="1">
            <a:spLocks/>
          </p:cNvSpPr>
          <p:nvPr/>
        </p:nvSpPr>
        <p:spPr>
          <a:xfrm>
            <a:off x="5952228" y="1796156"/>
            <a:ext cx="1774368" cy="126018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400" b="1" i="0" u="none" strike="noStrike" cap="none">
                <a:solidFill>
                  <a:schemeClr val="dk1"/>
                </a:solidFill>
                <a:latin typeface="Montserrat"/>
                <a:ea typeface="Montserrat"/>
                <a:cs typeface="Montserrat"/>
                <a:sym typeface="Montserrat"/>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N" sz="1800" dirty="0"/>
              <a:t>Web Developers</a:t>
            </a:r>
          </a:p>
        </p:txBody>
      </p:sp>
      <p:sp>
        <p:nvSpPr>
          <p:cNvPr id="8" name="Google Shape;1412;p50">
            <a:extLst>
              <a:ext uri="{FF2B5EF4-FFF2-40B4-BE49-F238E27FC236}">
                <a16:creationId xmlns:a16="http://schemas.microsoft.com/office/drawing/2014/main" id="{624001F3-EA4E-32C8-AA73-AE9CB74343DB}"/>
              </a:ext>
            </a:extLst>
          </p:cNvPr>
          <p:cNvSpPr txBox="1">
            <a:spLocks/>
          </p:cNvSpPr>
          <p:nvPr/>
        </p:nvSpPr>
        <p:spPr>
          <a:xfrm>
            <a:off x="1801428" y="829073"/>
            <a:ext cx="5409694" cy="4080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IN" sz="1600" dirty="0"/>
              <a:t>Balancing Authority &amp; Responsibility</a:t>
            </a:r>
          </a:p>
        </p:txBody>
      </p:sp>
    </p:spTree>
    <p:extLst>
      <p:ext uri="{BB962C8B-B14F-4D97-AF65-F5344CB8AC3E}">
        <p14:creationId xmlns:p14="http://schemas.microsoft.com/office/powerpoint/2010/main" val="3097485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grpSp>
        <p:nvGrpSpPr>
          <p:cNvPr id="1275" name="Google Shape;1275;p42"/>
          <p:cNvGrpSpPr/>
          <p:nvPr/>
        </p:nvGrpSpPr>
        <p:grpSpPr>
          <a:xfrm>
            <a:off x="594453" y="644542"/>
            <a:ext cx="7955093" cy="4526363"/>
            <a:chOff x="726750" y="1486425"/>
            <a:chExt cx="7697400" cy="2717700"/>
          </a:xfrm>
        </p:grpSpPr>
        <p:sp>
          <p:nvSpPr>
            <p:cNvPr id="1276" name="Google Shape;1276;p42"/>
            <p:cNvSpPr/>
            <p:nvPr/>
          </p:nvSpPr>
          <p:spPr>
            <a:xfrm>
              <a:off x="726750" y="1486425"/>
              <a:ext cx="7697400" cy="2717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7" name="Google Shape;1277;p42"/>
            <p:cNvGrpSpPr/>
            <p:nvPr/>
          </p:nvGrpSpPr>
          <p:grpSpPr>
            <a:xfrm>
              <a:off x="897150" y="1565700"/>
              <a:ext cx="447374" cy="118876"/>
              <a:chOff x="4817600" y="3594425"/>
              <a:chExt cx="447374" cy="118876"/>
            </a:xfrm>
          </p:grpSpPr>
          <p:sp>
            <p:nvSpPr>
              <p:cNvPr id="1278" name="Google Shape;1278;p42"/>
              <p:cNvSpPr/>
              <p:nvPr/>
            </p:nvSpPr>
            <p:spPr>
              <a:xfrm>
                <a:off x="4817600" y="3594425"/>
                <a:ext cx="119694" cy="118876"/>
              </a:xfrm>
              <a:custGeom>
                <a:avLst/>
                <a:gdLst/>
                <a:ahLst/>
                <a:cxnLst/>
                <a:rect l="l" t="t" r="r" b="b"/>
                <a:pathLst>
                  <a:path w="1311" h="1302" extrusionOk="0">
                    <a:moveTo>
                      <a:pt x="91" y="1"/>
                    </a:moveTo>
                    <a:cubicBezTo>
                      <a:pt x="66" y="1"/>
                      <a:pt x="41" y="11"/>
                      <a:pt x="21" y="31"/>
                    </a:cubicBezTo>
                    <a:cubicBezTo>
                      <a:pt x="0" y="71"/>
                      <a:pt x="0" y="112"/>
                      <a:pt x="21" y="152"/>
                    </a:cubicBezTo>
                    <a:lnTo>
                      <a:pt x="525" y="656"/>
                    </a:lnTo>
                    <a:lnTo>
                      <a:pt x="21" y="1140"/>
                    </a:lnTo>
                    <a:cubicBezTo>
                      <a:pt x="0" y="1180"/>
                      <a:pt x="0" y="1241"/>
                      <a:pt x="21" y="1281"/>
                    </a:cubicBezTo>
                    <a:cubicBezTo>
                      <a:pt x="41" y="1301"/>
                      <a:pt x="61" y="1301"/>
                      <a:pt x="101" y="1301"/>
                    </a:cubicBezTo>
                    <a:cubicBezTo>
                      <a:pt x="121" y="1301"/>
                      <a:pt x="142" y="1301"/>
                      <a:pt x="162" y="1281"/>
                    </a:cubicBezTo>
                    <a:lnTo>
                      <a:pt x="646" y="777"/>
                    </a:lnTo>
                    <a:lnTo>
                      <a:pt x="1150" y="1281"/>
                    </a:lnTo>
                    <a:cubicBezTo>
                      <a:pt x="1170" y="1301"/>
                      <a:pt x="1190" y="1301"/>
                      <a:pt x="1210" y="1301"/>
                    </a:cubicBezTo>
                    <a:cubicBezTo>
                      <a:pt x="1230" y="1301"/>
                      <a:pt x="1250" y="1301"/>
                      <a:pt x="1271" y="1281"/>
                    </a:cubicBezTo>
                    <a:cubicBezTo>
                      <a:pt x="1311" y="1241"/>
                      <a:pt x="1311" y="1180"/>
                      <a:pt x="1271" y="1140"/>
                    </a:cubicBezTo>
                    <a:lnTo>
                      <a:pt x="787" y="656"/>
                    </a:lnTo>
                    <a:lnTo>
                      <a:pt x="1271" y="152"/>
                    </a:lnTo>
                    <a:cubicBezTo>
                      <a:pt x="1311" y="112"/>
                      <a:pt x="1311" y="71"/>
                      <a:pt x="1271" y="31"/>
                    </a:cubicBezTo>
                    <a:cubicBezTo>
                      <a:pt x="1261" y="11"/>
                      <a:pt x="1240" y="1"/>
                      <a:pt x="1218" y="1"/>
                    </a:cubicBezTo>
                    <a:cubicBezTo>
                      <a:pt x="1195" y="1"/>
                      <a:pt x="1170" y="11"/>
                      <a:pt x="1150" y="31"/>
                    </a:cubicBezTo>
                    <a:lnTo>
                      <a:pt x="646" y="515"/>
                    </a:lnTo>
                    <a:lnTo>
                      <a:pt x="162" y="31"/>
                    </a:lnTo>
                    <a:cubicBezTo>
                      <a:pt x="142" y="11"/>
                      <a:pt x="116" y="1"/>
                      <a:pt x="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4983220" y="3594425"/>
                <a:ext cx="119786" cy="118876"/>
              </a:xfrm>
              <a:custGeom>
                <a:avLst/>
                <a:gdLst/>
                <a:ahLst/>
                <a:cxnLst/>
                <a:rect l="l" t="t" r="r" b="b"/>
                <a:pathLst>
                  <a:path w="1312" h="1302" extrusionOk="0">
                    <a:moveTo>
                      <a:pt x="102" y="1"/>
                    </a:moveTo>
                    <a:cubicBezTo>
                      <a:pt x="82" y="1"/>
                      <a:pt x="61" y="11"/>
                      <a:pt x="41" y="31"/>
                    </a:cubicBezTo>
                    <a:cubicBezTo>
                      <a:pt x="1" y="71"/>
                      <a:pt x="1" y="112"/>
                      <a:pt x="41" y="152"/>
                    </a:cubicBezTo>
                    <a:lnTo>
                      <a:pt x="525" y="656"/>
                    </a:lnTo>
                    <a:lnTo>
                      <a:pt x="41" y="1140"/>
                    </a:lnTo>
                    <a:cubicBezTo>
                      <a:pt x="1" y="1180"/>
                      <a:pt x="1" y="1241"/>
                      <a:pt x="41" y="1281"/>
                    </a:cubicBezTo>
                    <a:cubicBezTo>
                      <a:pt x="61" y="1301"/>
                      <a:pt x="82" y="1301"/>
                      <a:pt x="102" y="1301"/>
                    </a:cubicBezTo>
                    <a:cubicBezTo>
                      <a:pt x="122" y="1301"/>
                      <a:pt x="142" y="1301"/>
                      <a:pt x="162" y="1281"/>
                    </a:cubicBezTo>
                    <a:lnTo>
                      <a:pt x="666" y="777"/>
                    </a:lnTo>
                    <a:lnTo>
                      <a:pt x="1150" y="1281"/>
                    </a:lnTo>
                    <a:cubicBezTo>
                      <a:pt x="1170" y="1301"/>
                      <a:pt x="1191" y="1301"/>
                      <a:pt x="1211" y="1301"/>
                    </a:cubicBezTo>
                    <a:cubicBezTo>
                      <a:pt x="1251" y="1301"/>
                      <a:pt x="1271" y="1301"/>
                      <a:pt x="1291" y="1281"/>
                    </a:cubicBezTo>
                    <a:cubicBezTo>
                      <a:pt x="1312" y="1241"/>
                      <a:pt x="1312" y="1180"/>
                      <a:pt x="1291" y="1140"/>
                    </a:cubicBezTo>
                    <a:lnTo>
                      <a:pt x="787" y="656"/>
                    </a:lnTo>
                    <a:lnTo>
                      <a:pt x="1291" y="152"/>
                    </a:lnTo>
                    <a:cubicBezTo>
                      <a:pt x="1312" y="112"/>
                      <a:pt x="1312" y="71"/>
                      <a:pt x="1291" y="31"/>
                    </a:cubicBezTo>
                    <a:cubicBezTo>
                      <a:pt x="1271" y="11"/>
                      <a:pt x="1246" y="1"/>
                      <a:pt x="1221" y="1"/>
                    </a:cubicBezTo>
                    <a:cubicBezTo>
                      <a:pt x="1196" y="1"/>
                      <a:pt x="1170" y="11"/>
                      <a:pt x="1150" y="31"/>
                    </a:cubicBezTo>
                    <a:lnTo>
                      <a:pt x="666" y="515"/>
                    </a:lnTo>
                    <a:lnTo>
                      <a:pt x="162" y="31"/>
                    </a:lnTo>
                    <a:cubicBezTo>
                      <a:pt x="142" y="11"/>
                      <a:pt x="122" y="1"/>
                      <a:pt x="1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5145279" y="3594425"/>
                <a:ext cx="119694" cy="118876"/>
              </a:xfrm>
              <a:custGeom>
                <a:avLst/>
                <a:gdLst/>
                <a:ahLst/>
                <a:cxnLst/>
                <a:rect l="l" t="t" r="r" b="b"/>
                <a:pathLst>
                  <a:path w="1311" h="1302" extrusionOk="0">
                    <a:moveTo>
                      <a:pt x="91" y="1"/>
                    </a:moveTo>
                    <a:cubicBezTo>
                      <a:pt x="66" y="1"/>
                      <a:pt x="41" y="11"/>
                      <a:pt x="20" y="31"/>
                    </a:cubicBezTo>
                    <a:cubicBezTo>
                      <a:pt x="0" y="71"/>
                      <a:pt x="0" y="112"/>
                      <a:pt x="20" y="152"/>
                    </a:cubicBezTo>
                    <a:lnTo>
                      <a:pt x="525" y="656"/>
                    </a:lnTo>
                    <a:lnTo>
                      <a:pt x="20" y="1140"/>
                    </a:lnTo>
                    <a:cubicBezTo>
                      <a:pt x="0" y="1180"/>
                      <a:pt x="0" y="1241"/>
                      <a:pt x="20" y="1281"/>
                    </a:cubicBezTo>
                    <a:cubicBezTo>
                      <a:pt x="41" y="1301"/>
                      <a:pt x="61" y="1301"/>
                      <a:pt x="101" y="1301"/>
                    </a:cubicBezTo>
                    <a:cubicBezTo>
                      <a:pt x="121" y="1301"/>
                      <a:pt x="141" y="1301"/>
                      <a:pt x="162" y="1281"/>
                    </a:cubicBezTo>
                    <a:lnTo>
                      <a:pt x="645" y="777"/>
                    </a:lnTo>
                    <a:lnTo>
                      <a:pt x="1150" y="1281"/>
                    </a:lnTo>
                    <a:cubicBezTo>
                      <a:pt x="1170" y="1301"/>
                      <a:pt x="1190" y="1301"/>
                      <a:pt x="1210" y="1301"/>
                    </a:cubicBezTo>
                    <a:cubicBezTo>
                      <a:pt x="1230" y="1301"/>
                      <a:pt x="1250" y="1301"/>
                      <a:pt x="1271" y="1281"/>
                    </a:cubicBezTo>
                    <a:cubicBezTo>
                      <a:pt x="1311" y="1241"/>
                      <a:pt x="1311" y="1180"/>
                      <a:pt x="1271" y="1140"/>
                    </a:cubicBezTo>
                    <a:lnTo>
                      <a:pt x="787" y="656"/>
                    </a:lnTo>
                    <a:lnTo>
                      <a:pt x="1271" y="152"/>
                    </a:lnTo>
                    <a:cubicBezTo>
                      <a:pt x="1311" y="112"/>
                      <a:pt x="1311" y="71"/>
                      <a:pt x="1271" y="31"/>
                    </a:cubicBezTo>
                    <a:cubicBezTo>
                      <a:pt x="1250" y="11"/>
                      <a:pt x="1230" y="1"/>
                      <a:pt x="1210" y="1"/>
                    </a:cubicBezTo>
                    <a:cubicBezTo>
                      <a:pt x="1190" y="1"/>
                      <a:pt x="1170" y="11"/>
                      <a:pt x="1150" y="31"/>
                    </a:cubicBezTo>
                    <a:lnTo>
                      <a:pt x="645" y="515"/>
                    </a:lnTo>
                    <a:lnTo>
                      <a:pt x="162" y="31"/>
                    </a:lnTo>
                    <a:cubicBezTo>
                      <a:pt x="141" y="11"/>
                      <a:pt x="116" y="1"/>
                      <a:pt x="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42"/>
            <p:cNvGrpSpPr/>
            <p:nvPr/>
          </p:nvGrpSpPr>
          <p:grpSpPr>
            <a:xfrm>
              <a:off x="7799500" y="4006125"/>
              <a:ext cx="447374" cy="118876"/>
              <a:chOff x="4817600" y="3594425"/>
              <a:chExt cx="447374" cy="118876"/>
            </a:xfrm>
          </p:grpSpPr>
          <p:sp>
            <p:nvSpPr>
              <p:cNvPr id="1282" name="Google Shape;1282;p42"/>
              <p:cNvSpPr/>
              <p:nvPr/>
            </p:nvSpPr>
            <p:spPr>
              <a:xfrm>
                <a:off x="4817600" y="3594425"/>
                <a:ext cx="119694" cy="118876"/>
              </a:xfrm>
              <a:custGeom>
                <a:avLst/>
                <a:gdLst/>
                <a:ahLst/>
                <a:cxnLst/>
                <a:rect l="l" t="t" r="r" b="b"/>
                <a:pathLst>
                  <a:path w="1311" h="1302" extrusionOk="0">
                    <a:moveTo>
                      <a:pt x="91" y="1"/>
                    </a:moveTo>
                    <a:cubicBezTo>
                      <a:pt x="66" y="1"/>
                      <a:pt x="41" y="11"/>
                      <a:pt x="21" y="31"/>
                    </a:cubicBezTo>
                    <a:cubicBezTo>
                      <a:pt x="0" y="71"/>
                      <a:pt x="0" y="112"/>
                      <a:pt x="21" y="152"/>
                    </a:cubicBezTo>
                    <a:lnTo>
                      <a:pt x="525" y="656"/>
                    </a:lnTo>
                    <a:lnTo>
                      <a:pt x="21" y="1140"/>
                    </a:lnTo>
                    <a:cubicBezTo>
                      <a:pt x="0" y="1180"/>
                      <a:pt x="0" y="1241"/>
                      <a:pt x="21" y="1281"/>
                    </a:cubicBezTo>
                    <a:cubicBezTo>
                      <a:pt x="41" y="1301"/>
                      <a:pt x="61" y="1301"/>
                      <a:pt x="101" y="1301"/>
                    </a:cubicBezTo>
                    <a:cubicBezTo>
                      <a:pt x="121" y="1301"/>
                      <a:pt x="142" y="1301"/>
                      <a:pt x="162" y="1281"/>
                    </a:cubicBezTo>
                    <a:lnTo>
                      <a:pt x="646" y="777"/>
                    </a:lnTo>
                    <a:lnTo>
                      <a:pt x="1150" y="1281"/>
                    </a:lnTo>
                    <a:cubicBezTo>
                      <a:pt x="1170" y="1301"/>
                      <a:pt x="1190" y="1301"/>
                      <a:pt x="1210" y="1301"/>
                    </a:cubicBezTo>
                    <a:cubicBezTo>
                      <a:pt x="1230" y="1301"/>
                      <a:pt x="1250" y="1301"/>
                      <a:pt x="1271" y="1281"/>
                    </a:cubicBezTo>
                    <a:cubicBezTo>
                      <a:pt x="1311" y="1241"/>
                      <a:pt x="1311" y="1180"/>
                      <a:pt x="1271" y="1140"/>
                    </a:cubicBezTo>
                    <a:lnTo>
                      <a:pt x="787" y="656"/>
                    </a:lnTo>
                    <a:lnTo>
                      <a:pt x="1271" y="152"/>
                    </a:lnTo>
                    <a:cubicBezTo>
                      <a:pt x="1311" y="112"/>
                      <a:pt x="1311" y="71"/>
                      <a:pt x="1271" y="31"/>
                    </a:cubicBezTo>
                    <a:cubicBezTo>
                      <a:pt x="1261" y="11"/>
                      <a:pt x="1240" y="1"/>
                      <a:pt x="1218" y="1"/>
                    </a:cubicBezTo>
                    <a:cubicBezTo>
                      <a:pt x="1195" y="1"/>
                      <a:pt x="1170" y="11"/>
                      <a:pt x="1150" y="31"/>
                    </a:cubicBezTo>
                    <a:lnTo>
                      <a:pt x="646" y="515"/>
                    </a:lnTo>
                    <a:lnTo>
                      <a:pt x="162" y="31"/>
                    </a:lnTo>
                    <a:cubicBezTo>
                      <a:pt x="142" y="11"/>
                      <a:pt x="116" y="1"/>
                      <a:pt x="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4983220" y="3594425"/>
                <a:ext cx="119786" cy="118876"/>
              </a:xfrm>
              <a:custGeom>
                <a:avLst/>
                <a:gdLst/>
                <a:ahLst/>
                <a:cxnLst/>
                <a:rect l="l" t="t" r="r" b="b"/>
                <a:pathLst>
                  <a:path w="1312" h="1302" extrusionOk="0">
                    <a:moveTo>
                      <a:pt x="102" y="1"/>
                    </a:moveTo>
                    <a:cubicBezTo>
                      <a:pt x="82" y="1"/>
                      <a:pt x="61" y="11"/>
                      <a:pt x="41" y="31"/>
                    </a:cubicBezTo>
                    <a:cubicBezTo>
                      <a:pt x="1" y="71"/>
                      <a:pt x="1" y="112"/>
                      <a:pt x="41" y="152"/>
                    </a:cubicBezTo>
                    <a:lnTo>
                      <a:pt x="525" y="656"/>
                    </a:lnTo>
                    <a:lnTo>
                      <a:pt x="41" y="1140"/>
                    </a:lnTo>
                    <a:cubicBezTo>
                      <a:pt x="1" y="1180"/>
                      <a:pt x="1" y="1241"/>
                      <a:pt x="41" y="1281"/>
                    </a:cubicBezTo>
                    <a:cubicBezTo>
                      <a:pt x="61" y="1301"/>
                      <a:pt x="82" y="1301"/>
                      <a:pt x="102" y="1301"/>
                    </a:cubicBezTo>
                    <a:cubicBezTo>
                      <a:pt x="122" y="1301"/>
                      <a:pt x="142" y="1301"/>
                      <a:pt x="162" y="1281"/>
                    </a:cubicBezTo>
                    <a:lnTo>
                      <a:pt x="666" y="777"/>
                    </a:lnTo>
                    <a:lnTo>
                      <a:pt x="1150" y="1281"/>
                    </a:lnTo>
                    <a:cubicBezTo>
                      <a:pt x="1170" y="1301"/>
                      <a:pt x="1191" y="1301"/>
                      <a:pt x="1211" y="1301"/>
                    </a:cubicBezTo>
                    <a:cubicBezTo>
                      <a:pt x="1251" y="1301"/>
                      <a:pt x="1271" y="1301"/>
                      <a:pt x="1291" y="1281"/>
                    </a:cubicBezTo>
                    <a:cubicBezTo>
                      <a:pt x="1312" y="1241"/>
                      <a:pt x="1312" y="1180"/>
                      <a:pt x="1291" y="1140"/>
                    </a:cubicBezTo>
                    <a:lnTo>
                      <a:pt x="787" y="656"/>
                    </a:lnTo>
                    <a:lnTo>
                      <a:pt x="1291" y="152"/>
                    </a:lnTo>
                    <a:cubicBezTo>
                      <a:pt x="1312" y="112"/>
                      <a:pt x="1312" y="71"/>
                      <a:pt x="1291" y="31"/>
                    </a:cubicBezTo>
                    <a:cubicBezTo>
                      <a:pt x="1271" y="11"/>
                      <a:pt x="1246" y="1"/>
                      <a:pt x="1221" y="1"/>
                    </a:cubicBezTo>
                    <a:cubicBezTo>
                      <a:pt x="1196" y="1"/>
                      <a:pt x="1170" y="11"/>
                      <a:pt x="1150" y="31"/>
                    </a:cubicBezTo>
                    <a:lnTo>
                      <a:pt x="666" y="515"/>
                    </a:lnTo>
                    <a:lnTo>
                      <a:pt x="162" y="31"/>
                    </a:lnTo>
                    <a:cubicBezTo>
                      <a:pt x="142" y="11"/>
                      <a:pt x="122" y="1"/>
                      <a:pt x="1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5145279" y="3594425"/>
                <a:ext cx="119694" cy="118876"/>
              </a:xfrm>
              <a:custGeom>
                <a:avLst/>
                <a:gdLst/>
                <a:ahLst/>
                <a:cxnLst/>
                <a:rect l="l" t="t" r="r" b="b"/>
                <a:pathLst>
                  <a:path w="1311" h="1302" extrusionOk="0">
                    <a:moveTo>
                      <a:pt x="91" y="1"/>
                    </a:moveTo>
                    <a:cubicBezTo>
                      <a:pt x="66" y="1"/>
                      <a:pt x="41" y="11"/>
                      <a:pt x="20" y="31"/>
                    </a:cubicBezTo>
                    <a:cubicBezTo>
                      <a:pt x="0" y="71"/>
                      <a:pt x="0" y="112"/>
                      <a:pt x="20" y="152"/>
                    </a:cubicBezTo>
                    <a:lnTo>
                      <a:pt x="525" y="656"/>
                    </a:lnTo>
                    <a:lnTo>
                      <a:pt x="20" y="1140"/>
                    </a:lnTo>
                    <a:cubicBezTo>
                      <a:pt x="0" y="1180"/>
                      <a:pt x="0" y="1241"/>
                      <a:pt x="20" y="1281"/>
                    </a:cubicBezTo>
                    <a:cubicBezTo>
                      <a:pt x="41" y="1301"/>
                      <a:pt x="61" y="1301"/>
                      <a:pt x="101" y="1301"/>
                    </a:cubicBezTo>
                    <a:cubicBezTo>
                      <a:pt x="121" y="1301"/>
                      <a:pt x="141" y="1301"/>
                      <a:pt x="162" y="1281"/>
                    </a:cubicBezTo>
                    <a:lnTo>
                      <a:pt x="645" y="777"/>
                    </a:lnTo>
                    <a:lnTo>
                      <a:pt x="1150" y="1281"/>
                    </a:lnTo>
                    <a:cubicBezTo>
                      <a:pt x="1170" y="1301"/>
                      <a:pt x="1190" y="1301"/>
                      <a:pt x="1210" y="1301"/>
                    </a:cubicBezTo>
                    <a:cubicBezTo>
                      <a:pt x="1230" y="1301"/>
                      <a:pt x="1250" y="1301"/>
                      <a:pt x="1271" y="1281"/>
                    </a:cubicBezTo>
                    <a:cubicBezTo>
                      <a:pt x="1311" y="1241"/>
                      <a:pt x="1311" y="1180"/>
                      <a:pt x="1271" y="1140"/>
                    </a:cubicBezTo>
                    <a:lnTo>
                      <a:pt x="787" y="656"/>
                    </a:lnTo>
                    <a:lnTo>
                      <a:pt x="1271" y="152"/>
                    </a:lnTo>
                    <a:cubicBezTo>
                      <a:pt x="1311" y="112"/>
                      <a:pt x="1311" y="71"/>
                      <a:pt x="1271" y="31"/>
                    </a:cubicBezTo>
                    <a:cubicBezTo>
                      <a:pt x="1250" y="11"/>
                      <a:pt x="1230" y="1"/>
                      <a:pt x="1210" y="1"/>
                    </a:cubicBezTo>
                    <a:cubicBezTo>
                      <a:pt x="1190" y="1"/>
                      <a:pt x="1170" y="11"/>
                      <a:pt x="1150" y="31"/>
                    </a:cubicBezTo>
                    <a:lnTo>
                      <a:pt x="645" y="515"/>
                    </a:lnTo>
                    <a:lnTo>
                      <a:pt x="162" y="31"/>
                    </a:lnTo>
                    <a:cubicBezTo>
                      <a:pt x="141" y="11"/>
                      <a:pt x="116" y="1"/>
                      <a:pt x="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85" name="Google Shape;1285;p42"/>
          <p:cNvSpPr txBox="1">
            <a:spLocks noGrp="1"/>
          </p:cNvSpPr>
          <p:nvPr>
            <p:ph type="title"/>
          </p:nvPr>
        </p:nvSpPr>
        <p:spPr>
          <a:xfrm>
            <a:off x="719999" y="-3762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Budget allocation</a:t>
            </a:r>
            <a:endParaRPr dirty="0"/>
          </a:p>
        </p:txBody>
      </p:sp>
      <p:graphicFrame>
        <p:nvGraphicFramePr>
          <p:cNvPr id="1286" name="Google Shape;1286;p42"/>
          <p:cNvGraphicFramePr/>
          <p:nvPr>
            <p:extLst>
              <p:ext uri="{D42A27DB-BD31-4B8C-83A1-F6EECF244321}">
                <p14:modId xmlns:p14="http://schemas.microsoft.com/office/powerpoint/2010/main" val="3237187444"/>
              </p:ext>
            </p:extLst>
          </p:nvPr>
        </p:nvGraphicFramePr>
        <p:xfrm>
          <a:off x="1472487" y="998313"/>
          <a:ext cx="6199024" cy="4141524"/>
        </p:xfrm>
        <a:graphic>
          <a:graphicData uri="http://schemas.openxmlformats.org/drawingml/2006/table">
            <a:tbl>
              <a:tblPr firstRow="1">
                <a:tableStyleId>{E8B1032C-EA38-4F05-BA0D-38AFFFC7BED3}</a:tableStyleId>
              </a:tblPr>
              <a:tblGrid>
                <a:gridCol w="1270037">
                  <a:extLst>
                    <a:ext uri="{9D8B030D-6E8A-4147-A177-3AD203B41FA5}">
                      <a16:colId xmlns:a16="http://schemas.microsoft.com/office/drawing/2014/main" val="3360472764"/>
                    </a:ext>
                  </a:extLst>
                </a:gridCol>
                <a:gridCol w="855086">
                  <a:extLst>
                    <a:ext uri="{9D8B030D-6E8A-4147-A177-3AD203B41FA5}">
                      <a16:colId xmlns:a16="http://schemas.microsoft.com/office/drawing/2014/main" val="20000"/>
                    </a:ext>
                  </a:extLst>
                </a:gridCol>
                <a:gridCol w="1848037">
                  <a:extLst>
                    <a:ext uri="{9D8B030D-6E8A-4147-A177-3AD203B41FA5}">
                      <a16:colId xmlns:a16="http://schemas.microsoft.com/office/drawing/2014/main" val="20001"/>
                    </a:ext>
                  </a:extLst>
                </a:gridCol>
                <a:gridCol w="2225864">
                  <a:extLst>
                    <a:ext uri="{9D8B030D-6E8A-4147-A177-3AD203B41FA5}">
                      <a16:colId xmlns:a16="http://schemas.microsoft.com/office/drawing/2014/main" val="3420241950"/>
                    </a:ext>
                  </a:extLst>
                </a:gridCol>
              </a:tblGrid>
              <a:tr h="478466">
                <a:tc>
                  <a:txBody>
                    <a:bodyPr/>
                    <a:lstStyle/>
                    <a:p>
                      <a:pPr marL="0" lvl="0" indent="0" algn="ctr" rtl="0">
                        <a:spcBef>
                          <a:spcPts val="0"/>
                        </a:spcBef>
                        <a:spcAft>
                          <a:spcPts val="0"/>
                        </a:spcAft>
                        <a:buNone/>
                      </a:pPr>
                      <a:r>
                        <a:rPr lang="en-IN" sz="1100" b="1" u="sng" dirty="0">
                          <a:solidFill>
                            <a:schemeClr val="tx1">
                              <a:lumMod val="10000"/>
                              <a:lumOff val="90000"/>
                            </a:schemeClr>
                          </a:solidFill>
                          <a:latin typeface="Baloo 2"/>
                          <a:ea typeface="Baloo 2"/>
                          <a:cs typeface="Baloo 2"/>
                          <a:sym typeface="Baloo 2"/>
                        </a:rPr>
                        <a:t>Items </a:t>
                      </a:r>
                      <a:endParaRPr sz="1100" b="1" u="sng" dirty="0">
                        <a:solidFill>
                          <a:schemeClr val="tx1">
                            <a:lumMod val="10000"/>
                            <a:lumOff val="90000"/>
                          </a:schemeClr>
                        </a:solidFill>
                        <a:latin typeface="Baloo 2"/>
                        <a:ea typeface="Baloo 2"/>
                        <a:cs typeface="Baloo 2"/>
                        <a:sym typeface="Baloo 2"/>
                      </a:endParaRPr>
                    </a:p>
                  </a:txBody>
                  <a:tcPr marL="91425" marR="91425" marT="0" marB="0" anchor="ctr"/>
                </a:tc>
                <a:tc>
                  <a:txBody>
                    <a:bodyPr/>
                    <a:lstStyle/>
                    <a:p>
                      <a:pPr marL="0" lvl="0" indent="0" algn="ctr" rtl="0">
                        <a:spcBef>
                          <a:spcPts val="0"/>
                        </a:spcBef>
                        <a:spcAft>
                          <a:spcPts val="0"/>
                        </a:spcAft>
                        <a:buNone/>
                      </a:pPr>
                      <a:r>
                        <a:rPr lang="en-IN" sz="1100" b="1" u="sng" dirty="0">
                          <a:solidFill>
                            <a:srgbClr val="E9DDF6"/>
                          </a:solidFill>
                          <a:latin typeface="Baloo 2"/>
                          <a:ea typeface="Baloo 2"/>
                          <a:cs typeface="Baloo 2"/>
                          <a:sym typeface="Baloo 2"/>
                        </a:rPr>
                        <a:t>Quantity</a:t>
                      </a:r>
                      <a:endParaRPr sz="1100" b="1" u="sng" dirty="0">
                        <a:solidFill>
                          <a:srgbClr val="E9DDF6"/>
                        </a:solidFill>
                        <a:latin typeface="Baloo 2"/>
                        <a:ea typeface="Baloo 2"/>
                        <a:cs typeface="Baloo 2"/>
                        <a:sym typeface="Baloo 2"/>
                      </a:endParaRPr>
                    </a:p>
                  </a:txBody>
                  <a:tcPr marL="91425" marR="91425" marT="0" marB="0" anchor="ctr"/>
                </a:tc>
                <a:tc>
                  <a:txBody>
                    <a:bodyPr/>
                    <a:lstStyle/>
                    <a:p>
                      <a:pPr marL="0" marR="0" lvl="0" indent="0" algn="ctr" defTabSz="914400" rtl="0" eaLnBrk="1" fontAlgn="auto" latinLnBrk="0" hangingPunct="1">
                        <a:lnSpc>
                          <a:spcPct val="100000"/>
                        </a:lnSpc>
                        <a:spcBef>
                          <a:spcPts val="0"/>
                        </a:spcBef>
                        <a:spcAft>
                          <a:spcPts val="1600"/>
                        </a:spcAft>
                        <a:buClr>
                          <a:srgbClr val="000000"/>
                        </a:buClr>
                        <a:buSzTx/>
                        <a:buFont typeface="Arial"/>
                        <a:buNone/>
                        <a:tabLst/>
                        <a:defRPr/>
                      </a:pPr>
                      <a:r>
                        <a:rPr lang="en-IN" sz="1000" b="1" u="sng" dirty="0">
                          <a:solidFill>
                            <a:schemeClr val="tx1">
                              <a:lumMod val="10000"/>
                              <a:lumOff val="90000"/>
                            </a:schemeClr>
                          </a:solidFill>
                          <a:latin typeface="Baloo 2"/>
                          <a:ea typeface="Baloo 2"/>
                          <a:cs typeface="Baloo 2"/>
                          <a:sym typeface="Baloo 2"/>
                        </a:rPr>
                        <a:t>Price</a:t>
                      </a:r>
                    </a:p>
                  </a:txBody>
                  <a:tcPr marL="91425" marR="91425" marT="0" marB="0" anchor="ctr"/>
                </a:tc>
                <a:tc>
                  <a:txBody>
                    <a:bodyPr/>
                    <a:lstStyle/>
                    <a:p>
                      <a:pPr marL="0" marR="0" lvl="0" indent="0" algn="ctr" defTabSz="914400" rtl="0" eaLnBrk="1" fontAlgn="auto" latinLnBrk="0" hangingPunct="1">
                        <a:lnSpc>
                          <a:spcPct val="100000"/>
                        </a:lnSpc>
                        <a:spcBef>
                          <a:spcPts val="0"/>
                        </a:spcBef>
                        <a:spcAft>
                          <a:spcPts val="1600"/>
                        </a:spcAft>
                        <a:buClr>
                          <a:srgbClr val="000000"/>
                        </a:buClr>
                        <a:buSzTx/>
                        <a:buFont typeface="Arial"/>
                        <a:buNone/>
                        <a:tabLst/>
                        <a:defRPr/>
                      </a:pPr>
                      <a:r>
                        <a:rPr lang="en-IN" sz="1000" b="1" u="sng" dirty="0">
                          <a:solidFill>
                            <a:schemeClr val="tx1">
                              <a:lumMod val="10000"/>
                              <a:lumOff val="90000"/>
                            </a:schemeClr>
                          </a:solidFill>
                          <a:latin typeface="Baloo 2"/>
                          <a:ea typeface="Baloo 2"/>
                          <a:cs typeface="Baloo 2"/>
                          <a:sym typeface="Baloo 2"/>
                        </a:rPr>
                        <a:t>Net Amount</a:t>
                      </a:r>
                      <a:endParaRPr sz="1000" u="sng" dirty="0">
                        <a:solidFill>
                          <a:schemeClr val="dk1"/>
                        </a:solidFill>
                        <a:latin typeface="Baloo 2"/>
                        <a:ea typeface="Baloo 2"/>
                        <a:cs typeface="Baloo 2"/>
                        <a:sym typeface="Baloo 2"/>
                      </a:endParaRPr>
                    </a:p>
                  </a:txBody>
                  <a:tcPr marL="91425" marR="91425" marT="0" marB="0" anchor="ctr"/>
                </a:tc>
                <a:extLst>
                  <a:ext uri="{0D108BD9-81ED-4DB2-BD59-A6C34878D82A}">
                    <a16:rowId xmlns:a16="http://schemas.microsoft.com/office/drawing/2014/main" val="10000"/>
                  </a:ext>
                </a:extLst>
              </a:tr>
              <a:tr h="47846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100" b="1" u="sng" dirty="0">
                          <a:solidFill>
                            <a:schemeClr val="tx1">
                              <a:lumMod val="10000"/>
                              <a:lumOff val="90000"/>
                            </a:schemeClr>
                          </a:solidFill>
                          <a:latin typeface="Baloo 2"/>
                          <a:ea typeface="Baloo 2"/>
                          <a:cs typeface="Baloo 2"/>
                          <a:sym typeface="Baloo 2"/>
                        </a:rPr>
                        <a:t>Projector</a:t>
                      </a:r>
                    </a:p>
                  </a:txBody>
                  <a:tcPr marL="91425" marR="91425" marT="0" marB="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100" b="1" u="sng" dirty="0">
                          <a:solidFill>
                            <a:schemeClr val="tx1">
                              <a:lumMod val="10000"/>
                              <a:lumOff val="90000"/>
                            </a:schemeClr>
                          </a:solidFill>
                          <a:latin typeface="Baloo 2"/>
                          <a:ea typeface="Baloo 2"/>
                          <a:cs typeface="Baloo 2"/>
                          <a:sym typeface="Baloo 2"/>
                        </a:rPr>
                        <a:t>1</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sz="1100" b="1" u="sng" dirty="0">
                        <a:solidFill>
                          <a:schemeClr val="dk1"/>
                        </a:solidFill>
                        <a:latin typeface="Baloo 2"/>
                        <a:ea typeface="Baloo 2"/>
                        <a:cs typeface="Baloo 2"/>
                        <a:sym typeface="Baloo 2"/>
                      </a:endParaRPr>
                    </a:p>
                  </a:txBody>
                  <a:tcPr marL="91425" marR="91425" marT="0" marB="0" anchor="ctr"/>
                </a:tc>
                <a:tc>
                  <a:txBody>
                    <a:bodyPr/>
                    <a:lstStyle/>
                    <a:p>
                      <a:pPr marL="0" marR="0" lvl="0" indent="0" algn="ctr" defTabSz="914400" rtl="0" eaLnBrk="1" fontAlgn="auto" latinLnBrk="0" hangingPunct="1">
                        <a:lnSpc>
                          <a:spcPct val="100000"/>
                        </a:lnSpc>
                        <a:spcBef>
                          <a:spcPts val="0"/>
                        </a:spcBef>
                        <a:spcAft>
                          <a:spcPts val="1600"/>
                        </a:spcAft>
                        <a:buClr>
                          <a:srgbClr val="000000"/>
                        </a:buClr>
                        <a:buSzTx/>
                        <a:buFont typeface="Arial"/>
                        <a:buNone/>
                        <a:tabLst/>
                        <a:defRPr/>
                      </a:pPr>
                      <a:r>
                        <a:rPr lang="en-US" sz="1000" dirty="0">
                          <a:solidFill>
                            <a:schemeClr val="dk1"/>
                          </a:solidFill>
                          <a:latin typeface="Baloo 2"/>
                          <a:ea typeface="Baloo 2"/>
                          <a:cs typeface="Baloo 2"/>
                          <a:sym typeface="Baloo 2"/>
                        </a:rPr>
                        <a:t>N</a:t>
                      </a:r>
                      <a:r>
                        <a:rPr lang="en-IN" sz="1000" b="1" u="sng" dirty="0">
                          <a:solidFill>
                            <a:srgbClr val="E9DDF6"/>
                          </a:solidFill>
                          <a:latin typeface="Baloo 2"/>
                          <a:ea typeface="Baloo 2"/>
                          <a:cs typeface="Baloo 2"/>
                          <a:sym typeface="Baloo 2"/>
                        </a:rPr>
                        <a:t>Null</a:t>
                      </a:r>
                      <a:endParaRPr lang="en-US" sz="1000" dirty="0">
                        <a:solidFill>
                          <a:schemeClr val="accent2">
                            <a:lumMod val="20000"/>
                            <a:lumOff val="80000"/>
                          </a:schemeClr>
                        </a:solidFill>
                        <a:latin typeface="Baloo 2"/>
                        <a:ea typeface="Baloo 2"/>
                        <a:cs typeface="Baloo 2"/>
                        <a:sym typeface="Baloo 2"/>
                      </a:endParaRPr>
                    </a:p>
                  </a:txBody>
                  <a:tcPr marL="91425" marR="91425" marT="0" marB="0" anchor="ctr"/>
                </a:tc>
                <a:tc>
                  <a:txBody>
                    <a:bodyPr/>
                    <a:lstStyle/>
                    <a:p>
                      <a:pPr marL="0" marR="0" lvl="0" indent="0" algn="ctr" defTabSz="914400" rtl="0" eaLnBrk="1" fontAlgn="auto" latinLnBrk="0" hangingPunct="1">
                        <a:lnSpc>
                          <a:spcPct val="100000"/>
                        </a:lnSpc>
                        <a:spcBef>
                          <a:spcPts val="0"/>
                        </a:spcBef>
                        <a:spcAft>
                          <a:spcPts val="1600"/>
                        </a:spcAft>
                        <a:buClr>
                          <a:srgbClr val="000000"/>
                        </a:buClr>
                        <a:buSzTx/>
                        <a:buFont typeface="Arial"/>
                        <a:buNone/>
                        <a:tabLst/>
                        <a:defRPr/>
                      </a:pPr>
                      <a:r>
                        <a:rPr lang="en-IN" sz="1000" b="1" u="sng" dirty="0">
                          <a:solidFill>
                            <a:srgbClr val="E9DDF6"/>
                          </a:solidFill>
                          <a:latin typeface="Baloo 2"/>
                          <a:ea typeface="Baloo 2"/>
                          <a:cs typeface="Baloo 2"/>
                          <a:sym typeface="Baloo 2"/>
                        </a:rPr>
                        <a:t>Null</a:t>
                      </a:r>
                      <a:endParaRPr lang="en-US" sz="1000" dirty="0">
                        <a:solidFill>
                          <a:schemeClr val="dk1"/>
                        </a:solidFill>
                        <a:latin typeface="Baloo 2"/>
                        <a:ea typeface="Baloo 2"/>
                        <a:cs typeface="Baloo 2"/>
                        <a:sym typeface="Baloo 2"/>
                      </a:endParaRPr>
                    </a:p>
                  </a:txBody>
                  <a:tcPr marL="91425" marR="91425" marT="0" marB="0" anchor="ctr"/>
                </a:tc>
                <a:extLst>
                  <a:ext uri="{0D108BD9-81ED-4DB2-BD59-A6C34878D82A}">
                    <a16:rowId xmlns:a16="http://schemas.microsoft.com/office/drawing/2014/main" val="1308688837"/>
                  </a:ext>
                </a:extLst>
              </a:tr>
              <a:tr h="478466">
                <a:tc>
                  <a:txBody>
                    <a:bodyPr/>
                    <a:lstStyle/>
                    <a:p>
                      <a:pPr marL="0" lvl="0" indent="0" algn="ctr" rtl="0">
                        <a:spcBef>
                          <a:spcPts val="0"/>
                        </a:spcBef>
                        <a:spcAft>
                          <a:spcPts val="0"/>
                        </a:spcAft>
                        <a:buNone/>
                      </a:pPr>
                      <a:r>
                        <a:rPr lang="en-IN" sz="1100" b="1" u="sng" dirty="0">
                          <a:solidFill>
                            <a:schemeClr val="accent2">
                              <a:lumMod val="20000"/>
                              <a:lumOff val="80000"/>
                            </a:schemeClr>
                          </a:solidFill>
                          <a:latin typeface="Baloo 2"/>
                          <a:ea typeface="Baloo 2"/>
                          <a:cs typeface="Baloo 2"/>
                          <a:sym typeface="Baloo 2"/>
                        </a:rPr>
                        <a:t>Refreshment</a:t>
                      </a:r>
                      <a:endParaRPr sz="1100" b="1" u="sng" dirty="0">
                        <a:solidFill>
                          <a:schemeClr val="accent2">
                            <a:lumMod val="20000"/>
                            <a:lumOff val="80000"/>
                          </a:schemeClr>
                        </a:solidFill>
                        <a:latin typeface="Baloo 2"/>
                        <a:ea typeface="Baloo 2"/>
                        <a:cs typeface="Baloo 2"/>
                        <a:sym typeface="Baloo 2"/>
                      </a:endParaRPr>
                    </a:p>
                  </a:txBody>
                  <a:tcPr marL="91425" marR="91425" marT="0" marB="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100" b="1" u="sng" dirty="0">
                          <a:solidFill>
                            <a:schemeClr val="tx1">
                              <a:lumMod val="10000"/>
                              <a:lumOff val="90000"/>
                            </a:schemeClr>
                          </a:solidFill>
                          <a:latin typeface="Baloo 2"/>
                          <a:ea typeface="Baloo 2"/>
                          <a:cs typeface="Baloo 2"/>
                          <a:sym typeface="Baloo 2"/>
                        </a:rPr>
                        <a:t>100</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sz="1100" b="1" u="sng" dirty="0">
                        <a:solidFill>
                          <a:schemeClr val="dk1"/>
                        </a:solidFill>
                        <a:latin typeface="Baloo 2"/>
                        <a:ea typeface="Baloo 2"/>
                        <a:cs typeface="Baloo 2"/>
                        <a:sym typeface="Baloo 2"/>
                      </a:endParaRPr>
                    </a:p>
                  </a:txBody>
                  <a:tcPr marL="91425" marR="91425" marT="0" marB="0" anchor="ctr"/>
                </a:tc>
                <a:tc>
                  <a:txBody>
                    <a:bodyPr/>
                    <a:lstStyle/>
                    <a:p>
                      <a:pPr marL="0" marR="0" lvl="0" indent="0" algn="ctr" defTabSz="914400" rtl="0" eaLnBrk="1" fontAlgn="auto" latinLnBrk="0" hangingPunct="1">
                        <a:lnSpc>
                          <a:spcPct val="100000"/>
                        </a:lnSpc>
                        <a:spcBef>
                          <a:spcPts val="0"/>
                        </a:spcBef>
                        <a:spcAft>
                          <a:spcPts val="1600"/>
                        </a:spcAft>
                        <a:buClr>
                          <a:srgbClr val="000000"/>
                        </a:buClr>
                        <a:buSzTx/>
                        <a:buFont typeface="Arial"/>
                        <a:buNone/>
                        <a:tabLst/>
                        <a:defRPr/>
                      </a:pPr>
                      <a:r>
                        <a:rPr lang="en-IN" sz="1000" b="1" u="sng" dirty="0">
                          <a:solidFill>
                            <a:srgbClr val="E9DDF6"/>
                          </a:solidFill>
                          <a:latin typeface="Baloo 2"/>
                          <a:ea typeface="Baloo 2"/>
                          <a:cs typeface="Baloo 2"/>
                          <a:sym typeface="Baloo 2"/>
                        </a:rPr>
                        <a:t>50</a:t>
                      </a:r>
                      <a:endParaRPr lang="en-US" sz="1000" dirty="0">
                        <a:solidFill>
                          <a:schemeClr val="dk1"/>
                        </a:solidFill>
                        <a:latin typeface="Baloo 2"/>
                        <a:ea typeface="Baloo 2"/>
                        <a:cs typeface="Baloo 2"/>
                        <a:sym typeface="Baloo 2"/>
                      </a:endParaRPr>
                    </a:p>
                  </a:txBody>
                  <a:tcPr marL="91425" marR="91425" marT="0" marB="0" anchor="ctr"/>
                </a:tc>
                <a:tc>
                  <a:txBody>
                    <a:bodyPr/>
                    <a:lstStyle/>
                    <a:p>
                      <a:pPr marL="0" marR="0" lvl="0" indent="0" algn="ctr" defTabSz="914400" rtl="0" eaLnBrk="1" fontAlgn="auto" latinLnBrk="0" hangingPunct="1">
                        <a:lnSpc>
                          <a:spcPct val="100000"/>
                        </a:lnSpc>
                        <a:spcBef>
                          <a:spcPts val="0"/>
                        </a:spcBef>
                        <a:spcAft>
                          <a:spcPts val="1600"/>
                        </a:spcAft>
                        <a:buClr>
                          <a:srgbClr val="000000"/>
                        </a:buClr>
                        <a:buSzTx/>
                        <a:buFont typeface="Arial"/>
                        <a:buNone/>
                        <a:tabLst/>
                        <a:defRPr/>
                      </a:pPr>
                      <a:r>
                        <a:rPr lang="en-IN" sz="1000" b="1" u="sng" dirty="0">
                          <a:solidFill>
                            <a:srgbClr val="E9DDF6"/>
                          </a:solidFill>
                          <a:latin typeface="Baloo 2"/>
                          <a:ea typeface="Baloo 2"/>
                          <a:cs typeface="Baloo 2"/>
                          <a:sym typeface="Baloo 2"/>
                        </a:rPr>
                        <a:t>5000</a:t>
                      </a:r>
                    </a:p>
                  </a:txBody>
                  <a:tcPr marL="91425" marR="91425" marT="0" marB="0" anchor="ctr"/>
                </a:tc>
                <a:extLst>
                  <a:ext uri="{0D108BD9-81ED-4DB2-BD59-A6C34878D82A}">
                    <a16:rowId xmlns:a16="http://schemas.microsoft.com/office/drawing/2014/main" val="10001"/>
                  </a:ext>
                </a:extLst>
              </a:tr>
              <a:tr h="47846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100" b="1" u="sng" dirty="0">
                          <a:solidFill>
                            <a:schemeClr val="accent2">
                              <a:lumMod val="20000"/>
                              <a:lumOff val="80000"/>
                            </a:schemeClr>
                          </a:solidFill>
                          <a:latin typeface="Baloo 2"/>
                          <a:ea typeface="Baloo 2"/>
                          <a:cs typeface="Baloo 2"/>
                          <a:sym typeface="Baloo 2"/>
                        </a:rPr>
                        <a:t>Banners</a:t>
                      </a:r>
                    </a:p>
                    <a:p>
                      <a:pPr marL="0" lvl="0" indent="0" algn="ctr" rtl="0">
                        <a:spcBef>
                          <a:spcPts val="0"/>
                        </a:spcBef>
                        <a:spcAft>
                          <a:spcPts val="0"/>
                        </a:spcAft>
                        <a:buNone/>
                      </a:pPr>
                      <a:endParaRPr sz="1100" b="1" u="sng" dirty="0">
                        <a:solidFill>
                          <a:schemeClr val="dk1"/>
                        </a:solidFill>
                        <a:latin typeface="Baloo 2"/>
                        <a:ea typeface="Baloo 2"/>
                        <a:cs typeface="Baloo 2"/>
                        <a:sym typeface="Baloo 2"/>
                      </a:endParaRPr>
                    </a:p>
                  </a:txBody>
                  <a:tcPr marL="91425" marR="91425" marT="0" marB="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100" b="1" u="sng" dirty="0">
                          <a:solidFill>
                            <a:schemeClr val="tx1">
                              <a:lumMod val="10000"/>
                              <a:lumOff val="90000"/>
                            </a:schemeClr>
                          </a:solidFill>
                          <a:latin typeface="Baloo 2"/>
                          <a:ea typeface="Baloo 2"/>
                          <a:cs typeface="Baloo 2"/>
                          <a:sym typeface="Baloo 2"/>
                        </a:rPr>
                        <a:t>5</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sz="1100" b="1" u="sng" dirty="0">
                        <a:solidFill>
                          <a:schemeClr val="dk1"/>
                        </a:solidFill>
                        <a:latin typeface="Baloo 2"/>
                        <a:ea typeface="Baloo 2"/>
                        <a:cs typeface="Baloo 2"/>
                        <a:sym typeface="Baloo 2"/>
                      </a:endParaRPr>
                    </a:p>
                  </a:txBody>
                  <a:tcPr marL="91425" marR="91425" marT="0" marB="0" anchor="ctr"/>
                </a:tc>
                <a:tc>
                  <a:txBody>
                    <a:bodyPr/>
                    <a:lstStyle/>
                    <a:p>
                      <a:pPr marL="0" marR="0" lvl="0" indent="0" algn="ctr" defTabSz="914400" rtl="0" eaLnBrk="1" fontAlgn="auto" latinLnBrk="0" hangingPunct="1">
                        <a:lnSpc>
                          <a:spcPct val="100000"/>
                        </a:lnSpc>
                        <a:spcBef>
                          <a:spcPts val="0"/>
                        </a:spcBef>
                        <a:spcAft>
                          <a:spcPts val="1600"/>
                        </a:spcAft>
                        <a:buClr>
                          <a:srgbClr val="000000"/>
                        </a:buClr>
                        <a:buSzTx/>
                        <a:buFont typeface="Arial"/>
                        <a:buNone/>
                        <a:tabLst/>
                        <a:defRPr/>
                      </a:pPr>
                      <a:r>
                        <a:rPr lang="en-IN" sz="1000" b="1" u="sng" dirty="0">
                          <a:solidFill>
                            <a:schemeClr val="tx1">
                              <a:lumMod val="10000"/>
                              <a:lumOff val="90000"/>
                            </a:schemeClr>
                          </a:solidFill>
                          <a:latin typeface="Baloo 2"/>
                          <a:ea typeface="Baloo 2"/>
                          <a:cs typeface="Baloo 2"/>
                          <a:sym typeface="Baloo 2"/>
                        </a:rPr>
                        <a:t>30</a:t>
                      </a:r>
                      <a:endParaRPr sz="1000" dirty="0">
                        <a:solidFill>
                          <a:schemeClr val="dk1"/>
                        </a:solidFill>
                        <a:latin typeface="Baloo 2"/>
                        <a:ea typeface="Baloo 2"/>
                        <a:cs typeface="Baloo 2"/>
                        <a:sym typeface="Baloo 2"/>
                      </a:endParaRPr>
                    </a:p>
                  </a:txBody>
                  <a:tcPr marL="91425" marR="91425" marT="0" marB="0" anchor="ctr"/>
                </a:tc>
                <a:tc>
                  <a:txBody>
                    <a:bodyPr/>
                    <a:lstStyle/>
                    <a:p>
                      <a:pPr marL="0" marR="0" lvl="0" indent="0" algn="ctr" defTabSz="914400" rtl="0" eaLnBrk="1" fontAlgn="auto" latinLnBrk="0" hangingPunct="1">
                        <a:lnSpc>
                          <a:spcPct val="100000"/>
                        </a:lnSpc>
                        <a:spcBef>
                          <a:spcPts val="0"/>
                        </a:spcBef>
                        <a:spcAft>
                          <a:spcPts val="1600"/>
                        </a:spcAft>
                        <a:buClr>
                          <a:srgbClr val="000000"/>
                        </a:buClr>
                        <a:buSzTx/>
                        <a:buFont typeface="Arial"/>
                        <a:buNone/>
                        <a:tabLst/>
                        <a:defRPr/>
                      </a:pPr>
                      <a:r>
                        <a:rPr lang="en-IN" sz="1000" b="1" u="sng" dirty="0">
                          <a:solidFill>
                            <a:schemeClr val="tx1">
                              <a:lumMod val="10000"/>
                              <a:lumOff val="90000"/>
                            </a:schemeClr>
                          </a:solidFill>
                          <a:latin typeface="Baloo 2"/>
                          <a:ea typeface="Baloo 2"/>
                          <a:cs typeface="Baloo 2"/>
                          <a:sym typeface="Baloo 2"/>
                        </a:rPr>
                        <a:t>150</a:t>
                      </a:r>
                      <a:endParaRPr sz="1000" dirty="0">
                        <a:solidFill>
                          <a:schemeClr val="dk1"/>
                        </a:solidFill>
                        <a:latin typeface="Baloo 2"/>
                        <a:ea typeface="Baloo 2"/>
                        <a:cs typeface="Baloo 2"/>
                        <a:sym typeface="Baloo 2"/>
                      </a:endParaRPr>
                    </a:p>
                  </a:txBody>
                  <a:tcPr marL="91425" marR="91425" marT="0" marB="0" anchor="ctr"/>
                </a:tc>
                <a:extLst>
                  <a:ext uri="{0D108BD9-81ED-4DB2-BD59-A6C34878D82A}">
                    <a16:rowId xmlns:a16="http://schemas.microsoft.com/office/drawing/2014/main" val="10002"/>
                  </a:ext>
                </a:extLst>
              </a:tr>
              <a:tr h="47846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100" b="1" u="sng" dirty="0">
                          <a:solidFill>
                            <a:schemeClr val="tx1">
                              <a:lumMod val="10000"/>
                              <a:lumOff val="90000"/>
                            </a:schemeClr>
                          </a:solidFill>
                          <a:latin typeface="Baloo 2"/>
                          <a:ea typeface="Baloo 2"/>
                          <a:cs typeface="Baloo 2"/>
                          <a:sym typeface="Baloo 2"/>
                        </a:rPr>
                        <a:t>Posters</a:t>
                      </a:r>
                    </a:p>
                  </a:txBody>
                  <a:tcPr marL="91425" marR="91425" marT="0" marB="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100" b="1" u="sng" dirty="0">
                          <a:solidFill>
                            <a:schemeClr val="tx1">
                              <a:lumMod val="10000"/>
                              <a:lumOff val="90000"/>
                            </a:schemeClr>
                          </a:solidFill>
                          <a:latin typeface="Baloo 2"/>
                          <a:ea typeface="Baloo 2"/>
                          <a:cs typeface="Baloo 2"/>
                          <a:sym typeface="Baloo 2"/>
                        </a:rPr>
                        <a:t>10</a:t>
                      </a:r>
                    </a:p>
                    <a:p>
                      <a:pPr marL="0" lvl="0" indent="0" algn="ctr" rtl="0">
                        <a:spcBef>
                          <a:spcPts val="0"/>
                        </a:spcBef>
                        <a:spcAft>
                          <a:spcPts val="0"/>
                        </a:spcAft>
                        <a:buNone/>
                      </a:pPr>
                      <a:endParaRPr sz="1100" b="1" u="sng" dirty="0">
                        <a:solidFill>
                          <a:schemeClr val="dk1"/>
                        </a:solidFill>
                        <a:latin typeface="Baloo 2"/>
                        <a:ea typeface="Baloo 2"/>
                        <a:cs typeface="Baloo 2"/>
                        <a:sym typeface="Baloo 2"/>
                      </a:endParaRPr>
                    </a:p>
                  </a:txBody>
                  <a:tcPr marL="91425" marR="91425" marT="0" marB="0" anchor="ctr"/>
                </a:tc>
                <a:tc>
                  <a:txBody>
                    <a:bodyPr/>
                    <a:lstStyle/>
                    <a:p>
                      <a:pPr marL="0" marR="0" lvl="0" indent="0" algn="ctr" defTabSz="914400" rtl="0" eaLnBrk="1" fontAlgn="auto" latinLnBrk="0" hangingPunct="1">
                        <a:lnSpc>
                          <a:spcPct val="100000"/>
                        </a:lnSpc>
                        <a:spcBef>
                          <a:spcPts val="0"/>
                        </a:spcBef>
                        <a:spcAft>
                          <a:spcPts val="1600"/>
                        </a:spcAft>
                        <a:buClr>
                          <a:srgbClr val="000000"/>
                        </a:buClr>
                        <a:buSzTx/>
                        <a:buFont typeface="Arial"/>
                        <a:buNone/>
                        <a:tabLst/>
                        <a:defRPr/>
                      </a:pPr>
                      <a:r>
                        <a:rPr lang="en-IN" sz="1000" b="1" u="sng" dirty="0">
                          <a:solidFill>
                            <a:schemeClr val="tx1">
                              <a:lumMod val="10000"/>
                              <a:lumOff val="90000"/>
                            </a:schemeClr>
                          </a:solidFill>
                          <a:latin typeface="Baloo 2"/>
                          <a:ea typeface="Baloo 2"/>
                          <a:cs typeface="Baloo 2"/>
                          <a:sym typeface="Baloo 2"/>
                        </a:rPr>
                        <a:t>10</a:t>
                      </a:r>
                      <a:endParaRPr sz="1000" dirty="0">
                        <a:solidFill>
                          <a:schemeClr val="dk1"/>
                        </a:solidFill>
                        <a:latin typeface="Baloo 2"/>
                        <a:ea typeface="Baloo 2"/>
                        <a:cs typeface="Baloo 2"/>
                        <a:sym typeface="Baloo 2"/>
                      </a:endParaRPr>
                    </a:p>
                  </a:txBody>
                  <a:tcPr marL="91425" marR="91425" marT="0" marB="0" anchor="ctr"/>
                </a:tc>
                <a:tc>
                  <a:txBody>
                    <a:bodyPr/>
                    <a:lstStyle/>
                    <a:p>
                      <a:pPr marL="0" marR="0" lvl="0" indent="0" algn="ctr" defTabSz="914400" rtl="0" eaLnBrk="1" fontAlgn="auto" latinLnBrk="0" hangingPunct="1">
                        <a:lnSpc>
                          <a:spcPct val="100000"/>
                        </a:lnSpc>
                        <a:spcBef>
                          <a:spcPts val="0"/>
                        </a:spcBef>
                        <a:spcAft>
                          <a:spcPts val="1600"/>
                        </a:spcAft>
                        <a:buClr>
                          <a:srgbClr val="000000"/>
                        </a:buClr>
                        <a:buSzTx/>
                        <a:buFont typeface="Arial"/>
                        <a:buNone/>
                        <a:tabLst/>
                        <a:defRPr/>
                      </a:pPr>
                      <a:r>
                        <a:rPr lang="en-IN" sz="1000" b="1" u="sng" dirty="0">
                          <a:solidFill>
                            <a:schemeClr val="tx1">
                              <a:lumMod val="10000"/>
                              <a:lumOff val="90000"/>
                            </a:schemeClr>
                          </a:solidFill>
                          <a:latin typeface="Baloo 2"/>
                          <a:ea typeface="Baloo 2"/>
                          <a:cs typeface="Baloo 2"/>
                          <a:sym typeface="Baloo 2"/>
                        </a:rPr>
                        <a:t>100</a:t>
                      </a:r>
                      <a:endParaRPr sz="1000" dirty="0">
                        <a:solidFill>
                          <a:schemeClr val="dk1"/>
                        </a:solidFill>
                        <a:latin typeface="Baloo 2"/>
                        <a:ea typeface="Baloo 2"/>
                        <a:cs typeface="Baloo 2"/>
                        <a:sym typeface="Baloo 2"/>
                      </a:endParaRPr>
                    </a:p>
                  </a:txBody>
                  <a:tcPr marL="91425" marR="91425" marT="0" marB="0" anchor="ctr"/>
                </a:tc>
                <a:extLst>
                  <a:ext uri="{0D108BD9-81ED-4DB2-BD59-A6C34878D82A}">
                    <a16:rowId xmlns:a16="http://schemas.microsoft.com/office/drawing/2014/main" val="10003"/>
                  </a:ext>
                </a:extLst>
              </a:tr>
              <a:tr h="57196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100" b="1" u="sng" dirty="0">
                          <a:solidFill>
                            <a:schemeClr val="tx1">
                              <a:lumMod val="10000"/>
                              <a:lumOff val="90000"/>
                            </a:schemeClr>
                          </a:solidFill>
                          <a:latin typeface="Baloo 2"/>
                          <a:ea typeface="Baloo 2"/>
                          <a:cs typeface="Baloo 2"/>
                          <a:sym typeface="Baloo 2"/>
                        </a:rPr>
                        <a:t>Award for Winner</a:t>
                      </a:r>
                      <a:endParaRPr sz="1100" b="1" u="sng" dirty="0">
                        <a:solidFill>
                          <a:schemeClr val="dk1"/>
                        </a:solidFill>
                        <a:latin typeface="Baloo 2"/>
                        <a:ea typeface="Baloo 2"/>
                        <a:cs typeface="Baloo 2"/>
                        <a:sym typeface="Baloo 2"/>
                      </a:endParaRPr>
                    </a:p>
                  </a:txBody>
                  <a:tcPr marL="91425" marR="91425" marT="0" marB="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100" b="1" i="0" u="sng" strike="noStrike" cap="none" dirty="0">
                          <a:solidFill>
                            <a:schemeClr val="tx1">
                              <a:lumMod val="10000"/>
                              <a:lumOff val="90000"/>
                            </a:schemeClr>
                          </a:solidFill>
                          <a:latin typeface="Baloo 2"/>
                          <a:ea typeface="Baloo 2"/>
                          <a:cs typeface="Baloo 2"/>
                          <a:sym typeface="Baloo 2"/>
                        </a:rPr>
                        <a:t>5</a:t>
                      </a:r>
                    </a:p>
                    <a:p>
                      <a:pPr marL="0" lvl="0" indent="0" algn="ctr" rtl="0">
                        <a:spcBef>
                          <a:spcPts val="0"/>
                        </a:spcBef>
                        <a:spcAft>
                          <a:spcPts val="0"/>
                        </a:spcAft>
                        <a:buNone/>
                      </a:pPr>
                      <a:endParaRPr sz="1100" b="1" i="0" u="sng" strike="noStrike" cap="none" dirty="0">
                        <a:solidFill>
                          <a:schemeClr val="tx1">
                            <a:lumMod val="10000"/>
                            <a:lumOff val="90000"/>
                          </a:schemeClr>
                        </a:solidFill>
                        <a:latin typeface="Baloo 2"/>
                        <a:ea typeface="Baloo 2"/>
                        <a:cs typeface="Baloo 2"/>
                        <a:sym typeface="Baloo 2"/>
                      </a:endParaRPr>
                    </a:p>
                  </a:txBody>
                  <a:tcPr marL="91425" marR="91425" marT="0" marB="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100" b="1" i="0" u="sng" strike="noStrike" cap="none" dirty="0">
                          <a:solidFill>
                            <a:schemeClr val="tx1">
                              <a:lumMod val="10000"/>
                              <a:lumOff val="90000"/>
                            </a:schemeClr>
                          </a:solidFill>
                          <a:latin typeface="Baloo 2"/>
                          <a:ea typeface="Baloo 2"/>
                          <a:cs typeface="Baloo 2"/>
                          <a:sym typeface="Baloo 2"/>
                        </a:rPr>
                        <a:t>200</a:t>
                      </a:r>
                    </a:p>
                  </a:txBody>
                  <a:tcPr marL="91425" marR="91425" marT="0" marB="0" anchor="ctr"/>
                </a:tc>
                <a:tc>
                  <a:txBody>
                    <a:bodyPr/>
                    <a:lstStyle/>
                    <a:p>
                      <a:pPr marL="0" lvl="0" indent="0" algn="ctr" rtl="0">
                        <a:spcBef>
                          <a:spcPts val="0"/>
                        </a:spcBef>
                        <a:spcAft>
                          <a:spcPts val="0"/>
                        </a:spcAft>
                        <a:buNone/>
                      </a:pPr>
                      <a:r>
                        <a:rPr lang="en-IN" sz="1100" b="1" i="0" u="sng" strike="noStrike" cap="none" dirty="0">
                          <a:solidFill>
                            <a:schemeClr val="tx1">
                              <a:lumMod val="10000"/>
                              <a:lumOff val="90000"/>
                            </a:schemeClr>
                          </a:solidFill>
                          <a:latin typeface="Baloo 2"/>
                          <a:ea typeface="Baloo 2"/>
                          <a:cs typeface="Baloo 2"/>
                          <a:sym typeface="Baloo 2"/>
                        </a:rPr>
                        <a:t>1000</a:t>
                      </a:r>
                      <a:endParaRPr sz="1100" b="1" i="0" u="sng" strike="noStrike" cap="none" dirty="0">
                        <a:solidFill>
                          <a:schemeClr val="tx1">
                            <a:lumMod val="10000"/>
                            <a:lumOff val="90000"/>
                          </a:schemeClr>
                        </a:solidFill>
                        <a:latin typeface="Baloo 2"/>
                        <a:ea typeface="Baloo 2"/>
                        <a:cs typeface="Baloo 2"/>
                        <a:sym typeface="Baloo 2"/>
                      </a:endParaRPr>
                    </a:p>
                  </a:txBody>
                  <a:tcPr marL="91425" marR="91425" marT="0" marB="0" anchor="ctr"/>
                </a:tc>
                <a:extLst>
                  <a:ext uri="{0D108BD9-81ED-4DB2-BD59-A6C34878D82A}">
                    <a16:rowId xmlns:a16="http://schemas.microsoft.com/office/drawing/2014/main" val="10004"/>
                  </a:ext>
                </a:extLst>
              </a:tr>
              <a:tr h="426856">
                <a:tc>
                  <a:txBody>
                    <a:bodyPr/>
                    <a:lstStyle/>
                    <a:p>
                      <a:pPr marL="0" marR="0" lvl="0" indent="0" algn="ctr" rtl="0">
                        <a:lnSpc>
                          <a:spcPct val="100000"/>
                        </a:lnSpc>
                        <a:spcBef>
                          <a:spcPts val="0"/>
                        </a:spcBef>
                        <a:spcAft>
                          <a:spcPts val="0"/>
                        </a:spcAft>
                        <a:buClr>
                          <a:srgbClr val="000000"/>
                        </a:buClr>
                        <a:buFont typeface="Arial"/>
                        <a:buNone/>
                      </a:pPr>
                      <a:r>
                        <a:rPr lang="en-IN" sz="1100" b="1" i="0" u="sng" strike="noStrike" cap="none" dirty="0">
                          <a:solidFill>
                            <a:schemeClr val="tx1">
                              <a:lumMod val="10000"/>
                              <a:lumOff val="90000"/>
                            </a:schemeClr>
                          </a:solidFill>
                          <a:latin typeface="Baloo 2"/>
                          <a:ea typeface="Baloo 2"/>
                          <a:cs typeface="Baloo 2"/>
                          <a:sym typeface="Baloo 2"/>
                        </a:rPr>
                        <a:t>Award for runner Up</a:t>
                      </a:r>
                      <a:endParaRPr sz="1100" b="1" i="0" u="sng" strike="noStrike" cap="none" dirty="0">
                        <a:solidFill>
                          <a:schemeClr val="tx1">
                            <a:lumMod val="10000"/>
                            <a:lumOff val="90000"/>
                          </a:schemeClr>
                        </a:solidFill>
                        <a:latin typeface="Baloo 2"/>
                        <a:ea typeface="Baloo 2"/>
                        <a:cs typeface="Baloo 2"/>
                        <a:sym typeface="Baloo 2"/>
                      </a:endParaRPr>
                    </a:p>
                  </a:txBody>
                  <a:tcPr marL="91425" marR="91425" marT="0" marB="0" anchor="ctr"/>
                </a:tc>
                <a:tc>
                  <a:txBody>
                    <a:bodyPr/>
                    <a:lstStyle/>
                    <a:p>
                      <a:pPr marL="0" lvl="0" indent="0" algn="ctr" rtl="0">
                        <a:spcBef>
                          <a:spcPts val="0"/>
                        </a:spcBef>
                        <a:spcAft>
                          <a:spcPts val="0"/>
                        </a:spcAft>
                        <a:buNone/>
                      </a:pPr>
                      <a:r>
                        <a:rPr lang="en-IN" sz="1100" b="1" i="0" u="sng" strike="noStrike" cap="none" dirty="0">
                          <a:solidFill>
                            <a:schemeClr val="tx1">
                              <a:lumMod val="10000"/>
                              <a:lumOff val="90000"/>
                            </a:schemeClr>
                          </a:solidFill>
                          <a:latin typeface="Baloo 2"/>
                          <a:ea typeface="Baloo 2"/>
                          <a:cs typeface="Baloo 2"/>
                          <a:sym typeface="Baloo 2"/>
                        </a:rPr>
                        <a:t>5</a:t>
                      </a:r>
                      <a:endParaRPr sz="1100" b="1" i="0" u="sng" strike="noStrike" cap="none" dirty="0">
                        <a:solidFill>
                          <a:schemeClr val="tx1">
                            <a:lumMod val="10000"/>
                            <a:lumOff val="90000"/>
                          </a:schemeClr>
                        </a:solidFill>
                        <a:latin typeface="Baloo 2"/>
                        <a:ea typeface="Baloo 2"/>
                        <a:cs typeface="Baloo 2"/>
                        <a:sym typeface="Baloo 2"/>
                      </a:endParaRPr>
                    </a:p>
                  </a:txBody>
                  <a:tcPr marL="91425" marR="91425" marT="0" marB="0" anchor="ctr"/>
                </a:tc>
                <a:tc>
                  <a:txBody>
                    <a:bodyPr/>
                    <a:lstStyle/>
                    <a:p>
                      <a:pPr marL="0" lvl="0" indent="0" algn="ctr" rtl="0">
                        <a:spcBef>
                          <a:spcPts val="0"/>
                        </a:spcBef>
                        <a:spcAft>
                          <a:spcPts val="1600"/>
                        </a:spcAft>
                        <a:buNone/>
                      </a:pPr>
                      <a:r>
                        <a:rPr lang="en-IN" sz="1100" b="1" i="0" u="sng" strike="noStrike" cap="none" dirty="0">
                          <a:solidFill>
                            <a:schemeClr val="tx1">
                              <a:lumMod val="10000"/>
                              <a:lumOff val="90000"/>
                            </a:schemeClr>
                          </a:solidFill>
                          <a:latin typeface="Baloo 2"/>
                          <a:ea typeface="Baloo 2"/>
                          <a:cs typeface="Baloo 2"/>
                          <a:sym typeface="Baloo 2"/>
                        </a:rPr>
                        <a:t>150</a:t>
                      </a:r>
                      <a:endParaRPr sz="1100" b="1" i="0" u="sng" strike="noStrike" cap="none" dirty="0">
                        <a:solidFill>
                          <a:schemeClr val="tx1">
                            <a:lumMod val="10000"/>
                            <a:lumOff val="90000"/>
                          </a:schemeClr>
                        </a:solidFill>
                        <a:latin typeface="Baloo 2"/>
                        <a:ea typeface="Baloo 2"/>
                        <a:cs typeface="Baloo 2"/>
                        <a:sym typeface="Baloo 2"/>
                      </a:endParaRPr>
                    </a:p>
                  </a:txBody>
                  <a:tcPr marL="91425" marR="91425" marT="0" marB="0" anchor="ctr"/>
                </a:tc>
                <a:tc>
                  <a:txBody>
                    <a:bodyPr/>
                    <a:lstStyle/>
                    <a:p>
                      <a:pPr marL="0" lvl="0" indent="0" algn="ctr" rtl="0">
                        <a:spcBef>
                          <a:spcPts val="0"/>
                        </a:spcBef>
                        <a:spcAft>
                          <a:spcPts val="1600"/>
                        </a:spcAft>
                        <a:buNone/>
                      </a:pPr>
                      <a:r>
                        <a:rPr lang="en-IN" sz="1100" b="1" i="0" u="sng" strike="noStrike" cap="none" dirty="0">
                          <a:solidFill>
                            <a:schemeClr val="tx1">
                              <a:lumMod val="10000"/>
                              <a:lumOff val="90000"/>
                            </a:schemeClr>
                          </a:solidFill>
                          <a:latin typeface="Baloo 2"/>
                          <a:ea typeface="Baloo 2"/>
                          <a:cs typeface="Baloo 2"/>
                          <a:sym typeface="Baloo 2"/>
                        </a:rPr>
                        <a:t>750</a:t>
                      </a:r>
                      <a:endParaRPr sz="1100" b="1" i="0" u="sng" strike="noStrike" cap="none" dirty="0">
                        <a:solidFill>
                          <a:schemeClr val="tx1">
                            <a:lumMod val="10000"/>
                            <a:lumOff val="90000"/>
                          </a:schemeClr>
                        </a:solidFill>
                        <a:latin typeface="Baloo 2"/>
                        <a:ea typeface="Baloo 2"/>
                        <a:cs typeface="Baloo 2"/>
                        <a:sym typeface="Baloo 2"/>
                      </a:endParaRPr>
                    </a:p>
                  </a:txBody>
                  <a:tcPr marL="91425" marR="91425" marT="0" marB="0" anchor="ctr"/>
                </a:tc>
                <a:extLst>
                  <a:ext uri="{0D108BD9-81ED-4DB2-BD59-A6C34878D82A}">
                    <a16:rowId xmlns:a16="http://schemas.microsoft.com/office/drawing/2014/main" val="10005"/>
                  </a:ext>
                </a:extLst>
              </a:tr>
              <a:tr h="426856">
                <a:tc>
                  <a:txBody>
                    <a:bodyPr/>
                    <a:lstStyle/>
                    <a:p>
                      <a:pPr marL="0" marR="0" lvl="0" indent="0" algn="ctr" rtl="0">
                        <a:lnSpc>
                          <a:spcPct val="100000"/>
                        </a:lnSpc>
                        <a:spcBef>
                          <a:spcPts val="0"/>
                        </a:spcBef>
                        <a:spcAft>
                          <a:spcPts val="0"/>
                        </a:spcAft>
                        <a:buClr>
                          <a:srgbClr val="000000"/>
                        </a:buClr>
                        <a:buFont typeface="Arial"/>
                        <a:buNone/>
                      </a:pPr>
                      <a:r>
                        <a:rPr lang="en-US" sz="1100" b="1" i="0" u="sng" strike="noStrike" cap="none" dirty="0">
                          <a:solidFill>
                            <a:schemeClr val="tx1">
                              <a:lumMod val="10000"/>
                              <a:lumOff val="90000"/>
                            </a:schemeClr>
                          </a:solidFill>
                          <a:latin typeface="Baloo 2"/>
                          <a:ea typeface="Baloo 2"/>
                          <a:cs typeface="Baloo 2"/>
                          <a:sym typeface="Baloo 2"/>
                        </a:rPr>
                        <a:t>Goodies</a:t>
                      </a:r>
                      <a:endParaRPr sz="1100" b="1" i="0" u="sng" strike="noStrike" cap="none" dirty="0">
                        <a:solidFill>
                          <a:schemeClr val="tx1">
                            <a:lumMod val="10000"/>
                            <a:lumOff val="90000"/>
                          </a:schemeClr>
                        </a:solidFill>
                        <a:latin typeface="Baloo 2"/>
                        <a:ea typeface="Baloo 2"/>
                        <a:cs typeface="Baloo 2"/>
                        <a:sym typeface="Baloo 2"/>
                      </a:endParaRPr>
                    </a:p>
                  </a:txBody>
                  <a:tcPr marL="91425" marR="91425" marT="0" marB="0" anchor="ctr"/>
                </a:tc>
                <a:tc>
                  <a:txBody>
                    <a:bodyPr/>
                    <a:lstStyle/>
                    <a:p>
                      <a:pPr marL="0" lvl="0" indent="0" algn="ctr" rtl="0">
                        <a:spcBef>
                          <a:spcPts val="0"/>
                        </a:spcBef>
                        <a:spcAft>
                          <a:spcPts val="0"/>
                        </a:spcAft>
                        <a:buNone/>
                      </a:pPr>
                      <a:r>
                        <a:rPr lang="en-US" sz="1100" b="1" i="0" u="sng" strike="noStrike" cap="none" dirty="0">
                          <a:solidFill>
                            <a:schemeClr val="tx1">
                              <a:lumMod val="10000"/>
                              <a:lumOff val="90000"/>
                            </a:schemeClr>
                          </a:solidFill>
                          <a:latin typeface="Baloo 2"/>
                          <a:ea typeface="Baloo 2"/>
                          <a:cs typeface="Baloo 2"/>
                          <a:sym typeface="Baloo 2"/>
                        </a:rPr>
                        <a:t>100</a:t>
                      </a:r>
                      <a:endParaRPr sz="1100" b="1" i="0" u="sng" strike="noStrike" cap="none" dirty="0">
                        <a:solidFill>
                          <a:schemeClr val="tx1">
                            <a:lumMod val="10000"/>
                            <a:lumOff val="90000"/>
                          </a:schemeClr>
                        </a:solidFill>
                        <a:latin typeface="Baloo 2"/>
                        <a:ea typeface="Baloo 2"/>
                        <a:cs typeface="Baloo 2"/>
                        <a:sym typeface="Baloo 2"/>
                      </a:endParaRPr>
                    </a:p>
                  </a:txBody>
                  <a:tcPr marL="91425" marR="91425" marT="0" marB="0" anchor="ctr"/>
                </a:tc>
                <a:tc>
                  <a:txBody>
                    <a:bodyPr/>
                    <a:lstStyle/>
                    <a:p>
                      <a:pPr marL="0" lvl="0" indent="0" algn="ctr" rtl="0">
                        <a:spcBef>
                          <a:spcPts val="0"/>
                        </a:spcBef>
                        <a:spcAft>
                          <a:spcPts val="1600"/>
                        </a:spcAft>
                        <a:buNone/>
                      </a:pPr>
                      <a:r>
                        <a:rPr lang="en-US" sz="1100" b="1" i="0" u="sng" strike="noStrike" cap="none" dirty="0">
                          <a:solidFill>
                            <a:schemeClr val="tx1">
                              <a:lumMod val="10000"/>
                              <a:lumOff val="90000"/>
                            </a:schemeClr>
                          </a:solidFill>
                          <a:latin typeface="Baloo 2"/>
                          <a:ea typeface="Baloo 2"/>
                          <a:cs typeface="Baloo 2"/>
                          <a:sym typeface="Baloo 2"/>
                        </a:rPr>
                        <a:t>100</a:t>
                      </a:r>
                      <a:endParaRPr sz="1100" b="1" i="0" u="sng" strike="noStrike" cap="none" dirty="0">
                        <a:solidFill>
                          <a:schemeClr val="tx1">
                            <a:lumMod val="10000"/>
                            <a:lumOff val="90000"/>
                          </a:schemeClr>
                        </a:solidFill>
                        <a:latin typeface="Baloo 2"/>
                        <a:ea typeface="Baloo 2"/>
                        <a:cs typeface="Baloo 2"/>
                        <a:sym typeface="Baloo 2"/>
                      </a:endParaRPr>
                    </a:p>
                  </a:txBody>
                  <a:tcPr marL="91425" marR="91425" marT="0" marB="0" anchor="ctr"/>
                </a:tc>
                <a:tc>
                  <a:txBody>
                    <a:bodyPr/>
                    <a:lstStyle/>
                    <a:p>
                      <a:pPr marL="0" lvl="0" indent="0" algn="ctr" rtl="0">
                        <a:spcBef>
                          <a:spcPts val="0"/>
                        </a:spcBef>
                        <a:spcAft>
                          <a:spcPts val="1600"/>
                        </a:spcAft>
                        <a:buNone/>
                      </a:pPr>
                      <a:r>
                        <a:rPr lang="en-US" sz="1100" b="1" i="0" u="sng" strike="noStrike" cap="none" dirty="0">
                          <a:solidFill>
                            <a:schemeClr val="tx1">
                              <a:lumMod val="10000"/>
                              <a:lumOff val="90000"/>
                            </a:schemeClr>
                          </a:solidFill>
                          <a:latin typeface="Baloo 2"/>
                          <a:ea typeface="Baloo 2"/>
                          <a:cs typeface="Baloo 2"/>
                          <a:sym typeface="Baloo 2"/>
                        </a:rPr>
                        <a:t>10000</a:t>
                      </a:r>
                      <a:endParaRPr sz="1100" b="1" i="0" u="sng" strike="noStrike" cap="none" dirty="0">
                        <a:solidFill>
                          <a:schemeClr val="tx1">
                            <a:lumMod val="10000"/>
                            <a:lumOff val="90000"/>
                          </a:schemeClr>
                        </a:solidFill>
                        <a:latin typeface="Baloo 2"/>
                        <a:ea typeface="Baloo 2"/>
                        <a:cs typeface="Baloo 2"/>
                        <a:sym typeface="Baloo 2"/>
                      </a:endParaRPr>
                    </a:p>
                  </a:txBody>
                  <a:tcPr marL="91425" marR="91425" marT="0" marB="0" anchor="ctr"/>
                </a:tc>
                <a:extLst>
                  <a:ext uri="{0D108BD9-81ED-4DB2-BD59-A6C34878D82A}">
                    <a16:rowId xmlns:a16="http://schemas.microsoft.com/office/drawing/2014/main" val="2891368660"/>
                  </a:ext>
                </a:extLst>
              </a:tr>
              <a:tr h="323522">
                <a:tc gridSpan="3">
                  <a:txBody>
                    <a:bodyPr/>
                    <a:lstStyle/>
                    <a:p>
                      <a:pPr marL="0" lvl="0" indent="0" algn="ctr" rtl="0">
                        <a:spcBef>
                          <a:spcPts val="0"/>
                        </a:spcBef>
                        <a:spcAft>
                          <a:spcPts val="0"/>
                        </a:spcAft>
                        <a:buNone/>
                      </a:pPr>
                      <a:r>
                        <a:rPr lang="en-IN" sz="1100" b="1" i="0" u="sng" strike="noStrike" cap="none" dirty="0">
                          <a:solidFill>
                            <a:schemeClr val="tx1">
                              <a:lumMod val="10000"/>
                              <a:lumOff val="90000"/>
                            </a:schemeClr>
                          </a:solidFill>
                          <a:latin typeface="Baloo 2"/>
                          <a:ea typeface="Baloo 2"/>
                          <a:cs typeface="Baloo 2"/>
                          <a:sym typeface="Baloo 2"/>
                        </a:rPr>
                        <a:t>Total</a:t>
                      </a:r>
                      <a:endParaRPr sz="1100" b="1" i="0" u="sng" strike="noStrike" cap="none" dirty="0">
                        <a:solidFill>
                          <a:schemeClr val="tx1">
                            <a:lumMod val="10000"/>
                            <a:lumOff val="90000"/>
                          </a:schemeClr>
                        </a:solidFill>
                        <a:latin typeface="Baloo 2"/>
                        <a:ea typeface="Baloo 2"/>
                        <a:cs typeface="Baloo 2"/>
                        <a:sym typeface="Baloo 2"/>
                      </a:endParaRPr>
                    </a:p>
                  </a:txBody>
                  <a:tcPr marL="91425" marR="91425" marT="0" marB="0" anchor="ctr"/>
                </a:tc>
                <a:tc hMerge="1">
                  <a:txBody>
                    <a:bodyPr/>
                    <a:lstStyle/>
                    <a:p>
                      <a:pPr marL="0" lvl="0" indent="0" algn="ctr" rtl="0">
                        <a:spcBef>
                          <a:spcPts val="0"/>
                        </a:spcBef>
                        <a:spcAft>
                          <a:spcPts val="0"/>
                        </a:spcAft>
                        <a:buNone/>
                      </a:pPr>
                      <a:endParaRPr sz="1100" b="1" dirty="0">
                        <a:solidFill>
                          <a:schemeClr val="dk1"/>
                        </a:solidFill>
                        <a:latin typeface="Baloo 2"/>
                        <a:ea typeface="Baloo 2"/>
                        <a:cs typeface="Baloo 2"/>
                        <a:sym typeface="Baloo 2"/>
                      </a:endParaRPr>
                    </a:p>
                  </a:txBody>
                  <a:tcPr marL="91425" marR="91425" marT="0" marB="0" anchor="ctr"/>
                </a:tc>
                <a:tc hMerge="1">
                  <a:txBody>
                    <a:bodyPr/>
                    <a:lstStyle/>
                    <a:p>
                      <a:pPr marL="0" lvl="0" indent="0" algn="ctr" rtl="0">
                        <a:spcBef>
                          <a:spcPts val="0"/>
                        </a:spcBef>
                        <a:spcAft>
                          <a:spcPts val="1600"/>
                        </a:spcAft>
                        <a:buNone/>
                      </a:pPr>
                      <a:endParaRPr sz="1000" dirty="0">
                        <a:solidFill>
                          <a:schemeClr val="dk1"/>
                        </a:solidFill>
                        <a:latin typeface="Baloo 2"/>
                        <a:ea typeface="Baloo 2"/>
                        <a:cs typeface="Baloo 2"/>
                        <a:sym typeface="Baloo 2"/>
                      </a:endParaRPr>
                    </a:p>
                  </a:txBody>
                  <a:tcPr marL="91425" marR="91425" marT="0" marB="0" anchor="ctr"/>
                </a:tc>
                <a:tc>
                  <a:txBody>
                    <a:bodyPr/>
                    <a:lstStyle/>
                    <a:p>
                      <a:pPr marL="0" lvl="0" indent="0" algn="ctr" rtl="0">
                        <a:spcBef>
                          <a:spcPts val="0"/>
                        </a:spcBef>
                        <a:spcAft>
                          <a:spcPts val="1600"/>
                        </a:spcAft>
                        <a:buNone/>
                      </a:pPr>
                      <a:r>
                        <a:rPr lang="en-IN" sz="1100" b="1" i="0" u="sng" strike="noStrike" cap="none" dirty="0">
                          <a:solidFill>
                            <a:schemeClr val="tx1">
                              <a:lumMod val="10000"/>
                              <a:lumOff val="90000"/>
                            </a:schemeClr>
                          </a:solidFill>
                          <a:latin typeface="Baloo 2"/>
                          <a:ea typeface="Baloo 2"/>
                          <a:cs typeface="Baloo 2"/>
                          <a:sym typeface="Baloo 2"/>
                        </a:rPr>
                        <a:t>17000</a:t>
                      </a:r>
                      <a:endParaRPr sz="1100" b="1" i="0" u="sng" strike="noStrike" cap="none" dirty="0">
                        <a:solidFill>
                          <a:schemeClr val="tx1">
                            <a:lumMod val="10000"/>
                            <a:lumOff val="90000"/>
                          </a:schemeClr>
                        </a:solidFill>
                        <a:latin typeface="Baloo 2"/>
                        <a:ea typeface="Baloo 2"/>
                        <a:cs typeface="Baloo 2"/>
                        <a:sym typeface="Baloo 2"/>
                      </a:endParaRPr>
                    </a:p>
                  </a:txBody>
                  <a:tcPr marL="91425" marR="91425" marT="0" marB="0" anchor="ctr"/>
                </a:tc>
                <a:extLst>
                  <a:ext uri="{0D108BD9-81ED-4DB2-BD59-A6C34878D82A}">
                    <a16:rowId xmlns:a16="http://schemas.microsoft.com/office/drawing/2014/main" val="10813579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1"/>
        <p:cNvGrpSpPr/>
        <p:nvPr/>
      </p:nvGrpSpPr>
      <p:grpSpPr>
        <a:xfrm>
          <a:off x="0" y="0"/>
          <a:ext cx="0" cy="0"/>
          <a:chOff x="0" y="0"/>
          <a:chExt cx="0" cy="0"/>
        </a:xfrm>
      </p:grpSpPr>
      <p:sp>
        <p:nvSpPr>
          <p:cNvPr id="1552" name="Google Shape;1552;p60"/>
          <p:cNvSpPr txBox="1">
            <a:spLocks noGrp="1"/>
          </p:cNvSpPr>
          <p:nvPr>
            <p:ph type="subTitle" idx="1"/>
          </p:nvPr>
        </p:nvSpPr>
        <p:spPr>
          <a:xfrm>
            <a:off x="938500" y="3552975"/>
            <a:ext cx="2173200" cy="75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29.41% of the Budget is expected to be spend on Refreshment Purpose</a:t>
            </a:r>
            <a:endParaRPr dirty="0"/>
          </a:p>
        </p:txBody>
      </p:sp>
      <p:sp>
        <p:nvSpPr>
          <p:cNvPr id="1553" name="Google Shape;1553;p60"/>
          <p:cNvSpPr txBox="1">
            <a:spLocks noGrp="1"/>
          </p:cNvSpPr>
          <p:nvPr>
            <p:ph type="subTitle" idx="2"/>
          </p:nvPr>
        </p:nvSpPr>
        <p:spPr>
          <a:xfrm>
            <a:off x="938500" y="3197100"/>
            <a:ext cx="2173200" cy="44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800" dirty="0"/>
              <a:t>Refreshment</a:t>
            </a:r>
            <a:endParaRPr sz="1800" dirty="0"/>
          </a:p>
        </p:txBody>
      </p:sp>
      <p:sp>
        <p:nvSpPr>
          <p:cNvPr id="1554" name="Google Shape;1554;p60"/>
          <p:cNvSpPr txBox="1">
            <a:spLocks noGrp="1"/>
          </p:cNvSpPr>
          <p:nvPr>
            <p:ph type="subTitle" idx="4"/>
          </p:nvPr>
        </p:nvSpPr>
        <p:spPr>
          <a:xfrm>
            <a:off x="3485400" y="3552975"/>
            <a:ext cx="2173200" cy="75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1.47 % of Budget is expected to be spend for advertisement and Awareness Purpose </a:t>
            </a:r>
            <a:endParaRPr dirty="0"/>
          </a:p>
        </p:txBody>
      </p:sp>
      <p:sp>
        <p:nvSpPr>
          <p:cNvPr id="1555" name="Google Shape;1555;p60"/>
          <p:cNvSpPr txBox="1">
            <a:spLocks noGrp="1"/>
          </p:cNvSpPr>
          <p:nvPr>
            <p:ph type="subTitle" idx="5"/>
          </p:nvPr>
        </p:nvSpPr>
        <p:spPr>
          <a:xfrm>
            <a:off x="3485400" y="3197100"/>
            <a:ext cx="2173200" cy="44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800" dirty="0"/>
              <a:t>Advertisement</a:t>
            </a:r>
            <a:endParaRPr sz="1800" dirty="0"/>
          </a:p>
        </p:txBody>
      </p:sp>
      <p:sp>
        <p:nvSpPr>
          <p:cNvPr id="1556" name="Google Shape;1556;p60"/>
          <p:cNvSpPr txBox="1">
            <a:spLocks noGrp="1"/>
          </p:cNvSpPr>
          <p:nvPr>
            <p:ph type="subTitle" idx="7"/>
          </p:nvPr>
        </p:nvSpPr>
        <p:spPr>
          <a:xfrm>
            <a:off x="6032300" y="3552975"/>
            <a:ext cx="2173200" cy="75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69.11% of the Budget is expected to be spend for Award &amp; Goodies Purposes</a:t>
            </a:r>
            <a:endParaRPr dirty="0"/>
          </a:p>
        </p:txBody>
      </p:sp>
      <p:sp>
        <p:nvSpPr>
          <p:cNvPr id="1557" name="Google Shape;1557;p60"/>
          <p:cNvSpPr txBox="1">
            <a:spLocks noGrp="1"/>
          </p:cNvSpPr>
          <p:nvPr>
            <p:ph type="subTitle" idx="8"/>
          </p:nvPr>
        </p:nvSpPr>
        <p:spPr>
          <a:xfrm>
            <a:off x="6032299" y="3197100"/>
            <a:ext cx="2391701" cy="44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000" dirty="0"/>
              <a:t>Prizes &amp; Goodies</a:t>
            </a:r>
            <a:endParaRPr sz="2000" dirty="0"/>
          </a:p>
        </p:txBody>
      </p:sp>
      <p:sp>
        <p:nvSpPr>
          <p:cNvPr id="1558" name="Google Shape;1558;p60"/>
          <p:cNvSpPr/>
          <p:nvPr/>
        </p:nvSpPr>
        <p:spPr>
          <a:xfrm>
            <a:off x="1333825" y="1474275"/>
            <a:ext cx="1382829" cy="1382829"/>
          </a:xfrm>
          <a:prstGeom prst="donut">
            <a:avLst>
              <a:gd name="adj" fmla="val 1193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60"/>
          <p:cNvSpPr/>
          <p:nvPr/>
        </p:nvSpPr>
        <p:spPr>
          <a:xfrm flipH="1">
            <a:off x="1326200" y="1466650"/>
            <a:ext cx="1397802" cy="1397802"/>
          </a:xfrm>
          <a:prstGeom prst="blockArc">
            <a:avLst>
              <a:gd name="adj1" fmla="val 650837"/>
              <a:gd name="adj2" fmla="val 16256715"/>
              <a:gd name="adj3" fmla="val 1271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60"/>
          <p:cNvSpPr/>
          <p:nvPr/>
        </p:nvSpPr>
        <p:spPr>
          <a:xfrm>
            <a:off x="3880725" y="1474275"/>
            <a:ext cx="1382829" cy="1382829"/>
          </a:xfrm>
          <a:prstGeom prst="donut">
            <a:avLst>
              <a:gd name="adj" fmla="val 1193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60"/>
          <p:cNvSpPr/>
          <p:nvPr/>
        </p:nvSpPr>
        <p:spPr>
          <a:xfrm flipH="1">
            <a:off x="3873100" y="1466650"/>
            <a:ext cx="1397802" cy="1397802"/>
          </a:xfrm>
          <a:prstGeom prst="blockArc">
            <a:avLst>
              <a:gd name="adj1" fmla="val 15331064"/>
              <a:gd name="adj2" fmla="val 16256715"/>
              <a:gd name="adj3" fmla="val 1271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60"/>
          <p:cNvSpPr/>
          <p:nvPr/>
        </p:nvSpPr>
        <p:spPr>
          <a:xfrm>
            <a:off x="6427625" y="1474275"/>
            <a:ext cx="1382829" cy="1382829"/>
          </a:xfrm>
          <a:prstGeom prst="donut">
            <a:avLst>
              <a:gd name="adj" fmla="val 1193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60"/>
          <p:cNvSpPr/>
          <p:nvPr/>
        </p:nvSpPr>
        <p:spPr>
          <a:xfrm flipH="1">
            <a:off x="6420000" y="1466650"/>
            <a:ext cx="1397802" cy="1397802"/>
          </a:xfrm>
          <a:prstGeom prst="blockArc">
            <a:avLst>
              <a:gd name="adj1" fmla="val 10847133"/>
              <a:gd name="adj2" fmla="val 16256715"/>
              <a:gd name="adj3" fmla="val 1271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60"/>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Expected Budget Expenditure</a:t>
            </a:r>
            <a:endParaRPr dirty="0"/>
          </a:p>
        </p:txBody>
      </p:sp>
      <p:sp>
        <p:nvSpPr>
          <p:cNvPr id="1565" name="Google Shape;1565;p60"/>
          <p:cNvSpPr txBox="1">
            <a:spLocks noGrp="1"/>
          </p:cNvSpPr>
          <p:nvPr>
            <p:ph type="title" idx="3"/>
          </p:nvPr>
        </p:nvSpPr>
        <p:spPr>
          <a:xfrm>
            <a:off x="3873100" y="1962150"/>
            <a:ext cx="1397700" cy="4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1.47%</a:t>
            </a:r>
            <a:endParaRPr sz="2800" dirty="0"/>
          </a:p>
        </p:txBody>
      </p:sp>
      <p:sp>
        <p:nvSpPr>
          <p:cNvPr id="1566" name="Google Shape;1566;p60"/>
          <p:cNvSpPr txBox="1">
            <a:spLocks noGrp="1"/>
          </p:cNvSpPr>
          <p:nvPr>
            <p:ph type="title" idx="6"/>
          </p:nvPr>
        </p:nvSpPr>
        <p:spPr>
          <a:xfrm>
            <a:off x="6417675" y="1962150"/>
            <a:ext cx="1397700" cy="4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69.11%</a:t>
            </a:r>
            <a:endParaRPr sz="2400" dirty="0"/>
          </a:p>
        </p:txBody>
      </p:sp>
      <p:sp>
        <p:nvSpPr>
          <p:cNvPr id="1567" name="Google Shape;1567;p60"/>
          <p:cNvSpPr txBox="1">
            <a:spLocks noGrp="1"/>
          </p:cNvSpPr>
          <p:nvPr>
            <p:ph type="title"/>
          </p:nvPr>
        </p:nvSpPr>
        <p:spPr>
          <a:xfrm>
            <a:off x="1368364" y="1962150"/>
            <a:ext cx="1313472" cy="4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29.41%</a:t>
            </a:r>
            <a:endParaRPr sz="2400" dirty="0"/>
          </a:p>
        </p:txBody>
      </p:sp>
    </p:spTree>
    <p:extLst>
      <p:ext uri="{BB962C8B-B14F-4D97-AF65-F5344CB8AC3E}">
        <p14:creationId xmlns:p14="http://schemas.microsoft.com/office/powerpoint/2010/main" val="249158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0"/>
        <p:cNvGrpSpPr/>
        <p:nvPr/>
      </p:nvGrpSpPr>
      <p:grpSpPr>
        <a:xfrm>
          <a:off x="0" y="0"/>
          <a:ext cx="0" cy="0"/>
          <a:chOff x="0" y="0"/>
          <a:chExt cx="0" cy="0"/>
        </a:xfrm>
      </p:grpSpPr>
      <p:grpSp>
        <p:nvGrpSpPr>
          <p:cNvPr id="1321" name="Google Shape;1321;p44"/>
          <p:cNvGrpSpPr/>
          <p:nvPr/>
        </p:nvGrpSpPr>
        <p:grpSpPr>
          <a:xfrm>
            <a:off x="1708925" y="745150"/>
            <a:ext cx="5726100" cy="3397850"/>
            <a:chOff x="1708925" y="745150"/>
            <a:chExt cx="5726100" cy="3397850"/>
          </a:xfrm>
        </p:grpSpPr>
        <p:sp>
          <p:nvSpPr>
            <p:cNvPr id="1322" name="Google Shape;1322;p44"/>
            <p:cNvSpPr/>
            <p:nvPr/>
          </p:nvSpPr>
          <p:spPr>
            <a:xfrm>
              <a:off x="1708925" y="745150"/>
              <a:ext cx="5726100" cy="255300"/>
            </a:xfrm>
            <a:prstGeom prst="rect">
              <a:avLst/>
            </a:prstGeom>
            <a:solidFill>
              <a:schemeClr val="dk1"/>
            </a:solidFill>
            <a:ln>
              <a:noFill/>
            </a:ln>
            <a:effectLst>
              <a:outerShdw dist="171450" dir="228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4"/>
            <p:cNvSpPr/>
            <p:nvPr/>
          </p:nvSpPr>
          <p:spPr>
            <a:xfrm>
              <a:off x="1708925" y="1000500"/>
              <a:ext cx="5726100" cy="3142500"/>
            </a:xfrm>
            <a:prstGeom prst="rect">
              <a:avLst/>
            </a:prstGeom>
            <a:solidFill>
              <a:schemeClr val="dk2"/>
            </a:solidFill>
            <a:ln>
              <a:noFill/>
            </a:ln>
            <a:effectLst>
              <a:outerShdw dist="171450" dir="228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5" name="Google Shape;1325;p44"/>
          <p:cNvSpPr txBox="1">
            <a:spLocks noGrp="1"/>
          </p:cNvSpPr>
          <p:nvPr>
            <p:ph type="subTitle" idx="1"/>
          </p:nvPr>
        </p:nvSpPr>
        <p:spPr>
          <a:xfrm>
            <a:off x="2135525" y="2088341"/>
            <a:ext cx="4872900" cy="350059"/>
          </a:xfrm>
          <a:prstGeom prst="rect">
            <a:avLst/>
          </a:prstGeom>
          <a:solidFill>
            <a:schemeClr val="dk1"/>
          </a:solidFill>
        </p:spPr>
        <p:txBody>
          <a:bodyPr spcFirstLastPara="1" wrap="square" lIns="91425" tIns="91425" rIns="91425" bIns="91425" anchor="t" anchorCtr="0">
            <a:noAutofit/>
          </a:bodyPr>
          <a:lstStyle/>
          <a:p>
            <a:pPr marL="0" lvl="0" indent="0" rtl="0">
              <a:spcBef>
                <a:spcPts val="0"/>
              </a:spcBef>
              <a:spcAft>
                <a:spcPts val="0"/>
              </a:spcAft>
              <a:buNone/>
            </a:pPr>
            <a:r>
              <a:rPr lang="en-IN" dirty="0">
                <a:solidFill>
                  <a:schemeClr val="dk2"/>
                </a:solidFill>
              </a:rPr>
              <a:t>Application for Permission in the Word Document</a:t>
            </a:r>
            <a:endParaRPr dirty="0">
              <a:solidFill>
                <a:schemeClr val="dk2"/>
              </a:solidFill>
            </a:endParaRPr>
          </a:p>
        </p:txBody>
      </p:sp>
      <p:sp>
        <p:nvSpPr>
          <p:cNvPr id="1326" name="Google Shape;1326;p44"/>
          <p:cNvSpPr/>
          <p:nvPr/>
        </p:nvSpPr>
        <p:spPr>
          <a:xfrm flipH="1">
            <a:off x="7234438" y="593550"/>
            <a:ext cx="394124" cy="408625"/>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07EBEBAF-92BB-5B2B-BD09-49D808D66C32}"/>
              </a:ext>
            </a:extLst>
          </p:cNvPr>
          <p:cNvSpPr txBox="1"/>
          <p:nvPr/>
        </p:nvSpPr>
        <p:spPr>
          <a:xfrm>
            <a:off x="3348070" y="2705101"/>
            <a:ext cx="2447809" cy="307777"/>
          </a:xfrm>
          <a:prstGeom prst="rect">
            <a:avLst/>
          </a:prstGeom>
          <a:noFill/>
        </p:spPr>
        <p:txBody>
          <a:bodyPr wrap="square" rtlCol="0">
            <a:spAutoFit/>
          </a:bodyPr>
          <a:lstStyle/>
          <a:p>
            <a:r>
              <a:rPr lang="en-IN" dirty="0">
                <a:hlinkClick r:id="rId3"/>
              </a:rPr>
              <a:t>Event Proposal Final.docx</a:t>
            </a:r>
            <a:endParaRPr lang="en-IN" dirty="0"/>
          </a:p>
        </p:txBody>
      </p:sp>
    </p:spTree>
    <p:extLst>
      <p:ext uri="{BB962C8B-B14F-4D97-AF65-F5344CB8AC3E}">
        <p14:creationId xmlns:p14="http://schemas.microsoft.com/office/powerpoint/2010/main" val="3164747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20"/>
        <p:cNvGrpSpPr/>
        <p:nvPr/>
      </p:nvGrpSpPr>
      <p:grpSpPr>
        <a:xfrm>
          <a:off x="0" y="0"/>
          <a:ext cx="0" cy="0"/>
          <a:chOff x="0" y="0"/>
          <a:chExt cx="0" cy="0"/>
        </a:xfrm>
      </p:grpSpPr>
      <p:grpSp>
        <p:nvGrpSpPr>
          <p:cNvPr id="1321" name="Google Shape;1321;p44"/>
          <p:cNvGrpSpPr/>
          <p:nvPr/>
        </p:nvGrpSpPr>
        <p:grpSpPr>
          <a:xfrm>
            <a:off x="1708925" y="745150"/>
            <a:ext cx="5726100" cy="3397850"/>
            <a:chOff x="1708925" y="745150"/>
            <a:chExt cx="5726100" cy="3397850"/>
          </a:xfrm>
        </p:grpSpPr>
        <p:sp>
          <p:nvSpPr>
            <p:cNvPr id="1322" name="Google Shape;1322;p44"/>
            <p:cNvSpPr/>
            <p:nvPr/>
          </p:nvSpPr>
          <p:spPr>
            <a:xfrm>
              <a:off x="1708925" y="745150"/>
              <a:ext cx="5726100" cy="255300"/>
            </a:xfrm>
            <a:prstGeom prst="rect">
              <a:avLst/>
            </a:prstGeom>
            <a:solidFill>
              <a:schemeClr val="dk1"/>
            </a:solidFill>
            <a:ln>
              <a:noFill/>
            </a:ln>
            <a:effectLst>
              <a:outerShdw dist="171450" dir="228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4"/>
            <p:cNvSpPr/>
            <p:nvPr/>
          </p:nvSpPr>
          <p:spPr>
            <a:xfrm>
              <a:off x="1708925" y="1000500"/>
              <a:ext cx="5726100" cy="3142500"/>
            </a:xfrm>
            <a:prstGeom prst="rect">
              <a:avLst/>
            </a:prstGeom>
            <a:solidFill>
              <a:schemeClr val="dk2"/>
            </a:solidFill>
            <a:ln>
              <a:noFill/>
            </a:ln>
            <a:effectLst>
              <a:outerShdw dist="171450" dir="228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5" name="Google Shape;1325;p44"/>
          <p:cNvSpPr txBox="1">
            <a:spLocks noGrp="1"/>
          </p:cNvSpPr>
          <p:nvPr>
            <p:ph type="subTitle" idx="1"/>
          </p:nvPr>
        </p:nvSpPr>
        <p:spPr>
          <a:xfrm>
            <a:off x="2135525" y="1233415"/>
            <a:ext cx="4872900" cy="671100"/>
          </a:xfrm>
          <a:prstGeom prst="rect">
            <a:avLst/>
          </a:prstGeom>
          <a:solidFill>
            <a:schemeClr val="dk1"/>
          </a:solidFill>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solidFill>
                  <a:schemeClr val="dk2"/>
                </a:solidFill>
              </a:rPr>
              <a:t>Target audience </a:t>
            </a:r>
            <a:endParaRPr sz="2800" dirty="0">
              <a:solidFill>
                <a:schemeClr val="dk2"/>
              </a:solidFill>
            </a:endParaRPr>
          </a:p>
        </p:txBody>
      </p:sp>
      <p:sp>
        <p:nvSpPr>
          <p:cNvPr id="1326" name="Google Shape;1326;p44"/>
          <p:cNvSpPr/>
          <p:nvPr/>
        </p:nvSpPr>
        <p:spPr>
          <a:xfrm flipH="1">
            <a:off x="7234438" y="593550"/>
            <a:ext cx="394124" cy="408625"/>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8C772175-F2ED-EBA5-9BFA-DAEF7F4DC994}"/>
              </a:ext>
            </a:extLst>
          </p:cNvPr>
          <p:cNvSpPr txBox="1"/>
          <p:nvPr/>
        </p:nvSpPr>
        <p:spPr>
          <a:xfrm>
            <a:off x="2208903" y="2245112"/>
            <a:ext cx="4734589" cy="954107"/>
          </a:xfrm>
          <a:prstGeom prst="rect">
            <a:avLst/>
          </a:prstGeom>
          <a:noFill/>
        </p:spPr>
        <p:txBody>
          <a:bodyPr wrap="square" rtlCol="0">
            <a:spAutoFit/>
          </a:bodyPr>
          <a:lstStyle/>
          <a:p>
            <a:pPr marL="285750" indent="-285750">
              <a:buFont typeface="Arial" panose="020B0604020202020204" pitchFamily="34" charset="0"/>
              <a:buChar char="•"/>
            </a:pPr>
            <a:r>
              <a:rPr lang="en-IN" dirty="0"/>
              <a:t>First Year B.Tech Students </a:t>
            </a:r>
          </a:p>
          <a:p>
            <a:pPr marL="285750" indent="-285750">
              <a:buFont typeface="Arial" panose="020B0604020202020204" pitchFamily="34" charset="0"/>
              <a:buChar char="•"/>
            </a:pPr>
            <a:r>
              <a:rPr lang="en-IN" dirty="0"/>
              <a:t>Second Year B.Tech Students</a:t>
            </a:r>
          </a:p>
          <a:p>
            <a:pPr marL="285750" indent="-285750">
              <a:buFont typeface="Arial" panose="020B0604020202020204" pitchFamily="34" charset="0"/>
              <a:buChar char="•"/>
            </a:pPr>
            <a:r>
              <a:rPr lang="en-IN" dirty="0"/>
              <a:t>First Year MCA Students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80726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4"/>
        <p:cNvGrpSpPr/>
        <p:nvPr/>
      </p:nvGrpSpPr>
      <p:grpSpPr>
        <a:xfrm>
          <a:off x="0" y="0"/>
          <a:ext cx="0" cy="0"/>
          <a:chOff x="0" y="0"/>
          <a:chExt cx="0" cy="0"/>
        </a:xfrm>
      </p:grpSpPr>
      <p:grpSp>
        <p:nvGrpSpPr>
          <p:cNvPr id="1525" name="Google Shape;1525;p58"/>
          <p:cNvGrpSpPr/>
          <p:nvPr/>
        </p:nvGrpSpPr>
        <p:grpSpPr>
          <a:xfrm>
            <a:off x="1129175" y="890250"/>
            <a:ext cx="6885600" cy="3363000"/>
            <a:chOff x="1129175" y="890250"/>
            <a:chExt cx="6885600" cy="3363000"/>
          </a:xfrm>
        </p:grpSpPr>
        <p:sp>
          <p:nvSpPr>
            <p:cNvPr id="1526" name="Google Shape;1526;p58"/>
            <p:cNvSpPr/>
            <p:nvPr/>
          </p:nvSpPr>
          <p:spPr>
            <a:xfrm>
              <a:off x="1129175" y="890250"/>
              <a:ext cx="6885600" cy="3363000"/>
            </a:xfrm>
            <a:prstGeom prst="rect">
              <a:avLst/>
            </a:prstGeom>
            <a:solidFill>
              <a:schemeClr val="dk2"/>
            </a:solidFill>
            <a:ln>
              <a:noFill/>
            </a:ln>
            <a:effectLst>
              <a:outerShdw dist="133350" dir="28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7" name="Google Shape;1527;p58"/>
            <p:cNvGrpSpPr/>
            <p:nvPr/>
          </p:nvGrpSpPr>
          <p:grpSpPr>
            <a:xfrm>
              <a:off x="1200675" y="981988"/>
              <a:ext cx="447374" cy="118876"/>
              <a:chOff x="4817600" y="3594425"/>
              <a:chExt cx="447374" cy="118876"/>
            </a:xfrm>
          </p:grpSpPr>
          <p:sp>
            <p:nvSpPr>
              <p:cNvPr id="1528" name="Google Shape;1528;p58"/>
              <p:cNvSpPr/>
              <p:nvPr/>
            </p:nvSpPr>
            <p:spPr>
              <a:xfrm>
                <a:off x="4817600" y="3594425"/>
                <a:ext cx="119694" cy="118876"/>
              </a:xfrm>
              <a:custGeom>
                <a:avLst/>
                <a:gdLst/>
                <a:ahLst/>
                <a:cxnLst/>
                <a:rect l="l" t="t" r="r" b="b"/>
                <a:pathLst>
                  <a:path w="1311" h="1302" extrusionOk="0">
                    <a:moveTo>
                      <a:pt x="91" y="1"/>
                    </a:moveTo>
                    <a:cubicBezTo>
                      <a:pt x="66" y="1"/>
                      <a:pt x="41" y="11"/>
                      <a:pt x="21" y="31"/>
                    </a:cubicBezTo>
                    <a:cubicBezTo>
                      <a:pt x="0" y="71"/>
                      <a:pt x="0" y="112"/>
                      <a:pt x="21" y="152"/>
                    </a:cubicBezTo>
                    <a:lnTo>
                      <a:pt x="525" y="656"/>
                    </a:lnTo>
                    <a:lnTo>
                      <a:pt x="21" y="1140"/>
                    </a:lnTo>
                    <a:cubicBezTo>
                      <a:pt x="0" y="1180"/>
                      <a:pt x="0" y="1241"/>
                      <a:pt x="21" y="1281"/>
                    </a:cubicBezTo>
                    <a:cubicBezTo>
                      <a:pt x="41" y="1301"/>
                      <a:pt x="61" y="1301"/>
                      <a:pt x="101" y="1301"/>
                    </a:cubicBezTo>
                    <a:cubicBezTo>
                      <a:pt x="121" y="1301"/>
                      <a:pt x="142" y="1301"/>
                      <a:pt x="162" y="1281"/>
                    </a:cubicBezTo>
                    <a:lnTo>
                      <a:pt x="646" y="777"/>
                    </a:lnTo>
                    <a:lnTo>
                      <a:pt x="1150" y="1281"/>
                    </a:lnTo>
                    <a:cubicBezTo>
                      <a:pt x="1170" y="1301"/>
                      <a:pt x="1190" y="1301"/>
                      <a:pt x="1210" y="1301"/>
                    </a:cubicBezTo>
                    <a:cubicBezTo>
                      <a:pt x="1230" y="1301"/>
                      <a:pt x="1250" y="1301"/>
                      <a:pt x="1271" y="1281"/>
                    </a:cubicBezTo>
                    <a:cubicBezTo>
                      <a:pt x="1311" y="1241"/>
                      <a:pt x="1311" y="1180"/>
                      <a:pt x="1271" y="1140"/>
                    </a:cubicBezTo>
                    <a:lnTo>
                      <a:pt x="787" y="656"/>
                    </a:lnTo>
                    <a:lnTo>
                      <a:pt x="1271" y="152"/>
                    </a:lnTo>
                    <a:cubicBezTo>
                      <a:pt x="1311" y="112"/>
                      <a:pt x="1311" y="71"/>
                      <a:pt x="1271" y="31"/>
                    </a:cubicBezTo>
                    <a:cubicBezTo>
                      <a:pt x="1261" y="11"/>
                      <a:pt x="1240" y="1"/>
                      <a:pt x="1218" y="1"/>
                    </a:cubicBezTo>
                    <a:cubicBezTo>
                      <a:pt x="1195" y="1"/>
                      <a:pt x="1170" y="11"/>
                      <a:pt x="1150" y="31"/>
                    </a:cubicBezTo>
                    <a:lnTo>
                      <a:pt x="646" y="515"/>
                    </a:lnTo>
                    <a:lnTo>
                      <a:pt x="162" y="31"/>
                    </a:lnTo>
                    <a:cubicBezTo>
                      <a:pt x="142" y="11"/>
                      <a:pt x="116"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58"/>
              <p:cNvSpPr/>
              <p:nvPr/>
            </p:nvSpPr>
            <p:spPr>
              <a:xfrm>
                <a:off x="4983220" y="3594425"/>
                <a:ext cx="119786" cy="118876"/>
              </a:xfrm>
              <a:custGeom>
                <a:avLst/>
                <a:gdLst/>
                <a:ahLst/>
                <a:cxnLst/>
                <a:rect l="l" t="t" r="r" b="b"/>
                <a:pathLst>
                  <a:path w="1312" h="1302" extrusionOk="0">
                    <a:moveTo>
                      <a:pt x="102" y="1"/>
                    </a:moveTo>
                    <a:cubicBezTo>
                      <a:pt x="82" y="1"/>
                      <a:pt x="61" y="11"/>
                      <a:pt x="41" y="31"/>
                    </a:cubicBezTo>
                    <a:cubicBezTo>
                      <a:pt x="1" y="71"/>
                      <a:pt x="1" y="112"/>
                      <a:pt x="41" y="152"/>
                    </a:cubicBezTo>
                    <a:lnTo>
                      <a:pt x="525" y="656"/>
                    </a:lnTo>
                    <a:lnTo>
                      <a:pt x="41" y="1140"/>
                    </a:lnTo>
                    <a:cubicBezTo>
                      <a:pt x="1" y="1180"/>
                      <a:pt x="1" y="1241"/>
                      <a:pt x="41" y="1281"/>
                    </a:cubicBezTo>
                    <a:cubicBezTo>
                      <a:pt x="61" y="1301"/>
                      <a:pt x="82" y="1301"/>
                      <a:pt x="102" y="1301"/>
                    </a:cubicBezTo>
                    <a:cubicBezTo>
                      <a:pt x="122" y="1301"/>
                      <a:pt x="142" y="1301"/>
                      <a:pt x="162" y="1281"/>
                    </a:cubicBezTo>
                    <a:lnTo>
                      <a:pt x="666" y="777"/>
                    </a:lnTo>
                    <a:lnTo>
                      <a:pt x="1150" y="1281"/>
                    </a:lnTo>
                    <a:cubicBezTo>
                      <a:pt x="1170" y="1301"/>
                      <a:pt x="1191" y="1301"/>
                      <a:pt x="1211" y="1301"/>
                    </a:cubicBezTo>
                    <a:cubicBezTo>
                      <a:pt x="1251" y="1301"/>
                      <a:pt x="1271" y="1301"/>
                      <a:pt x="1291" y="1281"/>
                    </a:cubicBezTo>
                    <a:cubicBezTo>
                      <a:pt x="1312" y="1241"/>
                      <a:pt x="1312" y="1180"/>
                      <a:pt x="1291" y="1140"/>
                    </a:cubicBezTo>
                    <a:lnTo>
                      <a:pt x="787" y="656"/>
                    </a:lnTo>
                    <a:lnTo>
                      <a:pt x="1291" y="152"/>
                    </a:lnTo>
                    <a:cubicBezTo>
                      <a:pt x="1312" y="112"/>
                      <a:pt x="1312" y="71"/>
                      <a:pt x="1291" y="31"/>
                    </a:cubicBezTo>
                    <a:cubicBezTo>
                      <a:pt x="1271" y="11"/>
                      <a:pt x="1246" y="1"/>
                      <a:pt x="1221" y="1"/>
                    </a:cubicBezTo>
                    <a:cubicBezTo>
                      <a:pt x="1196" y="1"/>
                      <a:pt x="1170" y="11"/>
                      <a:pt x="1150" y="31"/>
                    </a:cubicBezTo>
                    <a:lnTo>
                      <a:pt x="666" y="515"/>
                    </a:lnTo>
                    <a:lnTo>
                      <a:pt x="162" y="31"/>
                    </a:lnTo>
                    <a:cubicBezTo>
                      <a:pt x="142" y="11"/>
                      <a:pt x="122" y="1"/>
                      <a:pt x="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8"/>
              <p:cNvSpPr/>
              <p:nvPr/>
            </p:nvSpPr>
            <p:spPr>
              <a:xfrm>
                <a:off x="5145279" y="3594425"/>
                <a:ext cx="119694" cy="118876"/>
              </a:xfrm>
              <a:custGeom>
                <a:avLst/>
                <a:gdLst/>
                <a:ahLst/>
                <a:cxnLst/>
                <a:rect l="l" t="t" r="r" b="b"/>
                <a:pathLst>
                  <a:path w="1311" h="1302" extrusionOk="0">
                    <a:moveTo>
                      <a:pt x="91" y="1"/>
                    </a:moveTo>
                    <a:cubicBezTo>
                      <a:pt x="66" y="1"/>
                      <a:pt x="41" y="11"/>
                      <a:pt x="20" y="31"/>
                    </a:cubicBezTo>
                    <a:cubicBezTo>
                      <a:pt x="0" y="71"/>
                      <a:pt x="0" y="112"/>
                      <a:pt x="20" y="152"/>
                    </a:cubicBezTo>
                    <a:lnTo>
                      <a:pt x="525" y="656"/>
                    </a:lnTo>
                    <a:lnTo>
                      <a:pt x="20" y="1140"/>
                    </a:lnTo>
                    <a:cubicBezTo>
                      <a:pt x="0" y="1180"/>
                      <a:pt x="0" y="1241"/>
                      <a:pt x="20" y="1281"/>
                    </a:cubicBezTo>
                    <a:cubicBezTo>
                      <a:pt x="41" y="1301"/>
                      <a:pt x="61" y="1301"/>
                      <a:pt x="101" y="1301"/>
                    </a:cubicBezTo>
                    <a:cubicBezTo>
                      <a:pt x="121" y="1301"/>
                      <a:pt x="141" y="1301"/>
                      <a:pt x="162" y="1281"/>
                    </a:cubicBezTo>
                    <a:lnTo>
                      <a:pt x="645" y="777"/>
                    </a:lnTo>
                    <a:lnTo>
                      <a:pt x="1150" y="1281"/>
                    </a:lnTo>
                    <a:cubicBezTo>
                      <a:pt x="1170" y="1301"/>
                      <a:pt x="1190" y="1301"/>
                      <a:pt x="1210" y="1301"/>
                    </a:cubicBezTo>
                    <a:cubicBezTo>
                      <a:pt x="1230" y="1301"/>
                      <a:pt x="1250" y="1301"/>
                      <a:pt x="1271" y="1281"/>
                    </a:cubicBezTo>
                    <a:cubicBezTo>
                      <a:pt x="1311" y="1241"/>
                      <a:pt x="1311" y="1180"/>
                      <a:pt x="1271" y="1140"/>
                    </a:cubicBezTo>
                    <a:lnTo>
                      <a:pt x="787" y="656"/>
                    </a:lnTo>
                    <a:lnTo>
                      <a:pt x="1271" y="152"/>
                    </a:lnTo>
                    <a:cubicBezTo>
                      <a:pt x="1311" y="112"/>
                      <a:pt x="1311" y="71"/>
                      <a:pt x="1271" y="31"/>
                    </a:cubicBezTo>
                    <a:cubicBezTo>
                      <a:pt x="1250" y="11"/>
                      <a:pt x="1230" y="1"/>
                      <a:pt x="1210" y="1"/>
                    </a:cubicBezTo>
                    <a:cubicBezTo>
                      <a:pt x="1190" y="1"/>
                      <a:pt x="1170" y="11"/>
                      <a:pt x="1150" y="31"/>
                    </a:cubicBezTo>
                    <a:lnTo>
                      <a:pt x="645" y="515"/>
                    </a:lnTo>
                    <a:lnTo>
                      <a:pt x="162" y="31"/>
                    </a:lnTo>
                    <a:cubicBezTo>
                      <a:pt x="141" y="11"/>
                      <a:pt x="116"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1" name="Google Shape;1531;p58"/>
            <p:cNvGrpSpPr/>
            <p:nvPr/>
          </p:nvGrpSpPr>
          <p:grpSpPr>
            <a:xfrm>
              <a:off x="7482700" y="4042638"/>
              <a:ext cx="447374" cy="118876"/>
              <a:chOff x="4817600" y="3594425"/>
              <a:chExt cx="447374" cy="118876"/>
            </a:xfrm>
          </p:grpSpPr>
          <p:sp>
            <p:nvSpPr>
              <p:cNvPr id="1532" name="Google Shape;1532;p58"/>
              <p:cNvSpPr/>
              <p:nvPr/>
            </p:nvSpPr>
            <p:spPr>
              <a:xfrm>
                <a:off x="4817600" y="3594425"/>
                <a:ext cx="119694" cy="118876"/>
              </a:xfrm>
              <a:custGeom>
                <a:avLst/>
                <a:gdLst/>
                <a:ahLst/>
                <a:cxnLst/>
                <a:rect l="l" t="t" r="r" b="b"/>
                <a:pathLst>
                  <a:path w="1311" h="1302" extrusionOk="0">
                    <a:moveTo>
                      <a:pt x="91" y="1"/>
                    </a:moveTo>
                    <a:cubicBezTo>
                      <a:pt x="66" y="1"/>
                      <a:pt x="41" y="11"/>
                      <a:pt x="21" y="31"/>
                    </a:cubicBezTo>
                    <a:cubicBezTo>
                      <a:pt x="0" y="71"/>
                      <a:pt x="0" y="112"/>
                      <a:pt x="21" y="152"/>
                    </a:cubicBezTo>
                    <a:lnTo>
                      <a:pt x="525" y="656"/>
                    </a:lnTo>
                    <a:lnTo>
                      <a:pt x="21" y="1140"/>
                    </a:lnTo>
                    <a:cubicBezTo>
                      <a:pt x="0" y="1180"/>
                      <a:pt x="0" y="1241"/>
                      <a:pt x="21" y="1281"/>
                    </a:cubicBezTo>
                    <a:cubicBezTo>
                      <a:pt x="41" y="1301"/>
                      <a:pt x="61" y="1301"/>
                      <a:pt x="101" y="1301"/>
                    </a:cubicBezTo>
                    <a:cubicBezTo>
                      <a:pt x="121" y="1301"/>
                      <a:pt x="142" y="1301"/>
                      <a:pt x="162" y="1281"/>
                    </a:cubicBezTo>
                    <a:lnTo>
                      <a:pt x="646" y="777"/>
                    </a:lnTo>
                    <a:lnTo>
                      <a:pt x="1150" y="1281"/>
                    </a:lnTo>
                    <a:cubicBezTo>
                      <a:pt x="1170" y="1301"/>
                      <a:pt x="1190" y="1301"/>
                      <a:pt x="1210" y="1301"/>
                    </a:cubicBezTo>
                    <a:cubicBezTo>
                      <a:pt x="1230" y="1301"/>
                      <a:pt x="1250" y="1301"/>
                      <a:pt x="1271" y="1281"/>
                    </a:cubicBezTo>
                    <a:cubicBezTo>
                      <a:pt x="1311" y="1241"/>
                      <a:pt x="1311" y="1180"/>
                      <a:pt x="1271" y="1140"/>
                    </a:cubicBezTo>
                    <a:lnTo>
                      <a:pt x="787" y="656"/>
                    </a:lnTo>
                    <a:lnTo>
                      <a:pt x="1271" y="152"/>
                    </a:lnTo>
                    <a:cubicBezTo>
                      <a:pt x="1311" y="112"/>
                      <a:pt x="1311" y="71"/>
                      <a:pt x="1271" y="31"/>
                    </a:cubicBezTo>
                    <a:cubicBezTo>
                      <a:pt x="1261" y="11"/>
                      <a:pt x="1240" y="1"/>
                      <a:pt x="1218" y="1"/>
                    </a:cubicBezTo>
                    <a:cubicBezTo>
                      <a:pt x="1195" y="1"/>
                      <a:pt x="1170" y="11"/>
                      <a:pt x="1150" y="31"/>
                    </a:cubicBezTo>
                    <a:lnTo>
                      <a:pt x="646" y="515"/>
                    </a:lnTo>
                    <a:lnTo>
                      <a:pt x="162" y="31"/>
                    </a:lnTo>
                    <a:cubicBezTo>
                      <a:pt x="142" y="11"/>
                      <a:pt x="116"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8"/>
              <p:cNvSpPr/>
              <p:nvPr/>
            </p:nvSpPr>
            <p:spPr>
              <a:xfrm>
                <a:off x="4983220" y="3594425"/>
                <a:ext cx="119786" cy="118876"/>
              </a:xfrm>
              <a:custGeom>
                <a:avLst/>
                <a:gdLst/>
                <a:ahLst/>
                <a:cxnLst/>
                <a:rect l="l" t="t" r="r" b="b"/>
                <a:pathLst>
                  <a:path w="1312" h="1302" extrusionOk="0">
                    <a:moveTo>
                      <a:pt x="102" y="1"/>
                    </a:moveTo>
                    <a:cubicBezTo>
                      <a:pt x="82" y="1"/>
                      <a:pt x="61" y="11"/>
                      <a:pt x="41" y="31"/>
                    </a:cubicBezTo>
                    <a:cubicBezTo>
                      <a:pt x="1" y="71"/>
                      <a:pt x="1" y="112"/>
                      <a:pt x="41" y="152"/>
                    </a:cubicBezTo>
                    <a:lnTo>
                      <a:pt x="525" y="656"/>
                    </a:lnTo>
                    <a:lnTo>
                      <a:pt x="41" y="1140"/>
                    </a:lnTo>
                    <a:cubicBezTo>
                      <a:pt x="1" y="1180"/>
                      <a:pt x="1" y="1241"/>
                      <a:pt x="41" y="1281"/>
                    </a:cubicBezTo>
                    <a:cubicBezTo>
                      <a:pt x="61" y="1301"/>
                      <a:pt x="82" y="1301"/>
                      <a:pt x="102" y="1301"/>
                    </a:cubicBezTo>
                    <a:cubicBezTo>
                      <a:pt x="122" y="1301"/>
                      <a:pt x="142" y="1301"/>
                      <a:pt x="162" y="1281"/>
                    </a:cubicBezTo>
                    <a:lnTo>
                      <a:pt x="666" y="777"/>
                    </a:lnTo>
                    <a:lnTo>
                      <a:pt x="1150" y="1281"/>
                    </a:lnTo>
                    <a:cubicBezTo>
                      <a:pt x="1170" y="1301"/>
                      <a:pt x="1191" y="1301"/>
                      <a:pt x="1211" y="1301"/>
                    </a:cubicBezTo>
                    <a:cubicBezTo>
                      <a:pt x="1251" y="1301"/>
                      <a:pt x="1271" y="1301"/>
                      <a:pt x="1291" y="1281"/>
                    </a:cubicBezTo>
                    <a:cubicBezTo>
                      <a:pt x="1312" y="1241"/>
                      <a:pt x="1312" y="1180"/>
                      <a:pt x="1291" y="1140"/>
                    </a:cubicBezTo>
                    <a:lnTo>
                      <a:pt x="787" y="656"/>
                    </a:lnTo>
                    <a:lnTo>
                      <a:pt x="1291" y="152"/>
                    </a:lnTo>
                    <a:cubicBezTo>
                      <a:pt x="1312" y="112"/>
                      <a:pt x="1312" y="71"/>
                      <a:pt x="1291" y="31"/>
                    </a:cubicBezTo>
                    <a:cubicBezTo>
                      <a:pt x="1271" y="11"/>
                      <a:pt x="1246" y="1"/>
                      <a:pt x="1221" y="1"/>
                    </a:cubicBezTo>
                    <a:cubicBezTo>
                      <a:pt x="1196" y="1"/>
                      <a:pt x="1170" y="11"/>
                      <a:pt x="1150" y="31"/>
                    </a:cubicBezTo>
                    <a:lnTo>
                      <a:pt x="666" y="515"/>
                    </a:lnTo>
                    <a:lnTo>
                      <a:pt x="162" y="31"/>
                    </a:lnTo>
                    <a:cubicBezTo>
                      <a:pt x="142" y="11"/>
                      <a:pt x="122" y="1"/>
                      <a:pt x="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8"/>
              <p:cNvSpPr/>
              <p:nvPr/>
            </p:nvSpPr>
            <p:spPr>
              <a:xfrm>
                <a:off x="5145279" y="3594425"/>
                <a:ext cx="119694" cy="118876"/>
              </a:xfrm>
              <a:custGeom>
                <a:avLst/>
                <a:gdLst/>
                <a:ahLst/>
                <a:cxnLst/>
                <a:rect l="l" t="t" r="r" b="b"/>
                <a:pathLst>
                  <a:path w="1311" h="1302" extrusionOk="0">
                    <a:moveTo>
                      <a:pt x="91" y="1"/>
                    </a:moveTo>
                    <a:cubicBezTo>
                      <a:pt x="66" y="1"/>
                      <a:pt x="41" y="11"/>
                      <a:pt x="20" y="31"/>
                    </a:cubicBezTo>
                    <a:cubicBezTo>
                      <a:pt x="0" y="71"/>
                      <a:pt x="0" y="112"/>
                      <a:pt x="20" y="152"/>
                    </a:cubicBezTo>
                    <a:lnTo>
                      <a:pt x="525" y="656"/>
                    </a:lnTo>
                    <a:lnTo>
                      <a:pt x="20" y="1140"/>
                    </a:lnTo>
                    <a:cubicBezTo>
                      <a:pt x="0" y="1180"/>
                      <a:pt x="0" y="1241"/>
                      <a:pt x="20" y="1281"/>
                    </a:cubicBezTo>
                    <a:cubicBezTo>
                      <a:pt x="41" y="1301"/>
                      <a:pt x="61" y="1301"/>
                      <a:pt x="101" y="1301"/>
                    </a:cubicBezTo>
                    <a:cubicBezTo>
                      <a:pt x="121" y="1301"/>
                      <a:pt x="141" y="1301"/>
                      <a:pt x="162" y="1281"/>
                    </a:cubicBezTo>
                    <a:lnTo>
                      <a:pt x="645" y="777"/>
                    </a:lnTo>
                    <a:lnTo>
                      <a:pt x="1150" y="1281"/>
                    </a:lnTo>
                    <a:cubicBezTo>
                      <a:pt x="1170" y="1301"/>
                      <a:pt x="1190" y="1301"/>
                      <a:pt x="1210" y="1301"/>
                    </a:cubicBezTo>
                    <a:cubicBezTo>
                      <a:pt x="1230" y="1301"/>
                      <a:pt x="1250" y="1301"/>
                      <a:pt x="1271" y="1281"/>
                    </a:cubicBezTo>
                    <a:cubicBezTo>
                      <a:pt x="1311" y="1241"/>
                      <a:pt x="1311" y="1180"/>
                      <a:pt x="1271" y="1140"/>
                    </a:cubicBezTo>
                    <a:lnTo>
                      <a:pt x="787" y="656"/>
                    </a:lnTo>
                    <a:lnTo>
                      <a:pt x="1271" y="152"/>
                    </a:lnTo>
                    <a:cubicBezTo>
                      <a:pt x="1311" y="112"/>
                      <a:pt x="1311" y="71"/>
                      <a:pt x="1271" y="31"/>
                    </a:cubicBezTo>
                    <a:cubicBezTo>
                      <a:pt x="1250" y="11"/>
                      <a:pt x="1230" y="1"/>
                      <a:pt x="1210" y="1"/>
                    </a:cubicBezTo>
                    <a:cubicBezTo>
                      <a:pt x="1190" y="1"/>
                      <a:pt x="1170" y="11"/>
                      <a:pt x="1150" y="31"/>
                    </a:cubicBezTo>
                    <a:lnTo>
                      <a:pt x="645" y="515"/>
                    </a:lnTo>
                    <a:lnTo>
                      <a:pt x="162" y="31"/>
                    </a:lnTo>
                    <a:cubicBezTo>
                      <a:pt x="141" y="11"/>
                      <a:pt x="116"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35" name="Google Shape;1535;p58"/>
          <p:cNvSpPr txBox="1">
            <a:spLocks noGrp="1"/>
          </p:cNvSpPr>
          <p:nvPr>
            <p:ph type="title"/>
          </p:nvPr>
        </p:nvSpPr>
        <p:spPr>
          <a:xfrm>
            <a:off x="1284000" y="1750513"/>
            <a:ext cx="6576000" cy="1080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100</a:t>
            </a:r>
            <a:endParaRPr dirty="0"/>
          </a:p>
        </p:txBody>
      </p:sp>
      <p:sp>
        <p:nvSpPr>
          <p:cNvPr id="1536" name="Google Shape;1536;p58"/>
          <p:cNvSpPr txBox="1">
            <a:spLocks noGrp="1"/>
          </p:cNvSpPr>
          <p:nvPr>
            <p:ph type="subTitle" idx="1"/>
          </p:nvPr>
        </p:nvSpPr>
        <p:spPr>
          <a:xfrm>
            <a:off x="1894025" y="2895875"/>
            <a:ext cx="5355900" cy="49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Total expected Audience</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3"/>
        <p:cNvGrpSpPr/>
        <p:nvPr/>
      </p:nvGrpSpPr>
      <p:grpSpPr>
        <a:xfrm>
          <a:off x="0" y="0"/>
          <a:ext cx="0" cy="0"/>
          <a:chOff x="0" y="0"/>
          <a:chExt cx="0" cy="0"/>
        </a:xfrm>
      </p:grpSpPr>
      <p:grpSp>
        <p:nvGrpSpPr>
          <p:cNvPr id="1614" name="Google Shape;1614;p64"/>
          <p:cNvGrpSpPr/>
          <p:nvPr/>
        </p:nvGrpSpPr>
        <p:grpSpPr>
          <a:xfrm>
            <a:off x="3632575" y="745150"/>
            <a:ext cx="4798200" cy="3397850"/>
            <a:chOff x="2172900" y="745150"/>
            <a:chExt cx="4798200" cy="3397850"/>
          </a:xfrm>
        </p:grpSpPr>
        <p:sp>
          <p:nvSpPr>
            <p:cNvPr id="1615" name="Google Shape;1615;p64"/>
            <p:cNvSpPr/>
            <p:nvPr/>
          </p:nvSpPr>
          <p:spPr>
            <a:xfrm>
              <a:off x="2172900" y="745150"/>
              <a:ext cx="4798200" cy="255300"/>
            </a:xfrm>
            <a:prstGeom prst="rect">
              <a:avLst/>
            </a:prstGeom>
            <a:solidFill>
              <a:schemeClr val="dk1"/>
            </a:solidFill>
            <a:ln>
              <a:noFill/>
            </a:ln>
            <a:effectLst>
              <a:outerShdw dist="133350" dir="28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64"/>
            <p:cNvSpPr/>
            <p:nvPr/>
          </p:nvSpPr>
          <p:spPr>
            <a:xfrm>
              <a:off x="2172900" y="1000500"/>
              <a:ext cx="4798200" cy="3142500"/>
            </a:xfrm>
            <a:prstGeom prst="rect">
              <a:avLst/>
            </a:prstGeom>
            <a:solidFill>
              <a:schemeClr val="dk2"/>
            </a:solidFill>
            <a:ln>
              <a:noFill/>
            </a:ln>
            <a:effectLst>
              <a:outerShdw dist="133350" dir="28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64"/>
          <p:cNvSpPr txBox="1">
            <a:spLocks noGrp="1"/>
          </p:cNvSpPr>
          <p:nvPr>
            <p:ph type="title"/>
          </p:nvPr>
        </p:nvSpPr>
        <p:spPr>
          <a:xfrm flipH="1">
            <a:off x="4311925" y="2296050"/>
            <a:ext cx="34395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400" dirty="0"/>
              <a:t>Awareness</a:t>
            </a:r>
            <a:endParaRPr sz="4400" dirty="0"/>
          </a:p>
        </p:txBody>
      </p:sp>
      <p:sp>
        <p:nvSpPr>
          <p:cNvPr id="1618" name="Google Shape;1618;p64"/>
          <p:cNvSpPr txBox="1">
            <a:spLocks noGrp="1"/>
          </p:cNvSpPr>
          <p:nvPr>
            <p:ph type="title" idx="2"/>
          </p:nvPr>
        </p:nvSpPr>
        <p:spPr>
          <a:xfrm flipH="1">
            <a:off x="6208123" y="1483025"/>
            <a:ext cx="14205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
        <p:nvSpPr>
          <p:cNvPr id="1619" name="Google Shape;1619;p64"/>
          <p:cNvSpPr txBox="1">
            <a:spLocks noGrp="1"/>
          </p:cNvSpPr>
          <p:nvPr>
            <p:ph type="subTitle" idx="1"/>
          </p:nvPr>
        </p:nvSpPr>
        <p:spPr>
          <a:xfrm flipH="1">
            <a:off x="4311925" y="3048775"/>
            <a:ext cx="3439500" cy="611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Online and Offline strategy for awareness of Event</a:t>
            </a:r>
            <a:endParaRPr dirty="0"/>
          </a:p>
        </p:txBody>
      </p:sp>
    </p:spTree>
    <p:extLst>
      <p:ext uri="{BB962C8B-B14F-4D97-AF65-F5344CB8AC3E}">
        <p14:creationId xmlns:p14="http://schemas.microsoft.com/office/powerpoint/2010/main" val="333458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87"/>
        <p:cNvGrpSpPr/>
        <p:nvPr/>
      </p:nvGrpSpPr>
      <p:grpSpPr>
        <a:xfrm>
          <a:off x="0" y="0"/>
          <a:ext cx="0" cy="0"/>
          <a:chOff x="0" y="0"/>
          <a:chExt cx="0" cy="0"/>
        </a:xfrm>
      </p:grpSpPr>
      <p:grpSp>
        <p:nvGrpSpPr>
          <p:cNvPr id="1388" name="Google Shape;1388;p49"/>
          <p:cNvGrpSpPr/>
          <p:nvPr/>
        </p:nvGrpSpPr>
        <p:grpSpPr>
          <a:xfrm>
            <a:off x="4742100" y="1904573"/>
            <a:ext cx="3688800" cy="2012202"/>
            <a:chOff x="4742100" y="1904573"/>
            <a:chExt cx="3688800" cy="2012202"/>
          </a:xfrm>
        </p:grpSpPr>
        <p:sp>
          <p:nvSpPr>
            <p:cNvPr id="1389" name="Google Shape;1389;p49"/>
            <p:cNvSpPr/>
            <p:nvPr/>
          </p:nvSpPr>
          <p:spPr>
            <a:xfrm>
              <a:off x="4742100" y="1904573"/>
              <a:ext cx="3688800" cy="247200"/>
            </a:xfrm>
            <a:prstGeom prst="rect">
              <a:avLst/>
            </a:prstGeom>
            <a:solidFill>
              <a:schemeClr val="dk1"/>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9"/>
            <p:cNvSpPr/>
            <p:nvPr/>
          </p:nvSpPr>
          <p:spPr>
            <a:xfrm>
              <a:off x="4742100" y="2151875"/>
              <a:ext cx="3688800" cy="1764900"/>
            </a:xfrm>
            <a:prstGeom prst="rect">
              <a:avLst/>
            </a:prstGeom>
            <a:solidFill>
              <a:schemeClr val="dk2"/>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1" name="Google Shape;1391;p49"/>
          <p:cNvGrpSpPr/>
          <p:nvPr/>
        </p:nvGrpSpPr>
        <p:grpSpPr>
          <a:xfrm>
            <a:off x="726775" y="1904573"/>
            <a:ext cx="3688800" cy="2012202"/>
            <a:chOff x="726775" y="1904573"/>
            <a:chExt cx="3688800" cy="2012202"/>
          </a:xfrm>
        </p:grpSpPr>
        <p:sp>
          <p:nvSpPr>
            <p:cNvPr id="1392" name="Google Shape;1392;p49"/>
            <p:cNvSpPr/>
            <p:nvPr/>
          </p:nvSpPr>
          <p:spPr>
            <a:xfrm>
              <a:off x="726775" y="1904573"/>
              <a:ext cx="3688800" cy="247200"/>
            </a:xfrm>
            <a:prstGeom prst="rect">
              <a:avLst/>
            </a:prstGeom>
            <a:solidFill>
              <a:schemeClr val="dk1"/>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9"/>
            <p:cNvSpPr/>
            <p:nvPr/>
          </p:nvSpPr>
          <p:spPr>
            <a:xfrm>
              <a:off x="726775" y="2151875"/>
              <a:ext cx="3688800" cy="1764900"/>
            </a:xfrm>
            <a:prstGeom prst="rect">
              <a:avLst/>
            </a:prstGeom>
            <a:solidFill>
              <a:schemeClr val="dk2"/>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4" name="Google Shape;1394;p4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Marketing Strategy-Social Media </a:t>
            </a:r>
            <a:endParaRPr sz="3200" dirty="0"/>
          </a:p>
        </p:txBody>
      </p:sp>
      <p:sp>
        <p:nvSpPr>
          <p:cNvPr id="1395" name="Google Shape;1395;p49"/>
          <p:cNvSpPr txBox="1">
            <a:spLocks noGrp="1"/>
          </p:cNvSpPr>
          <p:nvPr>
            <p:ph type="subTitle" idx="1"/>
          </p:nvPr>
        </p:nvSpPr>
        <p:spPr>
          <a:xfrm>
            <a:off x="5481150" y="2758225"/>
            <a:ext cx="2210700" cy="98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 Tweets highlighting the Speakers for Each Domain should be tweeted at regular intervals few days before the Event.</a:t>
            </a:r>
            <a:endParaRPr dirty="0"/>
          </a:p>
        </p:txBody>
      </p:sp>
      <p:sp>
        <p:nvSpPr>
          <p:cNvPr id="1396" name="Google Shape;1396;p49"/>
          <p:cNvSpPr txBox="1">
            <a:spLocks noGrp="1"/>
          </p:cNvSpPr>
          <p:nvPr>
            <p:ph type="subTitle" idx="2"/>
          </p:nvPr>
        </p:nvSpPr>
        <p:spPr>
          <a:xfrm>
            <a:off x="1465835" y="2758225"/>
            <a:ext cx="2210700" cy="98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A series of Instagram Stories and Posts will be Posted with best attractive Designs and Captions for better reach to the students .</a:t>
            </a:r>
            <a:endParaRPr dirty="0"/>
          </a:p>
        </p:txBody>
      </p:sp>
      <p:sp>
        <p:nvSpPr>
          <p:cNvPr id="1397" name="Google Shape;1397;p49"/>
          <p:cNvSpPr txBox="1">
            <a:spLocks noGrp="1"/>
          </p:cNvSpPr>
          <p:nvPr>
            <p:ph type="subTitle" idx="3"/>
          </p:nvPr>
        </p:nvSpPr>
        <p:spPr>
          <a:xfrm>
            <a:off x="1465825" y="2329000"/>
            <a:ext cx="2210700" cy="51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Instagram</a:t>
            </a:r>
            <a:endParaRPr dirty="0"/>
          </a:p>
        </p:txBody>
      </p:sp>
      <p:sp>
        <p:nvSpPr>
          <p:cNvPr id="1398" name="Google Shape;1398;p49"/>
          <p:cNvSpPr txBox="1">
            <a:spLocks noGrp="1"/>
          </p:cNvSpPr>
          <p:nvPr>
            <p:ph type="subTitle" idx="4"/>
          </p:nvPr>
        </p:nvSpPr>
        <p:spPr>
          <a:xfrm>
            <a:off x="5481153" y="2329000"/>
            <a:ext cx="2210700" cy="51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X (Twitter)</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0"/>
        <p:cNvGrpSpPr/>
        <p:nvPr/>
      </p:nvGrpSpPr>
      <p:grpSpPr>
        <a:xfrm>
          <a:off x="0" y="0"/>
          <a:ext cx="0" cy="0"/>
          <a:chOff x="0" y="0"/>
          <a:chExt cx="0" cy="0"/>
        </a:xfrm>
      </p:grpSpPr>
      <p:sp>
        <p:nvSpPr>
          <p:cNvPr id="1334" name="Google Shape;1334;p45"/>
          <p:cNvSpPr txBox="1">
            <a:spLocks noGrp="1"/>
          </p:cNvSpPr>
          <p:nvPr>
            <p:ph type="title"/>
          </p:nvPr>
        </p:nvSpPr>
        <p:spPr>
          <a:xfrm>
            <a:off x="1399350" y="2296050"/>
            <a:ext cx="34395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About us</a:t>
            </a:r>
            <a:endParaRPr/>
          </a:p>
        </p:txBody>
      </p:sp>
      <p:sp>
        <p:nvSpPr>
          <p:cNvPr id="1335" name="Google Shape;1335;p45"/>
          <p:cNvSpPr txBox="1">
            <a:spLocks noGrp="1"/>
          </p:cNvSpPr>
          <p:nvPr>
            <p:ph type="title" idx="2"/>
          </p:nvPr>
        </p:nvSpPr>
        <p:spPr>
          <a:xfrm>
            <a:off x="1522152" y="1483025"/>
            <a:ext cx="14205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87"/>
        <p:cNvGrpSpPr/>
        <p:nvPr/>
      </p:nvGrpSpPr>
      <p:grpSpPr>
        <a:xfrm>
          <a:off x="0" y="0"/>
          <a:ext cx="0" cy="0"/>
          <a:chOff x="0" y="0"/>
          <a:chExt cx="0" cy="0"/>
        </a:xfrm>
      </p:grpSpPr>
      <p:grpSp>
        <p:nvGrpSpPr>
          <p:cNvPr id="1388" name="Google Shape;1388;p49"/>
          <p:cNvGrpSpPr/>
          <p:nvPr/>
        </p:nvGrpSpPr>
        <p:grpSpPr>
          <a:xfrm>
            <a:off x="4742100" y="1904573"/>
            <a:ext cx="3688800" cy="2012202"/>
            <a:chOff x="4742100" y="1904573"/>
            <a:chExt cx="3688800" cy="2012202"/>
          </a:xfrm>
        </p:grpSpPr>
        <p:sp>
          <p:nvSpPr>
            <p:cNvPr id="1389" name="Google Shape;1389;p49"/>
            <p:cNvSpPr/>
            <p:nvPr/>
          </p:nvSpPr>
          <p:spPr>
            <a:xfrm>
              <a:off x="4742100" y="1904573"/>
              <a:ext cx="3688800" cy="247200"/>
            </a:xfrm>
            <a:prstGeom prst="rect">
              <a:avLst/>
            </a:prstGeom>
            <a:solidFill>
              <a:schemeClr val="dk1"/>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9"/>
            <p:cNvSpPr/>
            <p:nvPr/>
          </p:nvSpPr>
          <p:spPr>
            <a:xfrm>
              <a:off x="4742100" y="2151875"/>
              <a:ext cx="3688800" cy="1764900"/>
            </a:xfrm>
            <a:prstGeom prst="rect">
              <a:avLst/>
            </a:prstGeom>
            <a:solidFill>
              <a:schemeClr val="dk2"/>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1" name="Google Shape;1391;p49"/>
          <p:cNvGrpSpPr/>
          <p:nvPr/>
        </p:nvGrpSpPr>
        <p:grpSpPr>
          <a:xfrm>
            <a:off x="726775" y="1904573"/>
            <a:ext cx="3688800" cy="2012202"/>
            <a:chOff x="726775" y="1904573"/>
            <a:chExt cx="3688800" cy="2012202"/>
          </a:xfrm>
        </p:grpSpPr>
        <p:sp>
          <p:nvSpPr>
            <p:cNvPr id="1392" name="Google Shape;1392;p49"/>
            <p:cNvSpPr/>
            <p:nvPr/>
          </p:nvSpPr>
          <p:spPr>
            <a:xfrm>
              <a:off x="726775" y="1904573"/>
              <a:ext cx="3688800" cy="247200"/>
            </a:xfrm>
            <a:prstGeom prst="rect">
              <a:avLst/>
            </a:prstGeom>
            <a:solidFill>
              <a:schemeClr val="dk1"/>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9"/>
            <p:cNvSpPr/>
            <p:nvPr/>
          </p:nvSpPr>
          <p:spPr>
            <a:xfrm>
              <a:off x="726775" y="2151875"/>
              <a:ext cx="3688800" cy="1764900"/>
            </a:xfrm>
            <a:prstGeom prst="rect">
              <a:avLst/>
            </a:prstGeom>
            <a:solidFill>
              <a:schemeClr val="dk2"/>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4" name="Google Shape;1394;p4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Marketing Strategy-Social Media </a:t>
            </a:r>
            <a:endParaRPr sz="3200" dirty="0"/>
          </a:p>
        </p:txBody>
      </p:sp>
      <p:sp>
        <p:nvSpPr>
          <p:cNvPr id="1395" name="Google Shape;1395;p49"/>
          <p:cNvSpPr txBox="1">
            <a:spLocks noGrp="1"/>
          </p:cNvSpPr>
          <p:nvPr>
            <p:ph type="subTitle" idx="1"/>
          </p:nvPr>
        </p:nvSpPr>
        <p:spPr>
          <a:xfrm>
            <a:off x="5481150" y="2758225"/>
            <a:ext cx="2210700" cy="98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Q&amp;A sessions should be their for resolving different doubts of the students via INSTAGRAM .</a:t>
            </a:r>
            <a:endParaRPr dirty="0"/>
          </a:p>
        </p:txBody>
      </p:sp>
      <p:sp>
        <p:nvSpPr>
          <p:cNvPr id="1396" name="Google Shape;1396;p49"/>
          <p:cNvSpPr txBox="1">
            <a:spLocks noGrp="1"/>
          </p:cNvSpPr>
          <p:nvPr>
            <p:ph type="subTitle" idx="2"/>
          </p:nvPr>
        </p:nvSpPr>
        <p:spPr>
          <a:xfrm>
            <a:off x="1465835" y="2758225"/>
            <a:ext cx="2210700" cy="98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Posts should also be done on the LinkedIn.</a:t>
            </a:r>
            <a:endParaRPr dirty="0"/>
          </a:p>
        </p:txBody>
      </p:sp>
      <p:sp>
        <p:nvSpPr>
          <p:cNvPr id="1397" name="Google Shape;1397;p49"/>
          <p:cNvSpPr txBox="1">
            <a:spLocks noGrp="1"/>
          </p:cNvSpPr>
          <p:nvPr>
            <p:ph type="subTitle" idx="3"/>
          </p:nvPr>
        </p:nvSpPr>
        <p:spPr>
          <a:xfrm>
            <a:off x="1465825" y="2329000"/>
            <a:ext cx="2210700" cy="51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Linkedin</a:t>
            </a:r>
            <a:endParaRPr dirty="0"/>
          </a:p>
        </p:txBody>
      </p:sp>
      <p:sp>
        <p:nvSpPr>
          <p:cNvPr id="1398" name="Google Shape;1398;p49"/>
          <p:cNvSpPr txBox="1">
            <a:spLocks noGrp="1"/>
          </p:cNvSpPr>
          <p:nvPr>
            <p:ph type="subTitle" idx="4"/>
          </p:nvPr>
        </p:nvSpPr>
        <p:spPr>
          <a:xfrm>
            <a:off x="5481153" y="2329000"/>
            <a:ext cx="2210700" cy="51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Q&amp;A </a:t>
            </a:r>
            <a:endParaRPr dirty="0"/>
          </a:p>
        </p:txBody>
      </p:sp>
    </p:spTree>
    <p:extLst>
      <p:ext uri="{BB962C8B-B14F-4D97-AF65-F5344CB8AC3E}">
        <p14:creationId xmlns:p14="http://schemas.microsoft.com/office/powerpoint/2010/main" val="1827134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87"/>
        <p:cNvGrpSpPr/>
        <p:nvPr/>
      </p:nvGrpSpPr>
      <p:grpSpPr>
        <a:xfrm>
          <a:off x="0" y="0"/>
          <a:ext cx="0" cy="0"/>
          <a:chOff x="0" y="0"/>
          <a:chExt cx="0" cy="0"/>
        </a:xfrm>
      </p:grpSpPr>
      <p:grpSp>
        <p:nvGrpSpPr>
          <p:cNvPr id="1391" name="Google Shape;1391;p49"/>
          <p:cNvGrpSpPr/>
          <p:nvPr/>
        </p:nvGrpSpPr>
        <p:grpSpPr>
          <a:xfrm>
            <a:off x="726775" y="1904573"/>
            <a:ext cx="3688800" cy="2012202"/>
            <a:chOff x="726775" y="1904573"/>
            <a:chExt cx="3688800" cy="2012202"/>
          </a:xfrm>
        </p:grpSpPr>
        <p:sp>
          <p:nvSpPr>
            <p:cNvPr id="1392" name="Google Shape;1392;p49"/>
            <p:cNvSpPr/>
            <p:nvPr/>
          </p:nvSpPr>
          <p:spPr>
            <a:xfrm>
              <a:off x="726775" y="1904573"/>
              <a:ext cx="3688800" cy="247200"/>
            </a:xfrm>
            <a:prstGeom prst="rect">
              <a:avLst/>
            </a:prstGeom>
            <a:solidFill>
              <a:schemeClr val="dk1"/>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9"/>
            <p:cNvSpPr/>
            <p:nvPr/>
          </p:nvSpPr>
          <p:spPr>
            <a:xfrm>
              <a:off x="726775" y="2151875"/>
              <a:ext cx="3688800" cy="1764900"/>
            </a:xfrm>
            <a:prstGeom prst="rect">
              <a:avLst/>
            </a:prstGeom>
            <a:solidFill>
              <a:schemeClr val="dk2"/>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4" name="Google Shape;1394;p4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Marketing Strategy-Social Media </a:t>
            </a:r>
            <a:endParaRPr sz="3200" dirty="0"/>
          </a:p>
        </p:txBody>
      </p:sp>
      <p:sp>
        <p:nvSpPr>
          <p:cNvPr id="1396" name="Google Shape;1396;p49"/>
          <p:cNvSpPr txBox="1">
            <a:spLocks noGrp="1"/>
          </p:cNvSpPr>
          <p:nvPr>
            <p:ph type="subTitle" idx="2"/>
          </p:nvPr>
        </p:nvSpPr>
        <p:spPr>
          <a:xfrm>
            <a:off x="1465834" y="2758225"/>
            <a:ext cx="2303277" cy="11585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A message containing all the information about Event can be sent to different classes Unofficial Groups and also in different Groups of Hostels etc </a:t>
            </a:r>
            <a:endParaRPr dirty="0"/>
          </a:p>
        </p:txBody>
      </p:sp>
      <p:sp>
        <p:nvSpPr>
          <p:cNvPr id="1397" name="Google Shape;1397;p49"/>
          <p:cNvSpPr txBox="1">
            <a:spLocks noGrp="1"/>
          </p:cNvSpPr>
          <p:nvPr>
            <p:ph type="subTitle" idx="3"/>
          </p:nvPr>
        </p:nvSpPr>
        <p:spPr>
          <a:xfrm>
            <a:off x="1465825" y="2329000"/>
            <a:ext cx="2210700" cy="51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WhatsApp</a:t>
            </a:r>
            <a:endParaRPr dirty="0"/>
          </a:p>
        </p:txBody>
      </p:sp>
    </p:spTree>
    <p:extLst>
      <p:ext uri="{BB962C8B-B14F-4D97-AF65-F5344CB8AC3E}">
        <p14:creationId xmlns:p14="http://schemas.microsoft.com/office/powerpoint/2010/main" val="1049138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87"/>
        <p:cNvGrpSpPr/>
        <p:nvPr/>
      </p:nvGrpSpPr>
      <p:grpSpPr>
        <a:xfrm>
          <a:off x="0" y="0"/>
          <a:ext cx="0" cy="0"/>
          <a:chOff x="0" y="0"/>
          <a:chExt cx="0" cy="0"/>
        </a:xfrm>
      </p:grpSpPr>
      <p:grpSp>
        <p:nvGrpSpPr>
          <p:cNvPr id="1388" name="Google Shape;1388;p49"/>
          <p:cNvGrpSpPr/>
          <p:nvPr/>
        </p:nvGrpSpPr>
        <p:grpSpPr>
          <a:xfrm>
            <a:off x="4742100" y="1904573"/>
            <a:ext cx="3688800" cy="2012202"/>
            <a:chOff x="4742100" y="1904573"/>
            <a:chExt cx="3688800" cy="2012202"/>
          </a:xfrm>
        </p:grpSpPr>
        <p:sp>
          <p:nvSpPr>
            <p:cNvPr id="1389" name="Google Shape;1389;p49"/>
            <p:cNvSpPr/>
            <p:nvPr/>
          </p:nvSpPr>
          <p:spPr>
            <a:xfrm>
              <a:off x="4742100" y="1904573"/>
              <a:ext cx="3688800" cy="247200"/>
            </a:xfrm>
            <a:prstGeom prst="rect">
              <a:avLst/>
            </a:prstGeom>
            <a:solidFill>
              <a:schemeClr val="dk1"/>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9"/>
            <p:cNvSpPr/>
            <p:nvPr/>
          </p:nvSpPr>
          <p:spPr>
            <a:xfrm>
              <a:off x="4742100" y="2151875"/>
              <a:ext cx="3688800" cy="1764900"/>
            </a:xfrm>
            <a:prstGeom prst="rect">
              <a:avLst/>
            </a:prstGeom>
            <a:solidFill>
              <a:schemeClr val="dk2"/>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1" name="Google Shape;1391;p49"/>
          <p:cNvGrpSpPr/>
          <p:nvPr/>
        </p:nvGrpSpPr>
        <p:grpSpPr>
          <a:xfrm>
            <a:off x="726775" y="1904573"/>
            <a:ext cx="3688800" cy="2012202"/>
            <a:chOff x="726775" y="1904573"/>
            <a:chExt cx="3688800" cy="2012202"/>
          </a:xfrm>
        </p:grpSpPr>
        <p:sp>
          <p:nvSpPr>
            <p:cNvPr id="1392" name="Google Shape;1392;p49"/>
            <p:cNvSpPr/>
            <p:nvPr/>
          </p:nvSpPr>
          <p:spPr>
            <a:xfrm>
              <a:off x="726775" y="1904573"/>
              <a:ext cx="3688800" cy="247200"/>
            </a:xfrm>
            <a:prstGeom prst="rect">
              <a:avLst/>
            </a:prstGeom>
            <a:solidFill>
              <a:schemeClr val="dk1"/>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9"/>
            <p:cNvSpPr/>
            <p:nvPr/>
          </p:nvSpPr>
          <p:spPr>
            <a:xfrm>
              <a:off x="726775" y="2151875"/>
              <a:ext cx="3688800" cy="1764900"/>
            </a:xfrm>
            <a:prstGeom prst="rect">
              <a:avLst/>
            </a:prstGeom>
            <a:solidFill>
              <a:schemeClr val="dk2"/>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4" name="Google Shape;1394;p4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Marketing Strategy-Offline </a:t>
            </a:r>
            <a:endParaRPr sz="3200" dirty="0"/>
          </a:p>
        </p:txBody>
      </p:sp>
      <p:sp>
        <p:nvSpPr>
          <p:cNvPr id="1395" name="Google Shape;1395;p49"/>
          <p:cNvSpPr txBox="1">
            <a:spLocks noGrp="1"/>
          </p:cNvSpPr>
          <p:nvPr>
            <p:ph type="subTitle" idx="1"/>
          </p:nvPr>
        </p:nvSpPr>
        <p:spPr>
          <a:xfrm>
            <a:off x="5481150" y="2758225"/>
            <a:ext cx="2210700" cy="98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Awareness about the Event can be spread in Hostels by the GDSC Members residing in Hostels .</a:t>
            </a:r>
            <a:endParaRPr dirty="0"/>
          </a:p>
        </p:txBody>
      </p:sp>
      <p:sp>
        <p:nvSpPr>
          <p:cNvPr id="1396" name="Google Shape;1396;p49"/>
          <p:cNvSpPr txBox="1">
            <a:spLocks noGrp="1"/>
          </p:cNvSpPr>
          <p:nvPr>
            <p:ph type="subTitle" idx="2"/>
          </p:nvPr>
        </p:nvSpPr>
        <p:spPr>
          <a:xfrm>
            <a:off x="1465835" y="2758225"/>
            <a:ext cx="2210700" cy="98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A Helpdesk should be made for awareness about the event in the college and also for resolving Queries of the Students .</a:t>
            </a:r>
            <a:endParaRPr dirty="0"/>
          </a:p>
        </p:txBody>
      </p:sp>
      <p:sp>
        <p:nvSpPr>
          <p:cNvPr id="1397" name="Google Shape;1397;p49"/>
          <p:cNvSpPr txBox="1">
            <a:spLocks noGrp="1"/>
          </p:cNvSpPr>
          <p:nvPr>
            <p:ph type="subTitle" idx="3"/>
          </p:nvPr>
        </p:nvSpPr>
        <p:spPr>
          <a:xfrm>
            <a:off x="1465825" y="2329000"/>
            <a:ext cx="2210700" cy="51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Help desk</a:t>
            </a:r>
            <a:endParaRPr dirty="0"/>
          </a:p>
        </p:txBody>
      </p:sp>
      <p:sp>
        <p:nvSpPr>
          <p:cNvPr id="1398" name="Google Shape;1398;p49"/>
          <p:cNvSpPr txBox="1">
            <a:spLocks noGrp="1"/>
          </p:cNvSpPr>
          <p:nvPr>
            <p:ph type="subTitle" idx="4"/>
          </p:nvPr>
        </p:nvSpPr>
        <p:spPr>
          <a:xfrm>
            <a:off x="5481153" y="2329000"/>
            <a:ext cx="2210700" cy="51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Hostels  </a:t>
            </a:r>
            <a:endParaRPr dirty="0"/>
          </a:p>
        </p:txBody>
      </p:sp>
    </p:spTree>
    <p:extLst>
      <p:ext uri="{BB962C8B-B14F-4D97-AF65-F5344CB8AC3E}">
        <p14:creationId xmlns:p14="http://schemas.microsoft.com/office/powerpoint/2010/main" val="1823902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87"/>
        <p:cNvGrpSpPr/>
        <p:nvPr/>
      </p:nvGrpSpPr>
      <p:grpSpPr>
        <a:xfrm>
          <a:off x="0" y="0"/>
          <a:ext cx="0" cy="0"/>
          <a:chOff x="0" y="0"/>
          <a:chExt cx="0" cy="0"/>
        </a:xfrm>
      </p:grpSpPr>
      <p:grpSp>
        <p:nvGrpSpPr>
          <p:cNvPr id="1388" name="Google Shape;1388;p49"/>
          <p:cNvGrpSpPr/>
          <p:nvPr/>
        </p:nvGrpSpPr>
        <p:grpSpPr>
          <a:xfrm>
            <a:off x="4742100" y="1904573"/>
            <a:ext cx="3688800" cy="2012202"/>
            <a:chOff x="4742100" y="1904573"/>
            <a:chExt cx="3688800" cy="2012202"/>
          </a:xfrm>
        </p:grpSpPr>
        <p:sp>
          <p:nvSpPr>
            <p:cNvPr id="1389" name="Google Shape;1389;p49"/>
            <p:cNvSpPr/>
            <p:nvPr/>
          </p:nvSpPr>
          <p:spPr>
            <a:xfrm>
              <a:off x="4742100" y="1904573"/>
              <a:ext cx="3688800" cy="247200"/>
            </a:xfrm>
            <a:prstGeom prst="rect">
              <a:avLst/>
            </a:prstGeom>
            <a:solidFill>
              <a:schemeClr val="dk1"/>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9"/>
            <p:cNvSpPr/>
            <p:nvPr/>
          </p:nvSpPr>
          <p:spPr>
            <a:xfrm>
              <a:off x="4742100" y="2151875"/>
              <a:ext cx="3688800" cy="1764900"/>
            </a:xfrm>
            <a:prstGeom prst="rect">
              <a:avLst/>
            </a:prstGeom>
            <a:solidFill>
              <a:schemeClr val="dk2"/>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1" name="Google Shape;1391;p49"/>
          <p:cNvGrpSpPr/>
          <p:nvPr/>
        </p:nvGrpSpPr>
        <p:grpSpPr>
          <a:xfrm>
            <a:off x="726775" y="1904573"/>
            <a:ext cx="3688800" cy="2012202"/>
            <a:chOff x="726775" y="1904573"/>
            <a:chExt cx="3688800" cy="2012202"/>
          </a:xfrm>
        </p:grpSpPr>
        <p:sp>
          <p:nvSpPr>
            <p:cNvPr id="1392" name="Google Shape;1392;p49"/>
            <p:cNvSpPr/>
            <p:nvPr/>
          </p:nvSpPr>
          <p:spPr>
            <a:xfrm>
              <a:off x="726775" y="1904573"/>
              <a:ext cx="3688800" cy="247200"/>
            </a:xfrm>
            <a:prstGeom prst="rect">
              <a:avLst/>
            </a:prstGeom>
            <a:solidFill>
              <a:schemeClr val="dk1"/>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9"/>
            <p:cNvSpPr/>
            <p:nvPr/>
          </p:nvSpPr>
          <p:spPr>
            <a:xfrm>
              <a:off x="726775" y="2151875"/>
              <a:ext cx="3688800" cy="1764900"/>
            </a:xfrm>
            <a:prstGeom prst="rect">
              <a:avLst/>
            </a:prstGeom>
            <a:solidFill>
              <a:schemeClr val="dk2"/>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4" name="Google Shape;1394;p4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Marketing Strategy-Offline </a:t>
            </a:r>
            <a:endParaRPr sz="3200" dirty="0"/>
          </a:p>
        </p:txBody>
      </p:sp>
      <p:sp>
        <p:nvSpPr>
          <p:cNvPr id="1395" name="Google Shape;1395;p49"/>
          <p:cNvSpPr txBox="1">
            <a:spLocks noGrp="1"/>
          </p:cNvSpPr>
          <p:nvPr>
            <p:ph type="subTitle" idx="1"/>
          </p:nvPr>
        </p:nvSpPr>
        <p:spPr>
          <a:xfrm>
            <a:off x="5481150" y="2758225"/>
            <a:ext cx="2210700" cy="98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Displaying a Printout of Flyer on Notice Boards , Hostels and also in Canteens so that awareness can be increased.</a:t>
            </a:r>
            <a:endParaRPr dirty="0"/>
          </a:p>
        </p:txBody>
      </p:sp>
      <p:sp>
        <p:nvSpPr>
          <p:cNvPr id="1396" name="Google Shape;1396;p49"/>
          <p:cNvSpPr txBox="1">
            <a:spLocks noGrp="1"/>
          </p:cNvSpPr>
          <p:nvPr>
            <p:ph type="subTitle" idx="2"/>
          </p:nvPr>
        </p:nvSpPr>
        <p:spPr>
          <a:xfrm>
            <a:off x="1465835" y="2758225"/>
            <a:ext cx="2210700" cy="98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GDSC members can visit different classrooms for better awareness of the event among students.</a:t>
            </a:r>
            <a:endParaRPr dirty="0"/>
          </a:p>
        </p:txBody>
      </p:sp>
      <p:sp>
        <p:nvSpPr>
          <p:cNvPr id="1397" name="Google Shape;1397;p49"/>
          <p:cNvSpPr txBox="1">
            <a:spLocks noGrp="1"/>
          </p:cNvSpPr>
          <p:nvPr>
            <p:ph type="subTitle" idx="3"/>
          </p:nvPr>
        </p:nvSpPr>
        <p:spPr>
          <a:xfrm>
            <a:off x="1465825" y="2329000"/>
            <a:ext cx="2210700" cy="51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Classrooms</a:t>
            </a:r>
            <a:endParaRPr dirty="0"/>
          </a:p>
        </p:txBody>
      </p:sp>
      <p:sp>
        <p:nvSpPr>
          <p:cNvPr id="1398" name="Google Shape;1398;p49"/>
          <p:cNvSpPr txBox="1">
            <a:spLocks noGrp="1"/>
          </p:cNvSpPr>
          <p:nvPr>
            <p:ph type="subTitle" idx="4"/>
          </p:nvPr>
        </p:nvSpPr>
        <p:spPr>
          <a:xfrm>
            <a:off x="5481153" y="2329000"/>
            <a:ext cx="2210700" cy="51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Posters </a:t>
            </a:r>
            <a:endParaRPr dirty="0"/>
          </a:p>
        </p:txBody>
      </p:sp>
    </p:spTree>
    <p:extLst>
      <p:ext uri="{BB962C8B-B14F-4D97-AF65-F5344CB8AC3E}">
        <p14:creationId xmlns:p14="http://schemas.microsoft.com/office/powerpoint/2010/main" val="1774027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98"/>
        <p:cNvGrpSpPr/>
        <p:nvPr/>
      </p:nvGrpSpPr>
      <p:grpSpPr>
        <a:xfrm>
          <a:off x="0" y="0"/>
          <a:ext cx="0" cy="0"/>
          <a:chOff x="0" y="0"/>
          <a:chExt cx="0" cy="0"/>
        </a:xfrm>
      </p:grpSpPr>
      <p:grpSp>
        <p:nvGrpSpPr>
          <p:cNvPr id="1899" name="Google Shape;1899;p75"/>
          <p:cNvGrpSpPr/>
          <p:nvPr/>
        </p:nvGrpSpPr>
        <p:grpSpPr>
          <a:xfrm>
            <a:off x="1978814" y="411875"/>
            <a:ext cx="5186385" cy="4319750"/>
            <a:chOff x="2172900" y="745150"/>
            <a:chExt cx="4798210" cy="4319750"/>
          </a:xfrm>
        </p:grpSpPr>
        <p:sp>
          <p:nvSpPr>
            <p:cNvPr id="1900" name="Google Shape;1900;p75"/>
            <p:cNvSpPr/>
            <p:nvPr/>
          </p:nvSpPr>
          <p:spPr>
            <a:xfrm>
              <a:off x="2172900" y="745150"/>
              <a:ext cx="4798200" cy="255300"/>
            </a:xfrm>
            <a:prstGeom prst="rect">
              <a:avLst/>
            </a:prstGeom>
            <a:solidFill>
              <a:schemeClr val="dk1"/>
            </a:solidFill>
            <a:ln>
              <a:noFill/>
            </a:ln>
            <a:effectLst>
              <a:outerShdw dist="133350" dir="28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75"/>
            <p:cNvSpPr/>
            <p:nvPr/>
          </p:nvSpPr>
          <p:spPr>
            <a:xfrm>
              <a:off x="2172910" y="1000500"/>
              <a:ext cx="4798200" cy="4064400"/>
            </a:xfrm>
            <a:prstGeom prst="rect">
              <a:avLst/>
            </a:prstGeom>
            <a:solidFill>
              <a:schemeClr val="dk2"/>
            </a:solidFill>
            <a:ln>
              <a:noFill/>
            </a:ln>
            <a:effectLst>
              <a:outerShdw dist="133350" dir="28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5" name="Google Shape;1905;p75"/>
          <p:cNvSpPr/>
          <p:nvPr/>
        </p:nvSpPr>
        <p:spPr>
          <a:xfrm>
            <a:off x="2629677" y="4217700"/>
            <a:ext cx="437400" cy="43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75"/>
          <p:cNvSpPr/>
          <p:nvPr/>
        </p:nvSpPr>
        <p:spPr>
          <a:xfrm>
            <a:off x="6295623" y="4162842"/>
            <a:ext cx="437400" cy="43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75"/>
          <p:cNvSpPr txBox="1"/>
          <p:nvPr/>
        </p:nvSpPr>
        <p:spPr>
          <a:xfrm>
            <a:off x="2303869" y="814248"/>
            <a:ext cx="4536262" cy="3148216"/>
          </a:xfrm>
          <a:prstGeom prst="rect">
            <a:avLst/>
          </a:prstGeom>
          <a:solidFill>
            <a:schemeClr val="dk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a:solidFill>
                  <a:schemeClr val="dk2"/>
                </a:solidFill>
                <a:latin typeface="Baloo 2"/>
                <a:ea typeface="Baloo 2"/>
                <a:cs typeface="Baloo 2"/>
                <a:sym typeface="Baloo 2"/>
              </a:rPr>
              <a:t> "Do not wait; the time will never be "just right. “GDSC AKGEC" is here with yet another exciting program! We are launching the “SOPAN” Program, open to students of all years! Swipe to know more about the program. Stay tuned to GDSC AKGEC for the release of the form to apply! Make sure to register ASAP, there are only 100 seats.</a:t>
            </a:r>
            <a:endParaRPr sz="1800" b="1" dirty="0">
              <a:solidFill>
                <a:schemeClr val="dk2"/>
              </a:solidFill>
              <a:latin typeface="Baloo 2"/>
              <a:ea typeface="Baloo 2"/>
              <a:cs typeface="Baloo 2"/>
              <a:sym typeface="Baloo 2"/>
            </a:endParaRPr>
          </a:p>
        </p:txBody>
      </p:sp>
      <p:grpSp>
        <p:nvGrpSpPr>
          <p:cNvPr id="1909" name="Google Shape;1909;p75"/>
          <p:cNvGrpSpPr/>
          <p:nvPr/>
        </p:nvGrpSpPr>
        <p:grpSpPr>
          <a:xfrm>
            <a:off x="6389396" y="4254701"/>
            <a:ext cx="249860" cy="249839"/>
            <a:chOff x="935197" y="1793977"/>
            <a:chExt cx="256451" cy="256430"/>
          </a:xfrm>
        </p:grpSpPr>
        <p:sp>
          <p:nvSpPr>
            <p:cNvPr id="1910" name="Google Shape;1910;p75"/>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75"/>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2" name="Google Shape;1912;p75"/>
          <p:cNvSpPr/>
          <p:nvPr/>
        </p:nvSpPr>
        <p:spPr>
          <a:xfrm>
            <a:off x="2714906" y="4328800"/>
            <a:ext cx="266943" cy="217681"/>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6871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98"/>
        <p:cNvGrpSpPr/>
        <p:nvPr/>
      </p:nvGrpSpPr>
      <p:grpSpPr>
        <a:xfrm>
          <a:off x="0" y="0"/>
          <a:ext cx="0" cy="0"/>
          <a:chOff x="0" y="0"/>
          <a:chExt cx="0" cy="0"/>
        </a:xfrm>
      </p:grpSpPr>
      <p:grpSp>
        <p:nvGrpSpPr>
          <p:cNvPr id="1899" name="Google Shape;1899;p75"/>
          <p:cNvGrpSpPr/>
          <p:nvPr/>
        </p:nvGrpSpPr>
        <p:grpSpPr>
          <a:xfrm>
            <a:off x="1978814" y="411875"/>
            <a:ext cx="5186385" cy="4319750"/>
            <a:chOff x="2172900" y="745150"/>
            <a:chExt cx="4798210" cy="4319750"/>
          </a:xfrm>
        </p:grpSpPr>
        <p:sp>
          <p:nvSpPr>
            <p:cNvPr id="1900" name="Google Shape;1900;p75"/>
            <p:cNvSpPr/>
            <p:nvPr/>
          </p:nvSpPr>
          <p:spPr>
            <a:xfrm>
              <a:off x="2172900" y="745150"/>
              <a:ext cx="4798200" cy="255300"/>
            </a:xfrm>
            <a:prstGeom prst="rect">
              <a:avLst/>
            </a:prstGeom>
            <a:solidFill>
              <a:schemeClr val="dk1"/>
            </a:solidFill>
            <a:ln>
              <a:noFill/>
            </a:ln>
            <a:effectLst>
              <a:outerShdw dist="133350" dir="28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75"/>
            <p:cNvSpPr/>
            <p:nvPr/>
          </p:nvSpPr>
          <p:spPr>
            <a:xfrm>
              <a:off x="2172910" y="1000500"/>
              <a:ext cx="4798200" cy="4064400"/>
            </a:xfrm>
            <a:prstGeom prst="rect">
              <a:avLst/>
            </a:prstGeom>
            <a:solidFill>
              <a:schemeClr val="dk2"/>
            </a:solidFill>
            <a:ln>
              <a:noFill/>
            </a:ln>
            <a:effectLst>
              <a:outerShdw dist="133350" dir="28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5" name="Google Shape;1905;p75"/>
          <p:cNvSpPr/>
          <p:nvPr/>
        </p:nvSpPr>
        <p:spPr>
          <a:xfrm>
            <a:off x="2629677" y="4217700"/>
            <a:ext cx="437400" cy="43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75"/>
          <p:cNvSpPr/>
          <p:nvPr/>
        </p:nvSpPr>
        <p:spPr>
          <a:xfrm>
            <a:off x="6295623" y="4162842"/>
            <a:ext cx="437400" cy="43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75"/>
          <p:cNvSpPr txBox="1"/>
          <p:nvPr/>
        </p:nvSpPr>
        <p:spPr>
          <a:xfrm>
            <a:off x="2303869" y="814248"/>
            <a:ext cx="4536262" cy="3148216"/>
          </a:xfrm>
          <a:prstGeom prst="rect">
            <a:avLst/>
          </a:prstGeom>
          <a:solidFill>
            <a:schemeClr val="dk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a:solidFill>
                  <a:schemeClr val="dk2"/>
                </a:solidFill>
                <a:latin typeface="Baloo 2"/>
                <a:ea typeface="Baloo 2"/>
                <a:cs typeface="Baloo 2"/>
                <a:sym typeface="Baloo 2"/>
              </a:rPr>
              <a:t>Greetings Students !! SOPAN forms are open now! Register ASAP to be a part of the amazing mentorship Session lead by experienced mentors . Scan QR code or use the link in the bio to secure your spot in this prestigious Session .</a:t>
            </a:r>
            <a:endParaRPr sz="1800" b="1" dirty="0">
              <a:solidFill>
                <a:schemeClr val="dk2"/>
              </a:solidFill>
              <a:latin typeface="Baloo 2"/>
              <a:ea typeface="Baloo 2"/>
              <a:cs typeface="Baloo 2"/>
              <a:sym typeface="Baloo 2"/>
            </a:endParaRPr>
          </a:p>
        </p:txBody>
      </p:sp>
      <p:grpSp>
        <p:nvGrpSpPr>
          <p:cNvPr id="1909" name="Google Shape;1909;p75"/>
          <p:cNvGrpSpPr/>
          <p:nvPr/>
        </p:nvGrpSpPr>
        <p:grpSpPr>
          <a:xfrm>
            <a:off x="6389396" y="4254701"/>
            <a:ext cx="249860" cy="249839"/>
            <a:chOff x="935197" y="1793977"/>
            <a:chExt cx="256451" cy="256430"/>
          </a:xfrm>
        </p:grpSpPr>
        <p:sp>
          <p:nvSpPr>
            <p:cNvPr id="1910" name="Google Shape;1910;p75"/>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75"/>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2" name="Google Shape;1912;p75"/>
          <p:cNvSpPr/>
          <p:nvPr/>
        </p:nvSpPr>
        <p:spPr>
          <a:xfrm>
            <a:off x="2714906" y="4328800"/>
            <a:ext cx="266943" cy="217681"/>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8898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98"/>
        <p:cNvGrpSpPr/>
        <p:nvPr/>
      </p:nvGrpSpPr>
      <p:grpSpPr>
        <a:xfrm>
          <a:off x="0" y="0"/>
          <a:ext cx="0" cy="0"/>
          <a:chOff x="0" y="0"/>
          <a:chExt cx="0" cy="0"/>
        </a:xfrm>
      </p:grpSpPr>
      <p:grpSp>
        <p:nvGrpSpPr>
          <p:cNvPr id="1899" name="Google Shape;1899;p75"/>
          <p:cNvGrpSpPr/>
          <p:nvPr/>
        </p:nvGrpSpPr>
        <p:grpSpPr>
          <a:xfrm>
            <a:off x="1978814" y="411875"/>
            <a:ext cx="5186385" cy="4319750"/>
            <a:chOff x="2172900" y="745150"/>
            <a:chExt cx="4798210" cy="4319750"/>
          </a:xfrm>
        </p:grpSpPr>
        <p:sp>
          <p:nvSpPr>
            <p:cNvPr id="1900" name="Google Shape;1900;p75"/>
            <p:cNvSpPr/>
            <p:nvPr/>
          </p:nvSpPr>
          <p:spPr>
            <a:xfrm>
              <a:off x="2172900" y="745150"/>
              <a:ext cx="4798200" cy="255300"/>
            </a:xfrm>
            <a:prstGeom prst="rect">
              <a:avLst/>
            </a:prstGeom>
            <a:solidFill>
              <a:schemeClr val="dk1"/>
            </a:solidFill>
            <a:ln>
              <a:noFill/>
            </a:ln>
            <a:effectLst>
              <a:outerShdw dist="133350" dir="28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75"/>
            <p:cNvSpPr/>
            <p:nvPr/>
          </p:nvSpPr>
          <p:spPr>
            <a:xfrm>
              <a:off x="2172910" y="1000500"/>
              <a:ext cx="4798200" cy="4064400"/>
            </a:xfrm>
            <a:prstGeom prst="rect">
              <a:avLst/>
            </a:prstGeom>
            <a:solidFill>
              <a:schemeClr val="dk2"/>
            </a:solidFill>
            <a:ln>
              <a:noFill/>
            </a:ln>
            <a:effectLst>
              <a:outerShdw dist="133350" dir="28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5" name="Google Shape;1905;p75"/>
          <p:cNvSpPr/>
          <p:nvPr/>
        </p:nvSpPr>
        <p:spPr>
          <a:xfrm>
            <a:off x="2629677" y="4217700"/>
            <a:ext cx="437400" cy="43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75"/>
          <p:cNvSpPr/>
          <p:nvPr/>
        </p:nvSpPr>
        <p:spPr>
          <a:xfrm>
            <a:off x="6295623" y="4162842"/>
            <a:ext cx="437400" cy="43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75"/>
          <p:cNvSpPr txBox="1"/>
          <p:nvPr/>
        </p:nvSpPr>
        <p:spPr>
          <a:xfrm>
            <a:off x="2303869" y="814248"/>
            <a:ext cx="4536262" cy="3148216"/>
          </a:xfrm>
          <a:prstGeom prst="rect">
            <a:avLst/>
          </a:prstGeom>
          <a:solidFill>
            <a:schemeClr val="dk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a:solidFill>
                  <a:schemeClr val="dk2"/>
                </a:solidFill>
                <a:latin typeface="Baloo 2"/>
                <a:ea typeface="Baloo 2"/>
                <a:cs typeface="Baloo 2"/>
                <a:sym typeface="Baloo 2"/>
              </a:rPr>
              <a:t>Join us for the highly-anticipated Mentorship Session at GDSC AKGEC ! Save the date on Wednesday, 10 October 2023, 4-7pm and gather in the Main Seminar Hall for a transformative kickoff.</a:t>
            </a:r>
            <a:endParaRPr sz="1800" b="1" dirty="0">
              <a:solidFill>
                <a:schemeClr val="dk2"/>
              </a:solidFill>
              <a:latin typeface="Baloo 2"/>
              <a:ea typeface="Baloo 2"/>
              <a:cs typeface="Baloo 2"/>
              <a:sym typeface="Baloo 2"/>
            </a:endParaRPr>
          </a:p>
        </p:txBody>
      </p:sp>
      <p:grpSp>
        <p:nvGrpSpPr>
          <p:cNvPr id="1909" name="Google Shape;1909;p75"/>
          <p:cNvGrpSpPr/>
          <p:nvPr/>
        </p:nvGrpSpPr>
        <p:grpSpPr>
          <a:xfrm>
            <a:off x="6389396" y="4254701"/>
            <a:ext cx="249860" cy="249839"/>
            <a:chOff x="935197" y="1793977"/>
            <a:chExt cx="256451" cy="256430"/>
          </a:xfrm>
        </p:grpSpPr>
        <p:sp>
          <p:nvSpPr>
            <p:cNvPr id="1910" name="Google Shape;1910;p75"/>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75"/>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2" name="Google Shape;1912;p75"/>
          <p:cNvSpPr/>
          <p:nvPr/>
        </p:nvSpPr>
        <p:spPr>
          <a:xfrm>
            <a:off x="2714906" y="4328800"/>
            <a:ext cx="266943" cy="217681"/>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7000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98"/>
        <p:cNvGrpSpPr/>
        <p:nvPr/>
      </p:nvGrpSpPr>
      <p:grpSpPr>
        <a:xfrm>
          <a:off x="0" y="0"/>
          <a:ext cx="0" cy="0"/>
          <a:chOff x="0" y="0"/>
          <a:chExt cx="0" cy="0"/>
        </a:xfrm>
      </p:grpSpPr>
      <p:grpSp>
        <p:nvGrpSpPr>
          <p:cNvPr id="1899" name="Google Shape;1899;p75"/>
          <p:cNvGrpSpPr/>
          <p:nvPr/>
        </p:nvGrpSpPr>
        <p:grpSpPr>
          <a:xfrm>
            <a:off x="1978814" y="411875"/>
            <a:ext cx="5186385" cy="4319750"/>
            <a:chOff x="2172900" y="745150"/>
            <a:chExt cx="4798210" cy="4319750"/>
          </a:xfrm>
        </p:grpSpPr>
        <p:sp>
          <p:nvSpPr>
            <p:cNvPr id="1900" name="Google Shape;1900;p75"/>
            <p:cNvSpPr/>
            <p:nvPr/>
          </p:nvSpPr>
          <p:spPr>
            <a:xfrm>
              <a:off x="2172900" y="745150"/>
              <a:ext cx="4798200" cy="255300"/>
            </a:xfrm>
            <a:prstGeom prst="rect">
              <a:avLst/>
            </a:prstGeom>
            <a:solidFill>
              <a:schemeClr val="dk1"/>
            </a:solidFill>
            <a:ln>
              <a:noFill/>
            </a:ln>
            <a:effectLst>
              <a:outerShdw dist="133350" dir="28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75"/>
            <p:cNvSpPr/>
            <p:nvPr/>
          </p:nvSpPr>
          <p:spPr>
            <a:xfrm>
              <a:off x="2172910" y="1000500"/>
              <a:ext cx="4798200" cy="4064400"/>
            </a:xfrm>
            <a:prstGeom prst="rect">
              <a:avLst/>
            </a:prstGeom>
            <a:solidFill>
              <a:schemeClr val="dk2"/>
            </a:solidFill>
            <a:ln>
              <a:noFill/>
            </a:ln>
            <a:effectLst>
              <a:outerShdw dist="133350" dir="28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5" name="Google Shape;1905;p75"/>
          <p:cNvSpPr/>
          <p:nvPr/>
        </p:nvSpPr>
        <p:spPr>
          <a:xfrm>
            <a:off x="2629677" y="4217700"/>
            <a:ext cx="437400" cy="43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75"/>
          <p:cNvSpPr/>
          <p:nvPr/>
        </p:nvSpPr>
        <p:spPr>
          <a:xfrm>
            <a:off x="6295623" y="4162842"/>
            <a:ext cx="437400" cy="43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75"/>
          <p:cNvSpPr txBox="1"/>
          <p:nvPr/>
        </p:nvSpPr>
        <p:spPr>
          <a:xfrm>
            <a:off x="2303869" y="814248"/>
            <a:ext cx="4536262" cy="3148216"/>
          </a:xfrm>
          <a:prstGeom prst="rect">
            <a:avLst/>
          </a:prstGeom>
          <a:solidFill>
            <a:schemeClr val="dk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a:solidFill>
                  <a:schemeClr val="dk2"/>
                </a:solidFill>
                <a:latin typeface="Baloo 2"/>
                <a:ea typeface="Baloo 2"/>
                <a:cs typeface="Baloo 2"/>
                <a:sym typeface="Baloo 2"/>
              </a:rPr>
              <a:t>Exploring Limitless Possibilities! Introducing SOPAN – A Mentorship Session . Ready to dive into the world of Tech, Al, Web Development, Machine Learning, and more! Join us as we embark on an exciting journey to empower, inspire, and create together.</a:t>
            </a:r>
            <a:endParaRPr sz="1800" b="1" dirty="0">
              <a:solidFill>
                <a:schemeClr val="dk2"/>
              </a:solidFill>
              <a:latin typeface="Baloo 2"/>
              <a:ea typeface="Baloo 2"/>
              <a:cs typeface="Baloo 2"/>
              <a:sym typeface="Baloo 2"/>
            </a:endParaRPr>
          </a:p>
        </p:txBody>
      </p:sp>
      <p:grpSp>
        <p:nvGrpSpPr>
          <p:cNvPr id="1909" name="Google Shape;1909;p75"/>
          <p:cNvGrpSpPr/>
          <p:nvPr/>
        </p:nvGrpSpPr>
        <p:grpSpPr>
          <a:xfrm>
            <a:off x="6389396" y="4254701"/>
            <a:ext cx="249860" cy="249839"/>
            <a:chOff x="935197" y="1793977"/>
            <a:chExt cx="256451" cy="256430"/>
          </a:xfrm>
        </p:grpSpPr>
        <p:sp>
          <p:nvSpPr>
            <p:cNvPr id="1910" name="Google Shape;1910;p75"/>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75"/>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2" name="Google Shape;1912;p75"/>
          <p:cNvSpPr/>
          <p:nvPr/>
        </p:nvSpPr>
        <p:spPr>
          <a:xfrm>
            <a:off x="2714906" y="4328800"/>
            <a:ext cx="266943" cy="217681"/>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57545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98"/>
        <p:cNvGrpSpPr/>
        <p:nvPr/>
      </p:nvGrpSpPr>
      <p:grpSpPr>
        <a:xfrm>
          <a:off x="0" y="0"/>
          <a:ext cx="0" cy="0"/>
          <a:chOff x="0" y="0"/>
          <a:chExt cx="0" cy="0"/>
        </a:xfrm>
      </p:grpSpPr>
      <p:grpSp>
        <p:nvGrpSpPr>
          <p:cNvPr id="1899" name="Google Shape;1899;p75"/>
          <p:cNvGrpSpPr/>
          <p:nvPr/>
        </p:nvGrpSpPr>
        <p:grpSpPr>
          <a:xfrm>
            <a:off x="1978814" y="411875"/>
            <a:ext cx="5186385" cy="4319750"/>
            <a:chOff x="2172900" y="745150"/>
            <a:chExt cx="4798210" cy="4319750"/>
          </a:xfrm>
        </p:grpSpPr>
        <p:sp>
          <p:nvSpPr>
            <p:cNvPr id="1900" name="Google Shape;1900;p75"/>
            <p:cNvSpPr/>
            <p:nvPr/>
          </p:nvSpPr>
          <p:spPr>
            <a:xfrm>
              <a:off x="2172900" y="745150"/>
              <a:ext cx="4798200" cy="255300"/>
            </a:xfrm>
            <a:prstGeom prst="rect">
              <a:avLst/>
            </a:prstGeom>
            <a:solidFill>
              <a:schemeClr val="dk1"/>
            </a:solidFill>
            <a:ln>
              <a:noFill/>
            </a:ln>
            <a:effectLst>
              <a:outerShdw dist="133350" dir="28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75"/>
            <p:cNvSpPr/>
            <p:nvPr/>
          </p:nvSpPr>
          <p:spPr>
            <a:xfrm>
              <a:off x="2172910" y="1000500"/>
              <a:ext cx="4798200" cy="4064400"/>
            </a:xfrm>
            <a:prstGeom prst="rect">
              <a:avLst/>
            </a:prstGeom>
            <a:solidFill>
              <a:schemeClr val="dk2"/>
            </a:solidFill>
            <a:ln>
              <a:noFill/>
            </a:ln>
            <a:effectLst>
              <a:outerShdw dist="133350" dir="28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5" name="Google Shape;1905;p75"/>
          <p:cNvSpPr/>
          <p:nvPr/>
        </p:nvSpPr>
        <p:spPr>
          <a:xfrm>
            <a:off x="2629677" y="4217700"/>
            <a:ext cx="437400" cy="43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75"/>
          <p:cNvSpPr/>
          <p:nvPr/>
        </p:nvSpPr>
        <p:spPr>
          <a:xfrm>
            <a:off x="6295623" y="4162842"/>
            <a:ext cx="437400" cy="43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75"/>
          <p:cNvSpPr txBox="1"/>
          <p:nvPr/>
        </p:nvSpPr>
        <p:spPr>
          <a:xfrm>
            <a:off x="2303869" y="814248"/>
            <a:ext cx="4536262" cy="3148216"/>
          </a:xfrm>
          <a:prstGeom prst="rect">
            <a:avLst/>
          </a:prstGeom>
          <a:solidFill>
            <a:schemeClr val="dk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a:solidFill>
                  <a:schemeClr val="dk2"/>
                </a:solidFill>
                <a:latin typeface="Baloo 2"/>
                <a:ea typeface="Baloo 2"/>
                <a:cs typeface="Baloo 2"/>
                <a:sym typeface="Baloo 2"/>
              </a:rPr>
              <a:t>Be ready to immerse yourself in an event that's all about building a strong and supportive community. Meet our Leads,  experts who will guide and empower you during this exciting learning phase. Join us for the highly-anticipated Mentorship Session at GDSC AKGEC ! Save the date on Wednesday, 10 October 2023, 4-7pm and gather in the Main Seminar Hall for a transformative kickoff.</a:t>
            </a:r>
            <a:endParaRPr sz="1800" b="1" dirty="0">
              <a:solidFill>
                <a:schemeClr val="dk2"/>
              </a:solidFill>
              <a:latin typeface="Baloo 2"/>
              <a:ea typeface="Baloo 2"/>
              <a:cs typeface="Baloo 2"/>
              <a:sym typeface="Baloo 2"/>
            </a:endParaRPr>
          </a:p>
        </p:txBody>
      </p:sp>
      <p:grpSp>
        <p:nvGrpSpPr>
          <p:cNvPr id="1909" name="Google Shape;1909;p75"/>
          <p:cNvGrpSpPr/>
          <p:nvPr/>
        </p:nvGrpSpPr>
        <p:grpSpPr>
          <a:xfrm>
            <a:off x="6389396" y="4254701"/>
            <a:ext cx="249860" cy="249839"/>
            <a:chOff x="935197" y="1793977"/>
            <a:chExt cx="256451" cy="256430"/>
          </a:xfrm>
        </p:grpSpPr>
        <p:sp>
          <p:nvSpPr>
            <p:cNvPr id="1910" name="Google Shape;1910;p75"/>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75"/>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2" name="Google Shape;1912;p75"/>
          <p:cNvSpPr/>
          <p:nvPr/>
        </p:nvSpPr>
        <p:spPr>
          <a:xfrm>
            <a:off x="2714906" y="4328800"/>
            <a:ext cx="266943" cy="217681"/>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1961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64"/>
        <p:cNvGrpSpPr/>
        <p:nvPr/>
      </p:nvGrpSpPr>
      <p:grpSpPr>
        <a:xfrm>
          <a:off x="0" y="0"/>
          <a:ext cx="0" cy="0"/>
          <a:chOff x="0" y="0"/>
          <a:chExt cx="0" cy="0"/>
        </a:xfrm>
      </p:grpSpPr>
      <p:grpSp>
        <p:nvGrpSpPr>
          <p:cNvPr id="1265" name="Google Shape;1265;p41"/>
          <p:cNvGrpSpPr/>
          <p:nvPr/>
        </p:nvGrpSpPr>
        <p:grpSpPr>
          <a:xfrm>
            <a:off x="2172900" y="745150"/>
            <a:ext cx="4798200" cy="3397850"/>
            <a:chOff x="2172900" y="745150"/>
            <a:chExt cx="4798200" cy="3397850"/>
          </a:xfrm>
        </p:grpSpPr>
        <p:sp>
          <p:nvSpPr>
            <p:cNvPr id="1266" name="Google Shape;1266;p41"/>
            <p:cNvSpPr/>
            <p:nvPr/>
          </p:nvSpPr>
          <p:spPr>
            <a:xfrm>
              <a:off x="2172900" y="745150"/>
              <a:ext cx="4798200" cy="255300"/>
            </a:xfrm>
            <a:prstGeom prst="rect">
              <a:avLst/>
            </a:prstGeom>
            <a:solidFill>
              <a:schemeClr val="dk1"/>
            </a:solidFill>
            <a:ln>
              <a:noFill/>
            </a:ln>
            <a:effectLst>
              <a:outerShdw dist="133350" dir="28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1"/>
            <p:cNvSpPr/>
            <p:nvPr/>
          </p:nvSpPr>
          <p:spPr>
            <a:xfrm>
              <a:off x="2172900" y="1000500"/>
              <a:ext cx="4798200" cy="3142500"/>
            </a:xfrm>
            <a:prstGeom prst="rect">
              <a:avLst/>
            </a:prstGeom>
            <a:solidFill>
              <a:schemeClr val="dk2"/>
            </a:solidFill>
            <a:ln>
              <a:noFill/>
            </a:ln>
            <a:effectLst>
              <a:outerShdw dist="133350" dir="28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8" name="Google Shape;1268;p41"/>
          <p:cNvSpPr txBox="1">
            <a:spLocks noGrp="1"/>
          </p:cNvSpPr>
          <p:nvPr>
            <p:ph type="ctrTitle"/>
          </p:nvPr>
        </p:nvSpPr>
        <p:spPr>
          <a:xfrm>
            <a:off x="2355975" y="1386700"/>
            <a:ext cx="4485600" cy="21684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IN" dirty="0"/>
              <a:t>Launching Sopan ! </a:t>
            </a:r>
            <a:br>
              <a:rPr lang="en-IN" dirty="0"/>
            </a:br>
            <a:r>
              <a:rPr lang="en-IN" dirty="0"/>
              <a:t> </a:t>
            </a:r>
            <a:endParaRPr lang="en-IN" b="0" dirty="0"/>
          </a:p>
        </p:txBody>
      </p:sp>
      <p:sp>
        <p:nvSpPr>
          <p:cNvPr id="1269" name="Google Shape;1269;p41"/>
          <p:cNvSpPr txBox="1">
            <a:spLocks noGrp="1"/>
          </p:cNvSpPr>
          <p:nvPr>
            <p:ph type="subTitle" idx="1"/>
          </p:nvPr>
        </p:nvSpPr>
        <p:spPr>
          <a:xfrm>
            <a:off x="2738100" y="3927225"/>
            <a:ext cx="3667800" cy="45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A Mentorship Session by GDSC AKGEC</a:t>
            </a:r>
            <a:endParaRPr dirty="0"/>
          </a:p>
        </p:txBody>
      </p:sp>
      <p:sp>
        <p:nvSpPr>
          <p:cNvPr id="1270" name="Google Shape;1270;p41"/>
          <p:cNvSpPr/>
          <p:nvPr/>
        </p:nvSpPr>
        <p:spPr>
          <a:xfrm rot="1041698">
            <a:off x="6614978" y="625121"/>
            <a:ext cx="265213" cy="274949"/>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9315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grpSp>
        <p:nvGrpSpPr>
          <p:cNvPr id="1341" name="Google Shape;1341;p46"/>
          <p:cNvGrpSpPr/>
          <p:nvPr/>
        </p:nvGrpSpPr>
        <p:grpSpPr>
          <a:xfrm>
            <a:off x="1350402" y="890250"/>
            <a:ext cx="6487800" cy="3363000"/>
            <a:chOff x="1328100" y="1241150"/>
            <a:chExt cx="6487800" cy="3363000"/>
          </a:xfrm>
        </p:grpSpPr>
        <p:sp>
          <p:nvSpPr>
            <p:cNvPr id="1342" name="Google Shape;1342;p46"/>
            <p:cNvSpPr/>
            <p:nvPr/>
          </p:nvSpPr>
          <p:spPr>
            <a:xfrm>
              <a:off x="1328100" y="1241150"/>
              <a:ext cx="6487800" cy="3363000"/>
            </a:xfrm>
            <a:prstGeom prst="rect">
              <a:avLst/>
            </a:prstGeom>
            <a:solidFill>
              <a:schemeClr val="dk2"/>
            </a:solidFill>
            <a:ln>
              <a:noFill/>
            </a:ln>
            <a:effectLst>
              <a:outerShdw dist="133350" dir="28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3" name="Google Shape;1343;p46"/>
            <p:cNvGrpSpPr/>
            <p:nvPr/>
          </p:nvGrpSpPr>
          <p:grpSpPr>
            <a:xfrm>
              <a:off x="1402325" y="1332888"/>
              <a:ext cx="447374" cy="118876"/>
              <a:chOff x="4817600" y="3594425"/>
              <a:chExt cx="447374" cy="118876"/>
            </a:xfrm>
          </p:grpSpPr>
          <p:sp>
            <p:nvSpPr>
              <p:cNvPr id="1344" name="Google Shape;1344;p46"/>
              <p:cNvSpPr/>
              <p:nvPr/>
            </p:nvSpPr>
            <p:spPr>
              <a:xfrm>
                <a:off x="4817600" y="3594425"/>
                <a:ext cx="119694" cy="118876"/>
              </a:xfrm>
              <a:custGeom>
                <a:avLst/>
                <a:gdLst/>
                <a:ahLst/>
                <a:cxnLst/>
                <a:rect l="l" t="t" r="r" b="b"/>
                <a:pathLst>
                  <a:path w="1311" h="1302" extrusionOk="0">
                    <a:moveTo>
                      <a:pt x="91" y="1"/>
                    </a:moveTo>
                    <a:cubicBezTo>
                      <a:pt x="66" y="1"/>
                      <a:pt x="41" y="11"/>
                      <a:pt x="21" y="31"/>
                    </a:cubicBezTo>
                    <a:cubicBezTo>
                      <a:pt x="0" y="71"/>
                      <a:pt x="0" y="112"/>
                      <a:pt x="21" y="152"/>
                    </a:cubicBezTo>
                    <a:lnTo>
                      <a:pt x="525" y="656"/>
                    </a:lnTo>
                    <a:lnTo>
                      <a:pt x="21" y="1140"/>
                    </a:lnTo>
                    <a:cubicBezTo>
                      <a:pt x="0" y="1180"/>
                      <a:pt x="0" y="1241"/>
                      <a:pt x="21" y="1281"/>
                    </a:cubicBezTo>
                    <a:cubicBezTo>
                      <a:pt x="41" y="1301"/>
                      <a:pt x="61" y="1301"/>
                      <a:pt x="101" y="1301"/>
                    </a:cubicBezTo>
                    <a:cubicBezTo>
                      <a:pt x="121" y="1301"/>
                      <a:pt x="142" y="1301"/>
                      <a:pt x="162" y="1281"/>
                    </a:cubicBezTo>
                    <a:lnTo>
                      <a:pt x="646" y="777"/>
                    </a:lnTo>
                    <a:lnTo>
                      <a:pt x="1150" y="1281"/>
                    </a:lnTo>
                    <a:cubicBezTo>
                      <a:pt x="1170" y="1301"/>
                      <a:pt x="1190" y="1301"/>
                      <a:pt x="1210" y="1301"/>
                    </a:cubicBezTo>
                    <a:cubicBezTo>
                      <a:pt x="1230" y="1301"/>
                      <a:pt x="1250" y="1301"/>
                      <a:pt x="1271" y="1281"/>
                    </a:cubicBezTo>
                    <a:cubicBezTo>
                      <a:pt x="1311" y="1241"/>
                      <a:pt x="1311" y="1180"/>
                      <a:pt x="1271" y="1140"/>
                    </a:cubicBezTo>
                    <a:lnTo>
                      <a:pt x="787" y="656"/>
                    </a:lnTo>
                    <a:lnTo>
                      <a:pt x="1271" y="152"/>
                    </a:lnTo>
                    <a:cubicBezTo>
                      <a:pt x="1311" y="112"/>
                      <a:pt x="1311" y="71"/>
                      <a:pt x="1271" y="31"/>
                    </a:cubicBezTo>
                    <a:cubicBezTo>
                      <a:pt x="1261" y="11"/>
                      <a:pt x="1240" y="1"/>
                      <a:pt x="1218" y="1"/>
                    </a:cubicBezTo>
                    <a:cubicBezTo>
                      <a:pt x="1195" y="1"/>
                      <a:pt x="1170" y="11"/>
                      <a:pt x="1150" y="31"/>
                    </a:cubicBezTo>
                    <a:lnTo>
                      <a:pt x="646" y="515"/>
                    </a:lnTo>
                    <a:lnTo>
                      <a:pt x="162" y="31"/>
                    </a:lnTo>
                    <a:cubicBezTo>
                      <a:pt x="142" y="11"/>
                      <a:pt x="116"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6"/>
              <p:cNvSpPr/>
              <p:nvPr/>
            </p:nvSpPr>
            <p:spPr>
              <a:xfrm>
                <a:off x="4983220" y="3594425"/>
                <a:ext cx="119786" cy="118876"/>
              </a:xfrm>
              <a:custGeom>
                <a:avLst/>
                <a:gdLst/>
                <a:ahLst/>
                <a:cxnLst/>
                <a:rect l="l" t="t" r="r" b="b"/>
                <a:pathLst>
                  <a:path w="1312" h="1302" extrusionOk="0">
                    <a:moveTo>
                      <a:pt x="102" y="1"/>
                    </a:moveTo>
                    <a:cubicBezTo>
                      <a:pt x="82" y="1"/>
                      <a:pt x="61" y="11"/>
                      <a:pt x="41" y="31"/>
                    </a:cubicBezTo>
                    <a:cubicBezTo>
                      <a:pt x="1" y="71"/>
                      <a:pt x="1" y="112"/>
                      <a:pt x="41" y="152"/>
                    </a:cubicBezTo>
                    <a:lnTo>
                      <a:pt x="525" y="656"/>
                    </a:lnTo>
                    <a:lnTo>
                      <a:pt x="41" y="1140"/>
                    </a:lnTo>
                    <a:cubicBezTo>
                      <a:pt x="1" y="1180"/>
                      <a:pt x="1" y="1241"/>
                      <a:pt x="41" y="1281"/>
                    </a:cubicBezTo>
                    <a:cubicBezTo>
                      <a:pt x="61" y="1301"/>
                      <a:pt x="82" y="1301"/>
                      <a:pt x="102" y="1301"/>
                    </a:cubicBezTo>
                    <a:cubicBezTo>
                      <a:pt x="122" y="1301"/>
                      <a:pt x="142" y="1301"/>
                      <a:pt x="162" y="1281"/>
                    </a:cubicBezTo>
                    <a:lnTo>
                      <a:pt x="666" y="777"/>
                    </a:lnTo>
                    <a:lnTo>
                      <a:pt x="1150" y="1281"/>
                    </a:lnTo>
                    <a:cubicBezTo>
                      <a:pt x="1170" y="1301"/>
                      <a:pt x="1191" y="1301"/>
                      <a:pt x="1211" y="1301"/>
                    </a:cubicBezTo>
                    <a:cubicBezTo>
                      <a:pt x="1251" y="1301"/>
                      <a:pt x="1271" y="1301"/>
                      <a:pt x="1291" y="1281"/>
                    </a:cubicBezTo>
                    <a:cubicBezTo>
                      <a:pt x="1312" y="1241"/>
                      <a:pt x="1312" y="1180"/>
                      <a:pt x="1291" y="1140"/>
                    </a:cubicBezTo>
                    <a:lnTo>
                      <a:pt x="787" y="656"/>
                    </a:lnTo>
                    <a:lnTo>
                      <a:pt x="1291" y="152"/>
                    </a:lnTo>
                    <a:cubicBezTo>
                      <a:pt x="1312" y="112"/>
                      <a:pt x="1312" y="71"/>
                      <a:pt x="1291" y="31"/>
                    </a:cubicBezTo>
                    <a:cubicBezTo>
                      <a:pt x="1271" y="11"/>
                      <a:pt x="1246" y="1"/>
                      <a:pt x="1221" y="1"/>
                    </a:cubicBezTo>
                    <a:cubicBezTo>
                      <a:pt x="1196" y="1"/>
                      <a:pt x="1170" y="11"/>
                      <a:pt x="1150" y="31"/>
                    </a:cubicBezTo>
                    <a:lnTo>
                      <a:pt x="666" y="515"/>
                    </a:lnTo>
                    <a:lnTo>
                      <a:pt x="162" y="31"/>
                    </a:lnTo>
                    <a:cubicBezTo>
                      <a:pt x="142" y="11"/>
                      <a:pt x="122" y="1"/>
                      <a:pt x="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6"/>
              <p:cNvSpPr/>
              <p:nvPr/>
            </p:nvSpPr>
            <p:spPr>
              <a:xfrm>
                <a:off x="5145279" y="3594425"/>
                <a:ext cx="119694" cy="118876"/>
              </a:xfrm>
              <a:custGeom>
                <a:avLst/>
                <a:gdLst/>
                <a:ahLst/>
                <a:cxnLst/>
                <a:rect l="l" t="t" r="r" b="b"/>
                <a:pathLst>
                  <a:path w="1311" h="1302" extrusionOk="0">
                    <a:moveTo>
                      <a:pt x="91" y="1"/>
                    </a:moveTo>
                    <a:cubicBezTo>
                      <a:pt x="66" y="1"/>
                      <a:pt x="41" y="11"/>
                      <a:pt x="20" y="31"/>
                    </a:cubicBezTo>
                    <a:cubicBezTo>
                      <a:pt x="0" y="71"/>
                      <a:pt x="0" y="112"/>
                      <a:pt x="20" y="152"/>
                    </a:cubicBezTo>
                    <a:lnTo>
                      <a:pt x="525" y="656"/>
                    </a:lnTo>
                    <a:lnTo>
                      <a:pt x="20" y="1140"/>
                    </a:lnTo>
                    <a:cubicBezTo>
                      <a:pt x="0" y="1180"/>
                      <a:pt x="0" y="1241"/>
                      <a:pt x="20" y="1281"/>
                    </a:cubicBezTo>
                    <a:cubicBezTo>
                      <a:pt x="41" y="1301"/>
                      <a:pt x="61" y="1301"/>
                      <a:pt x="101" y="1301"/>
                    </a:cubicBezTo>
                    <a:cubicBezTo>
                      <a:pt x="121" y="1301"/>
                      <a:pt x="141" y="1301"/>
                      <a:pt x="162" y="1281"/>
                    </a:cubicBezTo>
                    <a:lnTo>
                      <a:pt x="645" y="777"/>
                    </a:lnTo>
                    <a:lnTo>
                      <a:pt x="1150" y="1281"/>
                    </a:lnTo>
                    <a:cubicBezTo>
                      <a:pt x="1170" y="1301"/>
                      <a:pt x="1190" y="1301"/>
                      <a:pt x="1210" y="1301"/>
                    </a:cubicBezTo>
                    <a:cubicBezTo>
                      <a:pt x="1230" y="1301"/>
                      <a:pt x="1250" y="1301"/>
                      <a:pt x="1271" y="1281"/>
                    </a:cubicBezTo>
                    <a:cubicBezTo>
                      <a:pt x="1311" y="1241"/>
                      <a:pt x="1311" y="1180"/>
                      <a:pt x="1271" y="1140"/>
                    </a:cubicBezTo>
                    <a:lnTo>
                      <a:pt x="787" y="656"/>
                    </a:lnTo>
                    <a:lnTo>
                      <a:pt x="1271" y="152"/>
                    </a:lnTo>
                    <a:cubicBezTo>
                      <a:pt x="1311" y="112"/>
                      <a:pt x="1311" y="71"/>
                      <a:pt x="1271" y="31"/>
                    </a:cubicBezTo>
                    <a:cubicBezTo>
                      <a:pt x="1250" y="11"/>
                      <a:pt x="1230" y="1"/>
                      <a:pt x="1210" y="1"/>
                    </a:cubicBezTo>
                    <a:cubicBezTo>
                      <a:pt x="1190" y="1"/>
                      <a:pt x="1170" y="11"/>
                      <a:pt x="1150" y="31"/>
                    </a:cubicBezTo>
                    <a:lnTo>
                      <a:pt x="645" y="515"/>
                    </a:lnTo>
                    <a:lnTo>
                      <a:pt x="162" y="31"/>
                    </a:lnTo>
                    <a:cubicBezTo>
                      <a:pt x="141" y="11"/>
                      <a:pt x="116"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7" name="Google Shape;1347;p46"/>
            <p:cNvGrpSpPr/>
            <p:nvPr/>
          </p:nvGrpSpPr>
          <p:grpSpPr>
            <a:xfrm>
              <a:off x="7283675" y="4393538"/>
              <a:ext cx="447374" cy="118876"/>
              <a:chOff x="4817600" y="3594425"/>
              <a:chExt cx="447374" cy="118876"/>
            </a:xfrm>
          </p:grpSpPr>
          <p:sp>
            <p:nvSpPr>
              <p:cNvPr id="1348" name="Google Shape;1348;p46"/>
              <p:cNvSpPr/>
              <p:nvPr/>
            </p:nvSpPr>
            <p:spPr>
              <a:xfrm>
                <a:off x="4817600" y="3594425"/>
                <a:ext cx="119694" cy="118876"/>
              </a:xfrm>
              <a:custGeom>
                <a:avLst/>
                <a:gdLst/>
                <a:ahLst/>
                <a:cxnLst/>
                <a:rect l="l" t="t" r="r" b="b"/>
                <a:pathLst>
                  <a:path w="1311" h="1302" extrusionOk="0">
                    <a:moveTo>
                      <a:pt x="91" y="1"/>
                    </a:moveTo>
                    <a:cubicBezTo>
                      <a:pt x="66" y="1"/>
                      <a:pt x="41" y="11"/>
                      <a:pt x="21" y="31"/>
                    </a:cubicBezTo>
                    <a:cubicBezTo>
                      <a:pt x="0" y="71"/>
                      <a:pt x="0" y="112"/>
                      <a:pt x="21" y="152"/>
                    </a:cubicBezTo>
                    <a:lnTo>
                      <a:pt x="525" y="656"/>
                    </a:lnTo>
                    <a:lnTo>
                      <a:pt x="21" y="1140"/>
                    </a:lnTo>
                    <a:cubicBezTo>
                      <a:pt x="0" y="1180"/>
                      <a:pt x="0" y="1241"/>
                      <a:pt x="21" y="1281"/>
                    </a:cubicBezTo>
                    <a:cubicBezTo>
                      <a:pt x="41" y="1301"/>
                      <a:pt x="61" y="1301"/>
                      <a:pt x="101" y="1301"/>
                    </a:cubicBezTo>
                    <a:cubicBezTo>
                      <a:pt x="121" y="1301"/>
                      <a:pt x="142" y="1301"/>
                      <a:pt x="162" y="1281"/>
                    </a:cubicBezTo>
                    <a:lnTo>
                      <a:pt x="646" y="777"/>
                    </a:lnTo>
                    <a:lnTo>
                      <a:pt x="1150" y="1281"/>
                    </a:lnTo>
                    <a:cubicBezTo>
                      <a:pt x="1170" y="1301"/>
                      <a:pt x="1190" y="1301"/>
                      <a:pt x="1210" y="1301"/>
                    </a:cubicBezTo>
                    <a:cubicBezTo>
                      <a:pt x="1230" y="1301"/>
                      <a:pt x="1250" y="1301"/>
                      <a:pt x="1271" y="1281"/>
                    </a:cubicBezTo>
                    <a:cubicBezTo>
                      <a:pt x="1311" y="1241"/>
                      <a:pt x="1311" y="1180"/>
                      <a:pt x="1271" y="1140"/>
                    </a:cubicBezTo>
                    <a:lnTo>
                      <a:pt x="787" y="656"/>
                    </a:lnTo>
                    <a:lnTo>
                      <a:pt x="1271" y="152"/>
                    </a:lnTo>
                    <a:cubicBezTo>
                      <a:pt x="1311" y="112"/>
                      <a:pt x="1311" y="71"/>
                      <a:pt x="1271" y="31"/>
                    </a:cubicBezTo>
                    <a:cubicBezTo>
                      <a:pt x="1261" y="11"/>
                      <a:pt x="1240" y="1"/>
                      <a:pt x="1218" y="1"/>
                    </a:cubicBezTo>
                    <a:cubicBezTo>
                      <a:pt x="1195" y="1"/>
                      <a:pt x="1170" y="11"/>
                      <a:pt x="1150" y="31"/>
                    </a:cubicBezTo>
                    <a:lnTo>
                      <a:pt x="646" y="515"/>
                    </a:lnTo>
                    <a:lnTo>
                      <a:pt x="162" y="31"/>
                    </a:lnTo>
                    <a:cubicBezTo>
                      <a:pt x="142" y="11"/>
                      <a:pt x="116"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6"/>
              <p:cNvSpPr/>
              <p:nvPr/>
            </p:nvSpPr>
            <p:spPr>
              <a:xfrm>
                <a:off x="4983220" y="3594425"/>
                <a:ext cx="119786" cy="118876"/>
              </a:xfrm>
              <a:custGeom>
                <a:avLst/>
                <a:gdLst/>
                <a:ahLst/>
                <a:cxnLst/>
                <a:rect l="l" t="t" r="r" b="b"/>
                <a:pathLst>
                  <a:path w="1312" h="1302" extrusionOk="0">
                    <a:moveTo>
                      <a:pt x="102" y="1"/>
                    </a:moveTo>
                    <a:cubicBezTo>
                      <a:pt x="82" y="1"/>
                      <a:pt x="61" y="11"/>
                      <a:pt x="41" y="31"/>
                    </a:cubicBezTo>
                    <a:cubicBezTo>
                      <a:pt x="1" y="71"/>
                      <a:pt x="1" y="112"/>
                      <a:pt x="41" y="152"/>
                    </a:cubicBezTo>
                    <a:lnTo>
                      <a:pt x="525" y="656"/>
                    </a:lnTo>
                    <a:lnTo>
                      <a:pt x="41" y="1140"/>
                    </a:lnTo>
                    <a:cubicBezTo>
                      <a:pt x="1" y="1180"/>
                      <a:pt x="1" y="1241"/>
                      <a:pt x="41" y="1281"/>
                    </a:cubicBezTo>
                    <a:cubicBezTo>
                      <a:pt x="61" y="1301"/>
                      <a:pt x="82" y="1301"/>
                      <a:pt x="102" y="1301"/>
                    </a:cubicBezTo>
                    <a:cubicBezTo>
                      <a:pt x="122" y="1301"/>
                      <a:pt x="142" y="1301"/>
                      <a:pt x="162" y="1281"/>
                    </a:cubicBezTo>
                    <a:lnTo>
                      <a:pt x="666" y="777"/>
                    </a:lnTo>
                    <a:lnTo>
                      <a:pt x="1150" y="1281"/>
                    </a:lnTo>
                    <a:cubicBezTo>
                      <a:pt x="1170" y="1301"/>
                      <a:pt x="1191" y="1301"/>
                      <a:pt x="1211" y="1301"/>
                    </a:cubicBezTo>
                    <a:cubicBezTo>
                      <a:pt x="1251" y="1301"/>
                      <a:pt x="1271" y="1301"/>
                      <a:pt x="1291" y="1281"/>
                    </a:cubicBezTo>
                    <a:cubicBezTo>
                      <a:pt x="1312" y="1241"/>
                      <a:pt x="1312" y="1180"/>
                      <a:pt x="1291" y="1140"/>
                    </a:cubicBezTo>
                    <a:lnTo>
                      <a:pt x="787" y="656"/>
                    </a:lnTo>
                    <a:lnTo>
                      <a:pt x="1291" y="152"/>
                    </a:lnTo>
                    <a:cubicBezTo>
                      <a:pt x="1312" y="112"/>
                      <a:pt x="1312" y="71"/>
                      <a:pt x="1291" y="31"/>
                    </a:cubicBezTo>
                    <a:cubicBezTo>
                      <a:pt x="1271" y="11"/>
                      <a:pt x="1246" y="1"/>
                      <a:pt x="1221" y="1"/>
                    </a:cubicBezTo>
                    <a:cubicBezTo>
                      <a:pt x="1196" y="1"/>
                      <a:pt x="1170" y="11"/>
                      <a:pt x="1150" y="31"/>
                    </a:cubicBezTo>
                    <a:lnTo>
                      <a:pt x="666" y="515"/>
                    </a:lnTo>
                    <a:lnTo>
                      <a:pt x="162" y="31"/>
                    </a:lnTo>
                    <a:cubicBezTo>
                      <a:pt x="142" y="11"/>
                      <a:pt x="122" y="1"/>
                      <a:pt x="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6"/>
              <p:cNvSpPr/>
              <p:nvPr/>
            </p:nvSpPr>
            <p:spPr>
              <a:xfrm>
                <a:off x="5145279" y="3594425"/>
                <a:ext cx="119694" cy="118876"/>
              </a:xfrm>
              <a:custGeom>
                <a:avLst/>
                <a:gdLst/>
                <a:ahLst/>
                <a:cxnLst/>
                <a:rect l="l" t="t" r="r" b="b"/>
                <a:pathLst>
                  <a:path w="1311" h="1302" extrusionOk="0">
                    <a:moveTo>
                      <a:pt x="91" y="1"/>
                    </a:moveTo>
                    <a:cubicBezTo>
                      <a:pt x="66" y="1"/>
                      <a:pt x="41" y="11"/>
                      <a:pt x="20" y="31"/>
                    </a:cubicBezTo>
                    <a:cubicBezTo>
                      <a:pt x="0" y="71"/>
                      <a:pt x="0" y="112"/>
                      <a:pt x="20" y="152"/>
                    </a:cubicBezTo>
                    <a:lnTo>
                      <a:pt x="525" y="656"/>
                    </a:lnTo>
                    <a:lnTo>
                      <a:pt x="20" y="1140"/>
                    </a:lnTo>
                    <a:cubicBezTo>
                      <a:pt x="0" y="1180"/>
                      <a:pt x="0" y="1241"/>
                      <a:pt x="20" y="1281"/>
                    </a:cubicBezTo>
                    <a:cubicBezTo>
                      <a:pt x="41" y="1301"/>
                      <a:pt x="61" y="1301"/>
                      <a:pt x="101" y="1301"/>
                    </a:cubicBezTo>
                    <a:cubicBezTo>
                      <a:pt x="121" y="1301"/>
                      <a:pt x="141" y="1301"/>
                      <a:pt x="162" y="1281"/>
                    </a:cubicBezTo>
                    <a:lnTo>
                      <a:pt x="645" y="777"/>
                    </a:lnTo>
                    <a:lnTo>
                      <a:pt x="1150" y="1281"/>
                    </a:lnTo>
                    <a:cubicBezTo>
                      <a:pt x="1170" y="1301"/>
                      <a:pt x="1190" y="1301"/>
                      <a:pt x="1210" y="1301"/>
                    </a:cubicBezTo>
                    <a:cubicBezTo>
                      <a:pt x="1230" y="1301"/>
                      <a:pt x="1250" y="1301"/>
                      <a:pt x="1271" y="1281"/>
                    </a:cubicBezTo>
                    <a:cubicBezTo>
                      <a:pt x="1311" y="1241"/>
                      <a:pt x="1311" y="1180"/>
                      <a:pt x="1271" y="1140"/>
                    </a:cubicBezTo>
                    <a:lnTo>
                      <a:pt x="787" y="656"/>
                    </a:lnTo>
                    <a:lnTo>
                      <a:pt x="1271" y="152"/>
                    </a:lnTo>
                    <a:cubicBezTo>
                      <a:pt x="1311" y="112"/>
                      <a:pt x="1311" y="71"/>
                      <a:pt x="1271" y="31"/>
                    </a:cubicBezTo>
                    <a:cubicBezTo>
                      <a:pt x="1250" y="11"/>
                      <a:pt x="1230" y="1"/>
                      <a:pt x="1210" y="1"/>
                    </a:cubicBezTo>
                    <a:cubicBezTo>
                      <a:pt x="1190" y="1"/>
                      <a:pt x="1170" y="11"/>
                      <a:pt x="1150" y="31"/>
                    </a:cubicBezTo>
                    <a:lnTo>
                      <a:pt x="645" y="515"/>
                    </a:lnTo>
                    <a:lnTo>
                      <a:pt x="162" y="31"/>
                    </a:lnTo>
                    <a:cubicBezTo>
                      <a:pt x="141" y="11"/>
                      <a:pt x="116"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1" name="Google Shape;1351;p46"/>
          <p:cNvSpPr txBox="1">
            <a:spLocks noGrp="1"/>
          </p:cNvSpPr>
          <p:nvPr>
            <p:ph type="title"/>
          </p:nvPr>
        </p:nvSpPr>
        <p:spPr>
          <a:xfrm>
            <a:off x="2135550" y="1554875"/>
            <a:ext cx="4872900" cy="7218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IN" dirty="0"/>
              <a:t>GDSC AKGEC</a:t>
            </a:r>
            <a:endParaRPr dirty="0"/>
          </a:p>
        </p:txBody>
      </p:sp>
      <p:sp>
        <p:nvSpPr>
          <p:cNvPr id="1352" name="Google Shape;1352;p46"/>
          <p:cNvSpPr txBox="1">
            <a:spLocks noGrp="1"/>
          </p:cNvSpPr>
          <p:nvPr>
            <p:ph type="subTitle" idx="1"/>
          </p:nvPr>
        </p:nvSpPr>
        <p:spPr>
          <a:xfrm>
            <a:off x="2135549" y="2200224"/>
            <a:ext cx="5038401" cy="15614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rgbClr val="5F6368"/>
                </a:solidFill>
                <a:effectLst/>
                <a:latin typeface="Roboto" panose="02000000000000000000" pitchFamily="2" charset="0"/>
              </a:rPr>
              <a:t>We at</a:t>
            </a:r>
            <a:r>
              <a:rPr lang="en-US" b="1" i="0" dirty="0">
                <a:solidFill>
                  <a:srgbClr val="5F6368"/>
                </a:solidFill>
                <a:effectLst/>
                <a:latin typeface="Roboto" panose="02000000000000000000" pitchFamily="2" charset="0"/>
              </a:rPr>
              <a:t> DSC-AKGEC </a:t>
            </a:r>
            <a:r>
              <a:rPr lang="en-US" b="0" i="0" dirty="0">
                <a:solidFill>
                  <a:srgbClr val="5F6368"/>
                </a:solidFill>
                <a:effectLst/>
                <a:latin typeface="Roboto" panose="02000000000000000000" pitchFamily="2" charset="0"/>
              </a:rPr>
              <a:t>are a passionate group of people who work towards bringing a change in the ecosystem of development around the campus. We want to create a healthy environment for the budding developers to exploring solutions to real life problems and promote the</a:t>
            </a:r>
            <a:r>
              <a:rPr lang="en-US" b="1" i="0" dirty="0">
                <a:solidFill>
                  <a:srgbClr val="5F6368"/>
                </a:solidFill>
                <a:effectLst/>
                <a:latin typeface="Roboto" panose="02000000000000000000" pitchFamily="2" charset="0"/>
              </a:rPr>
              <a:t> developer culture</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3E3221-05DD-98B7-D716-C9C575FA5D28}"/>
              </a:ext>
            </a:extLst>
          </p:cNvPr>
          <p:cNvSpPr>
            <a:spLocks noGrp="1"/>
          </p:cNvSpPr>
          <p:nvPr>
            <p:ph type="title" idx="2"/>
          </p:nvPr>
        </p:nvSpPr>
        <p:spPr>
          <a:xfrm>
            <a:off x="374976" y="75225"/>
            <a:ext cx="5488248" cy="841800"/>
          </a:xfrm>
        </p:spPr>
        <p:txBody>
          <a:bodyPr>
            <a:noAutofit/>
          </a:bodyPr>
          <a:lstStyle/>
          <a:p>
            <a:r>
              <a:rPr lang="en-US" sz="4400" dirty="0"/>
              <a:t>What is  Sopan ?</a:t>
            </a:r>
            <a:endParaRPr lang="en-IN" sz="4400" dirty="0"/>
          </a:p>
        </p:txBody>
      </p:sp>
      <p:grpSp>
        <p:nvGrpSpPr>
          <p:cNvPr id="5" name="Google Shape;1899;p75">
            <a:extLst>
              <a:ext uri="{FF2B5EF4-FFF2-40B4-BE49-F238E27FC236}">
                <a16:creationId xmlns:a16="http://schemas.microsoft.com/office/drawing/2014/main" id="{9747E1FD-70A9-2E54-3716-5ED5CF1D23E2}"/>
              </a:ext>
            </a:extLst>
          </p:cNvPr>
          <p:cNvGrpSpPr/>
          <p:nvPr/>
        </p:nvGrpSpPr>
        <p:grpSpPr>
          <a:xfrm>
            <a:off x="434449" y="1259368"/>
            <a:ext cx="6720510" cy="3238291"/>
            <a:chOff x="2172900" y="745150"/>
            <a:chExt cx="4798210" cy="4319750"/>
          </a:xfrm>
        </p:grpSpPr>
        <p:sp>
          <p:nvSpPr>
            <p:cNvPr id="6" name="Google Shape;1900;p75">
              <a:extLst>
                <a:ext uri="{FF2B5EF4-FFF2-40B4-BE49-F238E27FC236}">
                  <a16:creationId xmlns:a16="http://schemas.microsoft.com/office/drawing/2014/main" id="{E691B677-C401-B5D0-332A-43609B971734}"/>
                </a:ext>
              </a:extLst>
            </p:cNvPr>
            <p:cNvSpPr/>
            <p:nvPr/>
          </p:nvSpPr>
          <p:spPr>
            <a:xfrm>
              <a:off x="2172900" y="745150"/>
              <a:ext cx="4798200" cy="255300"/>
            </a:xfrm>
            <a:prstGeom prst="rect">
              <a:avLst/>
            </a:prstGeom>
            <a:solidFill>
              <a:schemeClr val="dk1"/>
            </a:solidFill>
            <a:ln>
              <a:noFill/>
            </a:ln>
            <a:effectLst>
              <a:outerShdw dist="133350" dir="28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01;p75">
              <a:extLst>
                <a:ext uri="{FF2B5EF4-FFF2-40B4-BE49-F238E27FC236}">
                  <a16:creationId xmlns:a16="http://schemas.microsoft.com/office/drawing/2014/main" id="{33483E58-3180-EF83-6805-1FC8B0284B64}"/>
                </a:ext>
              </a:extLst>
            </p:cNvPr>
            <p:cNvSpPr/>
            <p:nvPr/>
          </p:nvSpPr>
          <p:spPr>
            <a:xfrm>
              <a:off x="2172910" y="1000500"/>
              <a:ext cx="4798200" cy="4064400"/>
            </a:xfrm>
            <a:prstGeom prst="rect">
              <a:avLst/>
            </a:prstGeom>
            <a:solidFill>
              <a:schemeClr val="dk2"/>
            </a:solidFill>
            <a:ln>
              <a:noFill/>
            </a:ln>
            <a:effectLst>
              <a:outerShdw dist="133350" dir="28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itle 8">
            <a:extLst>
              <a:ext uri="{FF2B5EF4-FFF2-40B4-BE49-F238E27FC236}">
                <a16:creationId xmlns:a16="http://schemas.microsoft.com/office/drawing/2014/main" id="{355E74B8-9985-0384-AA4B-20A5BF59DC00}"/>
              </a:ext>
            </a:extLst>
          </p:cNvPr>
          <p:cNvSpPr>
            <a:spLocks noGrp="1"/>
          </p:cNvSpPr>
          <p:nvPr>
            <p:ph type="title"/>
          </p:nvPr>
        </p:nvSpPr>
        <p:spPr>
          <a:xfrm>
            <a:off x="596462" y="2385260"/>
            <a:ext cx="6413938" cy="714779"/>
          </a:xfrm>
        </p:spPr>
        <p:txBody>
          <a:bodyPr/>
          <a:lstStyle/>
          <a:p>
            <a:pPr marL="685800" indent="-685800">
              <a:buFont typeface="Wingdings" panose="05000000000000000000" pitchFamily="2" charset="2"/>
              <a:buChar char="v"/>
            </a:pPr>
            <a:r>
              <a:rPr lang="en-IN" sz="2800" dirty="0"/>
              <a:t>5-day intensive program to equip the participants with skills ,knowledge and Hands-on Experience and help them to upskill .</a:t>
            </a:r>
          </a:p>
        </p:txBody>
      </p:sp>
    </p:spTree>
    <p:extLst>
      <p:ext uri="{BB962C8B-B14F-4D97-AF65-F5344CB8AC3E}">
        <p14:creationId xmlns:p14="http://schemas.microsoft.com/office/powerpoint/2010/main" val="3035005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3E3221-05DD-98B7-D716-C9C575FA5D28}"/>
              </a:ext>
            </a:extLst>
          </p:cNvPr>
          <p:cNvSpPr>
            <a:spLocks noGrp="1"/>
          </p:cNvSpPr>
          <p:nvPr>
            <p:ph type="title" idx="2"/>
          </p:nvPr>
        </p:nvSpPr>
        <p:spPr>
          <a:xfrm>
            <a:off x="374976" y="75225"/>
            <a:ext cx="5488248" cy="841800"/>
          </a:xfrm>
        </p:spPr>
        <p:txBody>
          <a:bodyPr>
            <a:noAutofit/>
          </a:bodyPr>
          <a:lstStyle/>
          <a:p>
            <a:r>
              <a:rPr lang="en-US" sz="4400" dirty="0"/>
              <a:t>Why Participate ?</a:t>
            </a:r>
            <a:endParaRPr lang="en-IN" sz="4400" dirty="0"/>
          </a:p>
        </p:txBody>
      </p:sp>
      <p:grpSp>
        <p:nvGrpSpPr>
          <p:cNvPr id="5" name="Google Shape;1899;p75">
            <a:extLst>
              <a:ext uri="{FF2B5EF4-FFF2-40B4-BE49-F238E27FC236}">
                <a16:creationId xmlns:a16="http://schemas.microsoft.com/office/drawing/2014/main" id="{9747E1FD-70A9-2E54-3716-5ED5CF1D23E2}"/>
              </a:ext>
            </a:extLst>
          </p:cNvPr>
          <p:cNvGrpSpPr/>
          <p:nvPr/>
        </p:nvGrpSpPr>
        <p:grpSpPr>
          <a:xfrm>
            <a:off x="434435" y="1202879"/>
            <a:ext cx="6720510" cy="3238291"/>
            <a:chOff x="2172900" y="745150"/>
            <a:chExt cx="4798210" cy="4319750"/>
          </a:xfrm>
        </p:grpSpPr>
        <p:sp>
          <p:nvSpPr>
            <p:cNvPr id="6" name="Google Shape;1900;p75">
              <a:extLst>
                <a:ext uri="{FF2B5EF4-FFF2-40B4-BE49-F238E27FC236}">
                  <a16:creationId xmlns:a16="http://schemas.microsoft.com/office/drawing/2014/main" id="{E691B677-C401-B5D0-332A-43609B971734}"/>
                </a:ext>
              </a:extLst>
            </p:cNvPr>
            <p:cNvSpPr/>
            <p:nvPr/>
          </p:nvSpPr>
          <p:spPr>
            <a:xfrm>
              <a:off x="2172900" y="745150"/>
              <a:ext cx="4798200" cy="255300"/>
            </a:xfrm>
            <a:prstGeom prst="rect">
              <a:avLst/>
            </a:prstGeom>
            <a:solidFill>
              <a:schemeClr val="dk1"/>
            </a:solidFill>
            <a:ln>
              <a:noFill/>
            </a:ln>
            <a:effectLst>
              <a:outerShdw dist="133350" dir="28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01;p75">
              <a:extLst>
                <a:ext uri="{FF2B5EF4-FFF2-40B4-BE49-F238E27FC236}">
                  <a16:creationId xmlns:a16="http://schemas.microsoft.com/office/drawing/2014/main" id="{33483E58-3180-EF83-6805-1FC8B0284B64}"/>
                </a:ext>
              </a:extLst>
            </p:cNvPr>
            <p:cNvSpPr/>
            <p:nvPr/>
          </p:nvSpPr>
          <p:spPr>
            <a:xfrm>
              <a:off x="2172910" y="1000500"/>
              <a:ext cx="4798200" cy="4064400"/>
            </a:xfrm>
            <a:prstGeom prst="rect">
              <a:avLst/>
            </a:prstGeom>
            <a:solidFill>
              <a:schemeClr val="dk2"/>
            </a:solidFill>
            <a:ln>
              <a:noFill/>
            </a:ln>
            <a:effectLst>
              <a:outerShdw dist="133350" dir="28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itle 8">
            <a:extLst>
              <a:ext uri="{FF2B5EF4-FFF2-40B4-BE49-F238E27FC236}">
                <a16:creationId xmlns:a16="http://schemas.microsoft.com/office/drawing/2014/main" id="{355E74B8-9985-0384-AA4B-20A5BF59DC00}"/>
              </a:ext>
            </a:extLst>
          </p:cNvPr>
          <p:cNvSpPr>
            <a:spLocks noGrp="1"/>
          </p:cNvSpPr>
          <p:nvPr>
            <p:ph type="title"/>
          </p:nvPr>
        </p:nvSpPr>
        <p:spPr>
          <a:xfrm>
            <a:off x="434435" y="1435706"/>
            <a:ext cx="6413938" cy="714779"/>
          </a:xfrm>
        </p:spPr>
        <p:txBody>
          <a:bodyPr/>
          <a:lstStyle/>
          <a:p>
            <a:pPr marL="685800" indent="-685800">
              <a:buFont typeface="Wingdings" panose="05000000000000000000" pitchFamily="2" charset="2"/>
              <a:buChar char="v"/>
            </a:pPr>
            <a:r>
              <a:rPr lang="en-IN" sz="2800" dirty="0"/>
              <a:t>Win Exciting Goodies</a:t>
            </a:r>
          </a:p>
        </p:txBody>
      </p:sp>
      <p:sp>
        <p:nvSpPr>
          <p:cNvPr id="2" name="Title 8">
            <a:extLst>
              <a:ext uri="{FF2B5EF4-FFF2-40B4-BE49-F238E27FC236}">
                <a16:creationId xmlns:a16="http://schemas.microsoft.com/office/drawing/2014/main" id="{C5093693-F845-628E-0408-E402D97F7838}"/>
              </a:ext>
            </a:extLst>
          </p:cNvPr>
          <p:cNvSpPr txBox="1">
            <a:spLocks/>
          </p:cNvSpPr>
          <p:nvPr/>
        </p:nvSpPr>
        <p:spPr>
          <a:xfrm>
            <a:off x="374975" y="2166719"/>
            <a:ext cx="6413938" cy="71477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Montserrat"/>
              <a:buNone/>
              <a:defRPr sz="50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marL="685800" indent="-685800">
              <a:buFont typeface="Wingdings" panose="05000000000000000000" pitchFamily="2" charset="2"/>
              <a:buChar char="v"/>
            </a:pPr>
            <a:r>
              <a:rPr lang="en-IN" sz="2800" dirty="0"/>
              <a:t>Upskill Yourself in 5 days</a:t>
            </a:r>
          </a:p>
        </p:txBody>
      </p:sp>
      <p:sp>
        <p:nvSpPr>
          <p:cNvPr id="4" name="Title 8">
            <a:extLst>
              <a:ext uri="{FF2B5EF4-FFF2-40B4-BE49-F238E27FC236}">
                <a16:creationId xmlns:a16="http://schemas.microsoft.com/office/drawing/2014/main" id="{18ADBD19-9FDC-EA65-2420-E89C3E9AC3DD}"/>
              </a:ext>
            </a:extLst>
          </p:cNvPr>
          <p:cNvSpPr txBox="1">
            <a:spLocks/>
          </p:cNvSpPr>
          <p:nvPr/>
        </p:nvSpPr>
        <p:spPr>
          <a:xfrm>
            <a:off x="374975" y="2998619"/>
            <a:ext cx="6473397"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Montserrat"/>
              <a:buNone/>
              <a:defRPr sz="50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marL="685800" indent="-685800">
              <a:buFont typeface="Wingdings" panose="05000000000000000000" pitchFamily="2" charset="2"/>
              <a:buChar char="v"/>
            </a:pPr>
            <a:r>
              <a:rPr lang="en-IN" sz="2800" dirty="0"/>
              <a:t>Be a part of Exclusive Learning Community</a:t>
            </a:r>
          </a:p>
        </p:txBody>
      </p:sp>
      <p:grpSp>
        <p:nvGrpSpPr>
          <p:cNvPr id="8" name="Google Shape;1899;p75">
            <a:extLst>
              <a:ext uri="{FF2B5EF4-FFF2-40B4-BE49-F238E27FC236}">
                <a16:creationId xmlns:a16="http://schemas.microsoft.com/office/drawing/2014/main" id="{44A41FD4-9F68-3EEF-7FC2-BE3DF3A91CB1}"/>
              </a:ext>
            </a:extLst>
          </p:cNvPr>
          <p:cNvGrpSpPr/>
          <p:nvPr/>
        </p:nvGrpSpPr>
        <p:grpSpPr>
          <a:xfrm>
            <a:off x="434435" y="4558291"/>
            <a:ext cx="6782584" cy="495924"/>
            <a:chOff x="2172900" y="745150"/>
            <a:chExt cx="4798210" cy="4319750"/>
          </a:xfrm>
        </p:grpSpPr>
        <p:sp>
          <p:nvSpPr>
            <p:cNvPr id="10" name="Google Shape;1900;p75">
              <a:extLst>
                <a:ext uri="{FF2B5EF4-FFF2-40B4-BE49-F238E27FC236}">
                  <a16:creationId xmlns:a16="http://schemas.microsoft.com/office/drawing/2014/main" id="{BACC773C-907D-9248-D96F-00BCDD44B38B}"/>
                </a:ext>
              </a:extLst>
            </p:cNvPr>
            <p:cNvSpPr/>
            <p:nvPr/>
          </p:nvSpPr>
          <p:spPr>
            <a:xfrm>
              <a:off x="2172900" y="745150"/>
              <a:ext cx="4798200" cy="255300"/>
            </a:xfrm>
            <a:prstGeom prst="rect">
              <a:avLst/>
            </a:prstGeom>
            <a:solidFill>
              <a:schemeClr val="dk1"/>
            </a:solidFill>
            <a:ln>
              <a:noFill/>
            </a:ln>
            <a:effectLst>
              <a:outerShdw dist="133350" dir="28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01;p75">
              <a:extLst>
                <a:ext uri="{FF2B5EF4-FFF2-40B4-BE49-F238E27FC236}">
                  <a16:creationId xmlns:a16="http://schemas.microsoft.com/office/drawing/2014/main" id="{A54875F4-8F26-C53C-298F-8F9FBACFC551}"/>
                </a:ext>
              </a:extLst>
            </p:cNvPr>
            <p:cNvSpPr/>
            <p:nvPr/>
          </p:nvSpPr>
          <p:spPr>
            <a:xfrm>
              <a:off x="2172910" y="1000500"/>
              <a:ext cx="4798200" cy="4064400"/>
            </a:xfrm>
            <a:prstGeom prst="rect">
              <a:avLst/>
            </a:prstGeom>
            <a:solidFill>
              <a:schemeClr val="dk2"/>
            </a:solidFill>
            <a:ln>
              <a:noFill/>
            </a:ln>
            <a:effectLst>
              <a:outerShdw dist="133350" dir="28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IN" dirty="0"/>
                <a:t>Hurry! Forms Rolling Out Soon..</a:t>
              </a:r>
              <a:endParaRPr dirty="0"/>
            </a:p>
          </p:txBody>
        </p:sp>
      </p:grpSp>
    </p:spTree>
    <p:extLst>
      <p:ext uri="{BB962C8B-B14F-4D97-AF65-F5344CB8AC3E}">
        <p14:creationId xmlns:p14="http://schemas.microsoft.com/office/powerpoint/2010/main" val="3215960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53" name="Google Shape;1753;p67"/>
          <p:cNvSpPr txBox="1"/>
          <p:nvPr/>
        </p:nvSpPr>
        <p:spPr>
          <a:xfrm flipH="1">
            <a:off x="715100" y="1769942"/>
            <a:ext cx="2143200" cy="50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chemeClr val="dk1"/>
                </a:solidFill>
                <a:latin typeface="Montserrat"/>
                <a:ea typeface="Montserrat"/>
                <a:cs typeface="Montserrat"/>
                <a:sym typeface="Montserrat"/>
              </a:rPr>
              <a:t>Web Dev</a:t>
            </a:r>
            <a:endParaRPr sz="2400" b="1" dirty="0">
              <a:solidFill>
                <a:schemeClr val="dk1"/>
              </a:solidFill>
              <a:latin typeface="Montserrat"/>
              <a:ea typeface="Montserrat"/>
              <a:cs typeface="Montserrat"/>
              <a:sym typeface="Montserrat"/>
            </a:endParaRPr>
          </a:p>
        </p:txBody>
      </p:sp>
      <p:sp>
        <p:nvSpPr>
          <p:cNvPr id="1755" name="Google Shape;1755;p67"/>
          <p:cNvSpPr txBox="1"/>
          <p:nvPr/>
        </p:nvSpPr>
        <p:spPr>
          <a:xfrm flipH="1">
            <a:off x="2108913" y="3599025"/>
            <a:ext cx="2143200" cy="50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chemeClr val="dk1"/>
                </a:solidFill>
                <a:latin typeface="Montserrat"/>
                <a:ea typeface="Montserrat"/>
                <a:cs typeface="Montserrat"/>
                <a:sym typeface="Montserrat"/>
              </a:rPr>
              <a:t>App Dev</a:t>
            </a:r>
            <a:endParaRPr sz="2400" b="1" dirty="0">
              <a:solidFill>
                <a:schemeClr val="dk1"/>
              </a:solidFill>
              <a:latin typeface="Montserrat"/>
              <a:ea typeface="Montserrat"/>
              <a:cs typeface="Montserrat"/>
              <a:sym typeface="Montserrat"/>
            </a:endParaRPr>
          </a:p>
        </p:txBody>
      </p:sp>
      <p:sp>
        <p:nvSpPr>
          <p:cNvPr id="1757" name="Google Shape;1757;p67"/>
          <p:cNvSpPr txBox="1"/>
          <p:nvPr/>
        </p:nvSpPr>
        <p:spPr>
          <a:xfrm flipH="1">
            <a:off x="3500400" y="1662493"/>
            <a:ext cx="2143199" cy="71402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solidFill>
                  <a:schemeClr val="dk1"/>
                </a:solidFill>
                <a:latin typeface="Montserrat"/>
                <a:ea typeface="Montserrat"/>
                <a:cs typeface="Montserrat"/>
                <a:sym typeface="Montserrat"/>
              </a:rPr>
              <a:t>Machine Learning</a:t>
            </a:r>
            <a:endParaRPr sz="2000" b="1" dirty="0">
              <a:solidFill>
                <a:schemeClr val="dk1"/>
              </a:solidFill>
              <a:latin typeface="Montserrat"/>
              <a:ea typeface="Montserrat"/>
              <a:cs typeface="Montserrat"/>
              <a:sym typeface="Montserrat"/>
            </a:endParaRPr>
          </a:p>
        </p:txBody>
      </p:sp>
      <p:sp>
        <p:nvSpPr>
          <p:cNvPr id="1759" name="Google Shape;1759;p67"/>
          <p:cNvSpPr txBox="1"/>
          <p:nvPr/>
        </p:nvSpPr>
        <p:spPr>
          <a:xfrm flipH="1">
            <a:off x="4893000" y="3599025"/>
            <a:ext cx="2143200" cy="50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2400" b="1" dirty="0">
                <a:solidFill>
                  <a:schemeClr val="dk1"/>
                </a:solidFill>
                <a:latin typeface="Montserrat"/>
                <a:ea typeface="Montserrat"/>
                <a:cs typeface="Montserrat"/>
                <a:sym typeface="Montserrat"/>
              </a:rPr>
              <a:t>UI/UX</a:t>
            </a:r>
            <a:endParaRPr sz="2400" b="1" dirty="0">
              <a:solidFill>
                <a:schemeClr val="dk1"/>
              </a:solidFill>
              <a:latin typeface="Montserrat"/>
              <a:ea typeface="Montserrat"/>
              <a:cs typeface="Montserrat"/>
              <a:sym typeface="Montserrat"/>
            </a:endParaRPr>
          </a:p>
        </p:txBody>
      </p:sp>
      <p:sp>
        <p:nvSpPr>
          <p:cNvPr id="1761" name="Google Shape;1761;p67"/>
          <p:cNvSpPr/>
          <p:nvPr/>
        </p:nvSpPr>
        <p:spPr>
          <a:xfrm>
            <a:off x="1290800" y="2701425"/>
            <a:ext cx="991800" cy="572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dk2"/>
                </a:solidFill>
                <a:latin typeface="Montserrat"/>
                <a:ea typeface="Montserrat"/>
                <a:cs typeface="Montserrat"/>
                <a:sym typeface="Montserrat"/>
              </a:rPr>
              <a:t>10 </a:t>
            </a:r>
            <a:r>
              <a:rPr lang="en" sz="1100" b="1" dirty="0">
                <a:solidFill>
                  <a:schemeClr val="dk2"/>
                </a:solidFill>
                <a:latin typeface="Montserrat"/>
                <a:ea typeface="Montserrat"/>
                <a:cs typeface="Montserrat"/>
                <a:sym typeface="Montserrat"/>
              </a:rPr>
              <a:t>Oct</a:t>
            </a:r>
            <a:endParaRPr sz="1100" b="1" dirty="0">
              <a:solidFill>
                <a:schemeClr val="dk2"/>
              </a:solidFill>
              <a:latin typeface="Montserrat"/>
              <a:ea typeface="Montserrat"/>
              <a:cs typeface="Montserrat"/>
              <a:sym typeface="Montserrat"/>
            </a:endParaRPr>
          </a:p>
        </p:txBody>
      </p:sp>
      <p:sp>
        <p:nvSpPr>
          <p:cNvPr id="1762" name="Google Shape;1762;p67"/>
          <p:cNvSpPr/>
          <p:nvPr/>
        </p:nvSpPr>
        <p:spPr>
          <a:xfrm>
            <a:off x="4076100" y="2701425"/>
            <a:ext cx="991800" cy="572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dk2"/>
                </a:solidFill>
                <a:latin typeface="Montserrat"/>
                <a:ea typeface="Montserrat"/>
                <a:cs typeface="Montserrat"/>
                <a:sym typeface="Montserrat"/>
              </a:rPr>
              <a:t>12 </a:t>
            </a:r>
            <a:r>
              <a:rPr lang="en" sz="1100" b="1" dirty="0">
                <a:solidFill>
                  <a:schemeClr val="dk2"/>
                </a:solidFill>
                <a:latin typeface="Montserrat"/>
                <a:ea typeface="Montserrat"/>
                <a:cs typeface="Montserrat"/>
                <a:sym typeface="Montserrat"/>
              </a:rPr>
              <a:t>Oct</a:t>
            </a:r>
            <a:endParaRPr sz="1100" b="1" dirty="0">
              <a:solidFill>
                <a:schemeClr val="dk2"/>
              </a:solidFill>
              <a:latin typeface="Montserrat"/>
              <a:ea typeface="Montserrat"/>
              <a:cs typeface="Montserrat"/>
              <a:sym typeface="Montserrat"/>
            </a:endParaRPr>
          </a:p>
        </p:txBody>
      </p:sp>
      <p:sp>
        <p:nvSpPr>
          <p:cNvPr id="1763" name="Google Shape;1763;p67"/>
          <p:cNvSpPr/>
          <p:nvPr/>
        </p:nvSpPr>
        <p:spPr>
          <a:xfrm>
            <a:off x="6861400" y="2701425"/>
            <a:ext cx="991800" cy="572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dk2"/>
                </a:solidFill>
                <a:latin typeface="Montserrat"/>
                <a:ea typeface="Montserrat"/>
                <a:cs typeface="Montserrat"/>
                <a:sym typeface="Montserrat"/>
              </a:rPr>
              <a:t>14 </a:t>
            </a:r>
            <a:r>
              <a:rPr lang="en" sz="1100" b="1" dirty="0">
                <a:solidFill>
                  <a:schemeClr val="dk2"/>
                </a:solidFill>
                <a:latin typeface="Montserrat"/>
                <a:ea typeface="Montserrat"/>
                <a:cs typeface="Montserrat"/>
                <a:sym typeface="Montserrat"/>
              </a:rPr>
              <a:t>Oct</a:t>
            </a:r>
            <a:endParaRPr sz="1100" b="1" dirty="0">
              <a:solidFill>
                <a:schemeClr val="dk2"/>
              </a:solidFill>
              <a:latin typeface="Montserrat"/>
              <a:ea typeface="Montserrat"/>
              <a:cs typeface="Montserrat"/>
              <a:sym typeface="Montserrat"/>
            </a:endParaRPr>
          </a:p>
        </p:txBody>
      </p:sp>
      <p:cxnSp>
        <p:nvCxnSpPr>
          <p:cNvPr id="1764" name="Google Shape;1764;p67"/>
          <p:cNvCxnSpPr>
            <a:stCxn id="1761" idx="0"/>
            <a:endCxn id="1753" idx="2"/>
          </p:cNvCxnSpPr>
          <p:nvPr/>
        </p:nvCxnSpPr>
        <p:spPr>
          <a:xfrm rot="10800000">
            <a:off x="1786700" y="2275725"/>
            <a:ext cx="0" cy="425700"/>
          </a:xfrm>
          <a:prstGeom prst="straightConnector1">
            <a:avLst/>
          </a:prstGeom>
          <a:noFill/>
          <a:ln w="19050" cap="flat" cmpd="sng">
            <a:solidFill>
              <a:schemeClr val="dk1"/>
            </a:solidFill>
            <a:prstDash val="solid"/>
            <a:round/>
            <a:headEnd type="none" w="med" len="med"/>
            <a:tailEnd type="none" w="med" len="med"/>
          </a:ln>
        </p:spPr>
      </p:cxnSp>
      <p:cxnSp>
        <p:nvCxnSpPr>
          <p:cNvPr id="1765" name="Google Shape;1765;p67"/>
          <p:cNvCxnSpPr>
            <a:cxnSpLocks/>
            <a:stCxn id="1762" idx="0"/>
            <a:endCxn id="1757" idx="2"/>
          </p:cNvCxnSpPr>
          <p:nvPr/>
        </p:nvCxnSpPr>
        <p:spPr>
          <a:xfrm flipH="1" flipV="1">
            <a:off x="4571999" y="2376522"/>
            <a:ext cx="1" cy="324903"/>
          </a:xfrm>
          <a:prstGeom prst="straightConnector1">
            <a:avLst/>
          </a:prstGeom>
          <a:noFill/>
          <a:ln w="19050" cap="flat" cmpd="sng">
            <a:solidFill>
              <a:schemeClr val="dk1"/>
            </a:solidFill>
            <a:prstDash val="solid"/>
            <a:round/>
            <a:headEnd type="none" w="med" len="med"/>
            <a:tailEnd type="none" w="med" len="med"/>
          </a:ln>
        </p:spPr>
      </p:cxnSp>
      <p:cxnSp>
        <p:nvCxnSpPr>
          <p:cNvPr id="1766" name="Google Shape;1766;p67"/>
          <p:cNvCxnSpPr>
            <a:cxnSpLocks/>
            <a:stCxn id="1763" idx="0"/>
            <a:endCxn id="1767" idx="2"/>
          </p:cNvCxnSpPr>
          <p:nvPr/>
        </p:nvCxnSpPr>
        <p:spPr>
          <a:xfrm rot="10800000">
            <a:off x="7357300" y="2272425"/>
            <a:ext cx="0" cy="429000"/>
          </a:xfrm>
          <a:prstGeom prst="straightConnector1">
            <a:avLst/>
          </a:prstGeom>
          <a:noFill/>
          <a:ln w="19050" cap="flat" cmpd="sng">
            <a:solidFill>
              <a:schemeClr val="dk1"/>
            </a:solidFill>
            <a:prstDash val="solid"/>
            <a:round/>
            <a:headEnd type="none" w="med" len="med"/>
            <a:tailEnd type="none" w="med" len="med"/>
          </a:ln>
        </p:spPr>
      </p:cxnSp>
      <p:cxnSp>
        <p:nvCxnSpPr>
          <p:cNvPr id="1768" name="Google Shape;1768;p67"/>
          <p:cNvCxnSpPr>
            <a:stCxn id="1761" idx="3"/>
            <a:endCxn id="1762" idx="1"/>
          </p:cNvCxnSpPr>
          <p:nvPr/>
        </p:nvCxnSpPr>
        <p:spPr>
          <a:xfrm>
            <a:off x="2282600" y="2987775"/>
            <a:ext cx="1793400" cy="0"/>
          </a:xfrm>
          <a:prstGeom prst="straightConnector1">
            <a:avLst/>
          </a:prstGeom>
          <a:noFill/>
          <a:ln w="19050" cap="flat" cmpd="sng">
            <a:solidFill>
              <a:schemeClr val="dk1"/>
            </a:solidFill>
            <a:prstDash val="solid"/>
            <a:round/>
            <a:headEnd type="none" w="med" len="med"/>
            <a:tailEnd type="none" w="med" len="med"/>
          </a:ln>
        </p:spPr>
      </p:cxnSp>
      <p:cxnSp>
        <p:nvCxnSpPr>
          <p:cNvPr id="1769" name="Google Shape;1769;p67"/>
          <p:cNvCxnSpPr>
            <a:cxnSpLocks/>
            <a:stCxn id="1762" idx="3"/>
            <a:endCxn id="1763" idx="1"/>
          </p:cNvCxnSpPr>
          <p:nvPr/>
        </p:nvCxnSpPr>
        <p:spPr>
          <a:xfrm>
            <a:off x="5067900" y="2987775"/>
            <a:ext cx="1793400" cy="0"/>
          </a:xfrm>
          <a:prstGeom prst="straightConnector1">
            <a:avLst/>
          </a:prstGeom>
          <a:noFill/>
          <a:ln w="19050" cap="flat" cmpd="sng">
            <a:solidFill>
              <a:schemeClr val="dk1"/>
            </a:solidFill>
            <a:prstDash val="solid"/>
            <a:round/>
            <a:headEnd type="none" w="med" len="med"/>
            <a:tailEnd type="none" w="med" len="med"/>
          </a:ln>
        </p:spPr>
      </p:cxnSp>
      <p:sp>
        <p:nvSpPr>
          <p:cNvPr id="1770" name="Google Shape;1770;p67"/>
          <p:cNvSpPr/>
          <p:nvPr/>
        </p:nvSpPr>
        <p:spPr>
          <a:xfrm>
            <a:off x="2683450" y="2701425"/>
            <a:ext cx="991800" cy="572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3000" b="1" dirty="0">
                <a:solidFill>
                  <a:schemeClr val="dk2"/>
                </a:solidFill>
                <a:latin typeface="Montserrat"/>
                <a:ea typeface="Montserrat"/>
                <a:cs typeface="Montserrat"/>
                <a:sym typeface="Montserrat"/>
              </a:rPr>
              <a:t>11 </a:t>
            </a:r>
            <a:r>
              <a:rPr lang="en-IN" sz="1100" b="1" dirty="0">
                <a:solidFill>
                  <a:schemeClr val="dk2"/>
                </a:solidFill>
                <a:latin typeface="Montserrat"/>
                <a:ea typeface="Montserrat"/>
                <a:cs typeface="Montserrat"/>
                <a:sym typeface="Montserrat"/>
              </a:rPr>
              <a:t>Oct</a:t>
            </a:r>
          </a:p>
        </p:txBody>
      </p:sp>
      <p:sp>
        <p:nvSpPr>
          <p:cNvPr id="1771" name="Google Shape;1771;p67"/>
          <p:cNvSpPr/>
          <p:nvPr/>
        </p:nvSpPr>
        <p:spPr>
          <a:xfrm>
            <a:off x="5468750" y="2701425"/>
            <a:ext cx="991800" cy="572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dk2"/>
                </a:solidFill>
                <a:latin typeface="Montserrat"/>
                <a:ea typeface="Montserrat"/>
                <a:cs typeface="Montserrat"/>
                <a:sym typeface="Montserrat"/>
              </a:rPr>
              <a:t>13 </a:t>
            </a:r>
            <a:r>
              <a:rPr lang="en" sz="1100" b="1" dirty="0">
                <a:solidFill>
                  <a:schemeClr val="dk2"/>
                </a:solidFill>
                <a:latin typeface="Montserrat"/>
                <a:ea typeface="Montserrat"/>
                <a:cs typeface="Montserrat"/>
                <a:sym typeface="Montserrat"/>
              </a:rPr>
              <a:t>Oct</a:t>
            </a:r>
            <a:endParaRPr sz="1100" b="1" dirty="0">
              <a:solidFill>
                <a:schemeClr val="dk2"/>
              </a:solidFill>
              <a:latin typeface="Montserrat"/>
              <a:ea typeface="Montserrat"/>
              <a:cs typeface="Montserrat"/>
              <a:sym typeface="Montserrat"/>
            </a:endParaRPr>
          </a:p>
        </p:txBody>
      </p:sp>
      <p:cxnSp>
        <p:nvCxnSpPr>
          <p:cNvPr id="1772" name="Google Shape;1772;p67"/>
          <p:cNvCxnSpPr>
            <a:stCxn id="1755" idx="0"/>
            <a:endCxn id="1770" idx="2"/>
          </p:cNvCxnSpPr>
          <p:nvPr/>
        </p:nvCxnSpPr>
        <p:spPr>
          <a:xfrm rot="10800000">
            <a:off x="3179313" y="3274125"/>
            <a:ext cx="1200" cy="324900"/>
          </a:xfrm>
          <a:prstGeom prst="straightConnector1">
            <a:avLst/>
          </a:prstGeom>
          <a:noFill/>
          <a:ln w="19050" cap="flat" cmpd="sng">
            <a:solidFill>
              <a:schemeClr val="dk1"/>
            </a:solidFill>
            <a:prstDash val="solid"/>
            <a:round/>
            <a:headEnd type="none" w="med" len="med"/>
            <a:tailEnd type="none" w="med" len="med"/>
          </a:ln>
        </p:spPr>
      </p:cxnSp>
      <p:cxnSp>
        <p:nvCxnSpPr>
          <p:cNvPr id="1773" name="Google Shape;1773;p67"/>
          <p:cNvCxnSpPr>
            <a:stCxn id="1759" idx="0"/>
            <a:endCxn id="1771" idx="2"/>
          </p:cNvCxnSpPr>
          <p:nvPr/>
        </p:nvCxnSpPr>
        <p:spPr>
          <a:xfrm rot="10800000">
            <a:off x="5964600" y="3274125"/>
            <a:ext cx="0" cy="324900"/>
          </a:xfrm>
          <a:prstGeom prst="straightConnector1">
            <a:avLst/>
          </a:prstGeom>
          <a:noFill/>
          <a:ln w="19050" cap="flat" cmpd="sng">
            <a:solidFill>
              <a:schemeClr val="dk1"/>
            </a:solidFill>
            <a:prstDash val="solid"/>
            <a:round/>
            <a:headEnd type="none" w="med" len="med"/>
            <a:tailEnd type="none" w="med" len="med"/>
          </a:ln>
        </p:spPr>
      </p:cxnSp>
      <p:sp>
        <p:nvSpPr>
          <p:cNvPr id="1767" name="Google Shape;1767;p67"/>
          <p:cNvSpPr txBox="1"/>
          <p:nvPr/>
        </p:nvSpPr>
        <p:spPr>
          <a:xfrm flipH="1">
            <a:off x="6285700" y="1766629"/>
            <a:ext cx="2143200" cy="50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2400" b="1" dirty="0">
                <a:solidFill>
                  <a:schemeClr val="dk1"/>
                </a:solidFill>
                <a:latin typeface="Montserrat"/>
                <a:ea typeface="Montserrat"/>
                <a:cs typeface="Montserrat"/>
                <a:sym typeface="Montserrat"/>
              </a:rPr>
              <a:t>Managerial</a:t>
            </a:r>
            <a:endParaRPr sz="2400" b="1" dirty="0">
              <a:solidFill>
                <a:schemeClr val="dk1"/>
              </a:solidFill>
              <a:latin typeface="Montserrat"/>
              <a:ea typeface="Montserrat"/>
              <a:cs typeface="Montserrat"/>
              <a:sym typeface="Montserrat"/>
            </a:endParaRPr>
          </a:p>
        </p:txBody>
      </p:sp>
      <p:sp>
        <p:nvSpPr>
          <p:cNvPr id="7" name="Google Shape;1761;p67">
            <a:extLst>
              <a:ext uri="{FF2B5EF4-FFF2-40B4-BE49-F238E27FC236}">
                <a16:creationId xmlns:a16="http://schemas.microsoft.com/office/drawing/2014/main" id="{41A8987E-D41B-3758-84C4-85670329F466}"/>
              </a:ext>
            </a:extLst>
          </p:cNvPr>
          <p:cNvSpPr/>
          <p:nvPr/>
        </p:nvSpPr>
        <p:spPr>
          <a:xfrm>
            <a:off x="2672430" y="478540"/>
            <a:ext cx="3788120" cy="572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dk2"/>
                </a:solidFill>
                <a:latin typeface="Montserrat"/>
                <a:ea typeface="Montserrat"/>
                <a:cs typeface="Montserrat"/>
                <a:sym typeface="Montserrat"/>
              </a:rPr>
              <a:t>Timeline</a:t>
            </a:r>
            <a:endParaRPr sz="1100" b="1" dirty="0">
              <a:solidFill>
                <a:schemeClr val="dk2"/>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20"/>
        <p:cNvGrpSpPr/>
        <p:nvPr/>
      </p:nvGrpSpPr>
      <p:grpSpPr>
        <a:xfrm>
          <a:off x="0" y="0"/>
          <a:ext cx="0" cy="0"/>
          <a:chOff x="0" y="0"/>
          <a:chExt cx="0" cy="0"/>
        </a:xfrm>
      </p:grpSpPr>
      <p:grpSp>
        <p:nvGrpSpPr>
          <p:cNvPr id="1321" name="Google Shape;1321;p44"/>
          <p:cNvGrpSpPr/>
          <p:nvPr/>
        </p:nvGrpSpPr>
        <p:grpSpPr>
          <a:xfrm>
            <a:off x="1708925" y="745150"/>
            <a:ext cx="5726100" cy="3397850"/>
            <a:chOff x="1708925" y="745150"/>
            <a:chExt cx="5726100" cy="3397850"/>
          </a:xfrm>
        </p:grpSpPr>
        <p:sp>
          <p:nvSpPr>
            <p:cNvPr id="1322" name="Google Shape;1322;p44"/>
            <p:cNvSpPr/>
            <p:nvPr/>
          </p:nvSpPr>
          <p:spPr>
            <a:xfrm>
              <a:off x="1708925" y="745150"/>
              <a:ext cx="5726100" cy="255300"/>
            </a:xfrm>
            <a:prstGeom prst="rect">
              <a:avLst/>
            </a:prstGeom>
            <a:solidFill>
              <a:schemeClr val="dk1"/>
            </a:solidFill>
            <a:ln>
              <a:noFill/>
            </a:ln>
            <a:effectLst>
              <a:outerShdw dist="171450" dir="228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4"/>
            <p:cNvSpPr/>
            <p:nvPr/>
          </p:nvSpPr>
          <p:spPr>
            <a:xfrm>
              <a:off x="1708925" y="1000500"/>
              <a:ext cx="5726100" cy="3142500"/>
            </a:xfrm>
            <a:prstGeom prst="rect">
              <a:avLst/>
            </a:prstGeom>
            <a:solidFill>
              <a:schemeClr val="dk2"/>
            </a:solidFill>
            <a:ln>
              <a:noFill/>
            </a:ln>
            <a:effectLst>
              <a:outerShdw dist="171450" dir="228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5" name="Google Shape;1325;p44"/>
          <p:cNvSpPr txBox="1">
            <a:spLocks noGrp="1"/>
          </p:cNvSpPr>
          <p:nvPr>
            <p:ph type="subTitle" idx="1"/>
          </p:nvPr>
        </p:nvSpPr>
        <p:spPr>
          <a:xfrm>
            <a:off x="2135524" y="2088341"/>
            <a:ext cx="4971519" cy="1004264"/>
          </a:xfrm>
          <a:prstGeom prst="rect">
            <a:avLst/>
          </a:prstGeom>
          <a:solidFill>
            <a:schemeClr val="dk1"/>
          </a:solidFill>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dk2"/>
                </a:solidFill>
              </a:rPr>
              <a:t>One Google Form Containing all important details about Event should be made and can be a put on Instagram bio and also on Twitter .</a:t>
            </a:r>
            <a:endParaRPr dirty="0">
              <a:solidFill>
                <a:schemeClr val="dk2"/>
              </a:solidFill>
            </a:endParaRPr>
          </a:p>
        </p:txBody>
      </p:sp>
      <p:sp>
        <p:nvSpPr>
          <p:cNvPr id="1326" name="Google Shape;1326;p44"/>
          <p:cNvSpPr/>
          <p:nvPr/>
        </p:nvSpPr>
        <p:spPr>
          <a:xfrm flipH="1">
            <a:off x="7234438" y="593550"/>
            <a:ext cx="394124" cy="408625"/>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83314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98"/>
        <p:cNvGrpSpPr/>
        <p:nvPr/>
      </p:nvGrpSpPr>
      <p:grpSpPr>
        <a:xfrm>
          <a:off x="0" y="0"/>
          <a:ext cx="0" cy="0"/>
          <a:chOff x="0" y="0"/>
          <a:chExt cx="0" cy="0"/>
        </a:xfrm>
      </p:grpSpPr>
      <p:grpSp>
        <p:nvGrpSpPr>
          <p:cNvPr id="1899" name="Google Shape;1899;p75"/>
          <p:cNvGrpSpPr/>
          <p:nvPr/>
        </p:nvGrpSpPr>
        <p:grpSpPr>
          <a:xfrm>
            <a:off x="1978814" y="411875"/>
            <a:ext cx="5186385" cy="4319750"/>
            <a:chOff x="2172900" y="745150"/>
            <a:chExt cx="4798210" cy="4319750"/>
          </a:xfrm>
        </p:grpSpPr>
        <p:sp>
          <p:nvSpPr>
            <p:cNvPr id="1900" name="Google Shape;1900;p75"/>
            <p:cNvSpPr/>
            <p:nvPr/>
          </p:nvSpPr>
          <p:spPr>
            <a:xfrm>
              <a:off x="2172900" y="745150"/>
              <a:ext cx="4798200" cy="255300"/>
            </a:xfrm>
            <a:prstGeom prst="rect">
              <a:avLst/>
            </a:prstGeom>
            <a:solidFill>
              <a:schemeClr val="dk1"/>
            </a:solidFill>
            <a:ln>
              <a:noFill/>
            </a:ln>
            <a:effectLst>
              <a:outerShdw dist="133350" dir="28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75"/>
            <p:cNvSpPr/>
            <p:nvPr/>
          </p:nvSpPr>
          <p:spPr>
            <a:xfrm>
              <a:off x="2172910" y="1000500"/>
              <a:ext cx="4798200" cy="4064400"/>
            </a:xfrm>
            <a:prstGeom prst="rect">
              <a:avLst/>
            </a:prstGeom>
            <a:solidFill>
              <a:schemeClr val="dk2"/>
            </a:solidFill>
            <a:ln>
              <a:noFill/>
            </a:ln>
            <a:effectLst>
              <a:outerShdw dist="133350" dir="28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5" name="Google Shape;1905;p75"/>
          <p:cNvSpPr/>
          <p:nvPr/>
        </p:nvSpPr>
        <p:spPr>
          <a:xfrm>
            <a:off x="2629677" y="4217700"/>
            <a:ext cx="437400" cy="43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75"/>
          <p:cNvSpPr/>
          <p:nvPr/>
        </p:nvSpPr>
        <p:spPr>
          <a:xfrm>
            <a:off x="6295623" y="4162842"/>
            <a:ext cx="437400" cy="43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75"/>
          <p:cNvSpPr txBox="1"/>
          <p:nvPr/>
        </p:nvSpPr>
        <p:spPr>
          <a:xfrm>
            <a:off x="2303869" y="814248"/>
            <a:ext cx="4536262" cy="3148216"/>
          </a:xfrm>
          <a:prstGeom prst="rect">
            <a:avLst/>
          </a:prstGeom>
          <a:solidFill>
            <a:schemeClr val="dk1"/>
          </a:solid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IN" sz="1800" b="1" dirty="0">
                <a:solidFill>
                  <a:schemeClr val="dk2"/>
                </a:solidFill>
                <a:latin typeface="Baloo 2"/>
                <a:ea typeface="Baloo 2"/>
                <a:cs typeface="Baloo 2"/>
                <a:sym typeface="Baloo 2"/>
              </a:rPr>
              <a:t>“UX is the Key to Humanize Technology”.</a:t>
            </a:r>
          </a:p>
          <a:p>
            <a:pPr marL="0" lvl="0" indent="0" algn="just" rtl="0">
              <a:spcBef>
                <a:spcPts val="0"/>
              </a:spcBef>
              <a:spcAft>
                <a:spcPts val="0"/>
              </a:spcAft>
              <a:buNone/>
            </a:pPr>
            <a:r>
              <a:rPr lang="en-IN" sz="1800" b="1" dirty="0">
                <a:solidFill>
                  <a:schemeClr val="dk2"/>
                </a:solidFill>
                <a:latin typeface="Baloo 2"/>
                <a:ea typeface="Baloo 2"/>
                <a:cs typeface="Baloo 2"/>
                <a:sym typeface="Baloo 2"/>
              </a:rPr>
              <a:t>Glimpses of UI/UX Mentorship Session with __________.</a:t>
            </a:r>
            <a:endParaRPr sz="1800" b="1" dirty="0">
              <a:solidFill>
                <a:schemeClr val="dk2"/>
              </a:solidFill>
              <a:latin typeface="Baloo 2"/>
              <a:ea typeface="Baloo 2"/>
              <a:cs typeface="Baloo 2"/>
              <a:sym typeface="Baloo 2"/>
            </a:endParaRPr>
          </a:p>
        </p:txBody>
      </p:sp>
      <p:grpSp>
        <p:nvGrpSpPr>
          <p:cNvPr id="1909" name="Google Shape;1909;p75"/>
          <p:cNvGrpSpPr/>
          <p:nvPr/>
        </p:nvGrpSpPr>
        <p:grpSpPr>
          <a:xfrm>
            <a:off x="6389396" y="4254701"/>
            <a:ext cx="249860" cy="249839"/>
            <a:chOff x="935197" y="1793977"/>
            <a:chExt cx="256451" cy="256430"/>
          </a:xfrm>
        </p:grpSpPr>
        <p:sp>
          <p:nvSpPr>
            <p:cNvPr id="1910" name="Google Shape;1910;p75"/>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75"/>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2" name="Google Shape;1912;p75"/>
          <p:cNvSpPr/>
          <p:nvPr/>
        </p:nvSpPr>
        <p:spPr>
          <a:xfrm>
            <a:off x="2714906" y="4328800"/>
            <a:ext cx="266943" cy="217681"/>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79229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898"/>
        <p:cNvGrpSpPr/>
        <p:nvPr/>
      </p:nvGrpSpPr>
      <p:grpSpPr>
        <a:xfrm>
          <a:off x="0" y="0"/>
          <a:ext cx="0" cy="0"/>
          <a:chOff x="0" y="0"/>
          <a:chExt cx="0" cy="0"/>
        </a:xfrm>
      </p:grpSpPr>
      <p:grpSp>
        <p:nvGrpSpPr>
          <p:cNvPr id="1899" name="Google Shape;1899;p75"/>
          <p:cNvGrpSpPr/>
          <p:nvPr/>
        </p:nvGrpSpPr>
        <p:grpSpPr>
          <a:xfrm>
            <a:off x="1978814" y="411875"/>
            <a:ext cx="5186385" cy="4319750"/>
            <a:chOff x="2172900" y="745150"/>
            <a:chExt cx="4798210" cy="4319750"/>
          </a:xfrm>
        </p:grpSpPr>
        <p:sp>
          <p:nvSpPr>
            <p:cNvPr id="1900" name="Google Shape;1900;p75"/>
            <p:cNvSpPr/>
            <p:nvPr/>
          </p:nvSpPr>
          <p:spPr>
            <a:xfrm>
              <a:off x="2172900" y="745150"/>
              <a:ext cx="4798200" cy="255300"/>
            </a:xfrm>
            <a:prstGeom prst="rect">
              <a:avLst/>
            </a:prstGeom>
            <a:solidFill>
              <a:schemeClr val="dk1"/>
            </a:solidFill>
            <a:ln>
              <a:noFill/>
            </a:ln>
            <a:effectLst>
              <a:outerShdw dist="133350" dir="28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75"/>
            <p:cNvSpPr/>
            <p:nvPr/>
          </p:nvSpPr>
          <p:spPr>
            <a:xfrm>
              <a:off x="2172910" y="1000500"/>
              <a:ext cx="4798200" cy="4064400"/>
            </a:xfrm>
            <a:prstGeom prst="rect">
              <a:avLst/>
            </a:prstGeom>
            <a:solidFill>
              <a:schemeClr val="dk2"/>
            </a:solidFill>
            <a:ln>
              <a:noFill/>
            </a:ln>
            <a:effectLst>
              <a:outerShdw dist="133350" dir="28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5" name="Google Shape;1905;p75"/>
          <p:cNvSpPr/>
          <p:nvPr/>
        </p:nvSpPr>
        <p:spPr>
          <a:xfrm>
            <a:off x="2629677" y="4217700"/>
            <a:ext cx="437400" cy="43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75"/>
          <p:cNvSpPr/>
          <p:nvPr/>
        </p:nvSpPr>
        <p:spPr>
          <a:xfrm>
            <a:off x="6295623" y="4162842"/>
            <a:ext cx="437400" cy="43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75"/>
          <p:cNvSpPr txBox="1"/>
          <p:nvPr/>
        </p:nvSpPr>
        <p:spPr>
          <a:xfrm>
            <a:off x="2303869" y="814248"/>
            <a:ext cx="4536262" cy="3148216"/>
          </a:xfrm>
          <a:prstGeom prst="rect">
            <a:avLst/>
          </a:prstGeom>
          <a:solidFill>
            <a:schemeClr val="dk1"/>
          </a:solid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IN" sz="1800" b="1" dirty="0">
                <a:solidFill>
                  <a:schemeClr val="dk2"/>
                </a:solidFill>
                <a:latin typeface="Baloo 2"/>
                <a:ea typeface="Baloo 2"/>
                <a:cs typeface="Baloo 2"/>
                <a:sym typeface="Baloo 2"/>
              </a:rPr>
              <a:t>“The Pace of artificial Intelligence propels Progress “.</a:t>
            </a:r>
          </a:p>
          <a:p>
            <a:pPr marL="0" lvl="0" indent="0" algn="just" rtl="0">
              <a:spcBef>
                <a:spcPts val="0"/>
              </a:spcBef>
              <a:spcAft>
                <a:spcPts val="0"/>
              </a:spcAft>
              <a:buNone/>
            </a:pPr>
            <a:endParaRPr lang="en-IN" sz="1800" b="1" dirty="0">
              <a:solidFill>
                <a:schemeClr val="dk2"/>
              </a:solidFill>
              <a:latin typeface="Baloo 2"/>
              <a:ea typeface="Baloo 2"/>
              <a:cs typeface="Baloo 2"/>
              <a:sym typeface="Baloo 2"/>
            </a:endParaRPr>
          </a:p>
          <a:p>
            <a:pPr marL="0" lvl="0" indent="0" algn="just" rtl="0">
              <a:spcBef>
                <a:spcPts val="0"/>
              </a:spcBef>
              <a:spcAft>
                <a:spcPts val="0"/>
              </a:spcAft>
              <a:buNone/>
            </a:pPr>
            <a:r>
              <a:rPr lang="en-IN" sz="1800" b="1" dirty="0">
                <a:solidFill>
                  <a:schemeClr val="dk2"/>
                </a:solidFill>
                <a:latin typeface="Baloo 2"/>
                <a:ea typeface="Baloo 2"/>
                <a:cs typeface="Baloo 2"/>
                <a:sym typeface="Baloo 2"/>
              </a:rPr>
              <a:t>Glimpses of Machine Learning Session with ______ in the SOPAN .</a:t>
            </a:r>
            <a:endParaRPr sz="1800" b="1" dirty="0">
              <a:solidFill>
                <a:schemeClr val="dk2"/>
              </a:solidFill>
              <a:latin typeface="Baloo 2"/>
              <a:ea typeface="Baloo 2"/>
              <a:cs typeface="Baloo 2"/>
              <a:sym typeface="Baloo 2"/>
            </a:endParaRPr>
          </a:p>
        </p:txBody>
      </p:sp>
      <p:grpSp>
        <p:nvGrpSpPr>
          <p:cNvPr id="1909" name="Google Shape;1909;p75"/>
          <p:cNvGrpSpPr/>
          <p:nvPr/>
        </p:nvGrpSpPr>
        <p:grpSpPr>
          <a:xfrm>
            <a:off x="6389396" y="4254701"/>
            <a:ext cx="249860" cy="249839"/>
            <a:chOff x="935197" y="1793977"/>
            <a:chExt cx="256451" cy="256430"/>
          </a:xfrm>
        </p:grpSpPr>
        <p:sp>
          <p:nvSpPr>
            <p:cNvPr id="1910" name="Google Shape;1910;p75"/>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75"/>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2" name="Google Shape;1912;p75"/>
          <p:cNvSpPr/>
          <p:nvPr/>
        </p:nvSpPr>
        <p:spPr>
          <a:xfrm>
            <a:off x="2714906" y="4328800"/>
            <a:ext cx="266943" cy="217681"/>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94518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13"/>
        <p:cNvGrpSpPr/>
        <p:nvPr/>
      </p:nvGrpSpPr>
      <p:grpSpPr>
        <a:xfrm>
          <a:off x="0" y="0"/>
          <a:ext cx="0" cy="0"/>
          <a:chOff x="0" y="0"/>
          <a:chExt cx="0" cy="0"/>
        </a:xfrm>
      </p:grpSpPr>
      <p:grpSp>
        <p:nvGrpSpPr>
          <p:cNvPr id="1614" name="Google Shape;1614;p64"/>
          <p:cNvGrpSpPr/>
          <p:nvPr/>
        </p:nvGrpSpPr>
        <p:grpSpPr>
          <a:xfrm>
            <a:off x="3632575" y="745150"/>
            <a:ext cx="4798200" cy="3397850"/>
            <a:chOff x="2172900" y="745150"/>
            <a:chExt cx="4798200" cy="3397850"/>
          </a:xfrm>
        </p:grpSpPr>
        <p:sp>
          <p:nvSpPr>
            <p:cNvPr id="1615" name="Google Shape;1615;p64"/>
            <p:cNvSpPr/>
            <p:nvPr/>
          </p:nvSpPr>
          <p:spPr>
            <a:xfrm>
              <a:off x="2172900" y="745150"/>
              <a:ext cx="4798200" cy="255300"/>
            </a:xfrm>
            <a:prstGeom prst="rect">
              <a:avLst/>
            </a:prstGeom>
            <a:solidFill>
              <a:schemeClr val="dk1"/>
            </a:solidFill>
            <a:ln>
              <a:noFill/>
            </a:ln>
            <a:effectLst>
              <a:outerShdw dist="133350" dir="28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64"/>
            <p:cNvSpPr/>
            <p:nvPr/>
          </p:nvSpPr>
          <p:spPr>
            <a:xfrm>
              <a:off x="2172900" y="1000500"/>
              <a:ext cx="4798200" cy="3142500"/>
            </a:xfrm>
            <a:prstGeom prst="rect">
              <a:avLst/>
            </a:prstGeom>
            <a:solidFill>
              <a:schemeClr val="dk2"/>
            </a:solidFill>
            <a:ln>
              <a:noFill/>
            </a:ln>
            <a:effectLst>
              <a:outerShdw dist="133350" dir="28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64"/>
          <p:cNvSpPr txBox="1">
            <a:spLocks noGrp="1"/>
          </p:cNvSpPr>
          <p:nvPr>
            <p:ph type="title"/>
          </p:nvPr>
        </p:nvSpPr>
        <p:spPr>
          <a:xfrm flipH="1">
            <a:off x="4311925" y="2296050"/>
            <a:ext cx="34395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Timeline</a:t>
            </a:r>
            <a:endParaRPr dirty="0"/>
          </a:p>
        </p:txBody>
      </p:sp>
      <p:sp>
        <p:nvSpPr>
          <p:cNvPr id="1618" name="Google Shape;1618;p64"/>
          <p:cNvSpPr txBox="1">
            <a:spLocks noGrp="1"/>
          </p:cNvSpPr>
          <p:nvPr>
            <p:ph type="title" idx="2"/>
          </p:nvPr>
        </p:nvSpPr>
        <p:spPr>
          <a:xfrm flipH="1">
            <a:off x="6208123" y="1483025"/>
            <a:ext cx="14205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05</a:t>
            </a:r>
            <a:endParaRPr dirty="0"/>
          </a:p>
        </p:txBody>
      </p:sp>
      <p:sp>
        <p:nvSpPr>
          <p:cNvPr id="1619" name="Google Shape;1619;p64"/>
          <p:cNvSpPr txBox="1">
            <a:spLocks noGrp="1"/>
          </p:cNvSpPr>
          <p:nvPr>
            <p:ph type="subTitle" idx="1"/>
          </p:nvPr>
        </p:nvSpPr>
        <p:spPr>
          <a:xfrm flipH="1">
            <a:off x="4311925" y="3048775"/>
            <a:ext cx="3439500" cy="611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 10 Oct’23 to 14 Oct’23</a:t>
            </a:r>
            <a:endParaRPr dirty="0"/>
          </a:p>
        </p:txBody>
      </p:sp>
    </p:spTree>
    <p:extLst>
      <p:ext uri="{BB962C8B-B14F-4D97-AF65-F5344CB8AC3E}">
        <p14:creationId xmlns:p14="http://schemas.microsoft.com/office/powerpoint/2010/main" val="41238265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02"/>
        <p:cNvGrpSpPr/>
        <p:nvPr/>
      </p:nvGrpSpPr>
      <p:grpSpPr>
        <a:xfrm>
          <a:off x="0" y="0"/>
          <a:ext cx="0" cy="0"/>
          <a:chOff x="0" y="0"/>
          <a:chExt cx="0" cy="0"/>
        </a:xfrm>
      </p:grpSpPr>
      <p:grpSp>
        <p:nvGrpSpPr>
          <p:cNvPr id="1403" name="Google Shape;1403;p50"/>
          <p:cNvGrpSpPr/>
          <p:nvPr/>
        </p:nvGrpSpPr>
        <p:grpSpPr>
          <a:xfrm>
            <a:off x="6054366" y="2171402"/>
            <a:ext cx="2566667" cy="2012202"/>
            <a:chOff x="726775" y="1904573"/>
            <a:chExt cx="3688800" cy="2012202"/>
          </a:xfrm>
        </p:grpSpPr>
        <p:sp>
          <p:nvSpPr>
            <p:cNvPr id="1404" name="Google Shape;1404;p50"/>
            <p:cNvSpPr/>
            <p:nvPr/>
          </p:nvSpPr>
          <p:spPr>
            <a:xfrm>
              <a:off x="726775" y="1904573"/>
              <a:ext cx="3688800" cy="247200"/>
            </a:xfrm>
            <a:prstGeom prst="rect">
              <a:avLst/>
            </a:prstGeom>
            <a:solidFill>
              <a:schemeClr val="dk1"/>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0"/>
            <p:cNvSpPr/>
            <p:nvPr/>
          </p:nvSpPr>
          <p:spPr>
            <a:xfrm>
              <a:off x="726775" y="2151875"/>
              <a:ext cx="3688800" cy="1764900"/>
            </a:xfrm>
            <a:prstGeom prst="rect">
              <a:avLst/>
            </a:prstGeom>
            <a:solidFill>
              <a:schemeClr val="dk2"/>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50"/>
          <p:cNvGrpSpPr/>
          <p:nvPr/>
        </p:nvGrpSpPr>
        <p:grpSpPr>
          <a:xfrm>
            <a:off x="3288666" y="1565649"/>
            <a:ext cx="2566667" cy="2012202"/>
            <a:chOff x="726775" y="1904573"/>
            <a:chExt cx="3688800" cy="2012202"/>
          </a:xfrm>
        </p:grpSpPr>
        <p:sp>
          <p:nvSpPr>
            <p:cNvPr id="1407" name="Google Shape;1407;p50"/>
            <p:cNvSpPr/>
            <p:nvPr/>
          </p:nvSpPr>
          <p:spPr>
            <a:xfrm>
              <a:off x="726775" y="1904573"/>
              <a:ext cx="3688800" cy="247200"/>
            </a:xfrm>
            <a:prstGeom prst="rect">
              <a:avLst/>
            </a:prstGeom>
            <a:solidFill>
              <a:schemeClr val="dk1"/>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0"/>
            <p:cNvSpPr/>
            <p:nvPr/>
          </p:nvSpPr>
          <p:spPr>
            <a:xfrm>
              <a:off x="726775" y="2151875"/>
              <a:ext cx="3688800" cy="1764900"/>
            </a:xfrm>
            <a:prstGeom prst="rect">
              <a:avLst/>
            </a:prstGeom>
            <a:solidFill>
              <a:schemeClr val="dk2"/>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50"/>
          <p:cNvGrpSpPr/>
          <p:nvPr/>
        </p:nvGrpSpPr>
        <p:grpSpPr>
          <a:xfrm>
            <a:off x="522954" y="2171402"/>
            <a:ext cx="2566667" cy="2012202"/>
            <a:chOff x="726775" y="1904573"/>
            <a:chExt cx="3688800" cy="2012202"/>
          </a:xfrm>
        </p:grpSpPr>
        <p:sp>
          <p:nvSpPr>
            <p:cNvPr id="1410" name="Google Shape;1410;p50"/>
            <p:cNvSpPr/>
            <p:nvPr/>
          </p:nvSpPr>
          <p:spPr>
            <a:xfrm>
              <a:off x="726775" y="1904573"/>
              <a:ext cx="3688800" cy="247200"/>
            </a:xfrm>
            <a:prstGeom prst="rect">
              <a:avLst/>
            </a:prstGeom>
            <a:solidFill>
              <a:schemeClr val="dk1"/>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0"/>
            <p:cNvSpPr/>
            <p:nvPr/>
          </p:nvSpPr>
          <p:spPr>
            <a:xfrm>
              <a:off x="726775" y="2151875"/>
              <a:ext cx="3688800" cy="1764900"/>
            </a:xfrm>
            <a:prstGeom prst="rect">
              <a:avLst/>
            </a:prstGeom>
            <a:solidFill>
              <a:schemeClr val="dk2"/>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2" name="Google Shape;1412;p50"/>
          <p:cNvSpPr txBox="1">
            <a:spLocks noGrp="1"/>
          </p:cNvSpPr>
          <p:nvPr>
            <p:ph type="title"/>
          </p:nvPr>
        </p:nvSpPr>
        <p:spPr>
          <a:xfrm>
            <a:off x="719975" y="29585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Web Development</a:t>
            </a:r>
            <a:endParaRPr dirty="0"/>
          </a:p>
        </p:txBody>
      </p:sp>
      <p:sp>
        <p:nvSpPr>
          <p:cNvPr id="1413" name="Google Shape;1413;p50"/>
          <p:cNvSpPr txBox="1">
            <a:spLocks noGrp="1"/>
          </p:cNvSpPr>
          <p:nvPr>
            <p:ph type="subTitle" idx="1"/>
          </p:nvPr>
        </p:nvSpPr>
        <p:spPr>
          <a:xfrm>
            <a:off x="894275" y="3204625"/>
            <a:ext cx="1824000" cy="73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Intro to VS Code ,HTML Tags,Forms,W3Schools, Free Code Camp</a:t>
            </a:r>
            <a:endParaRPr dirty="0"/>
          </a:p>
        </p:txBody>
      </p:sp>
      <p:sp>
        <p:nvSpPr>
          <p:cNvPr id="1414" name="Google Shape;1414;p50"/>
          <p:cNvSpPr txBox="1">
            <a:spLocks noGrp="1"/>
          </p:cNvSpPr>
          <p:nvPr>
            <p:ph type="subTitle" idx="2"/>
          </p:nvPr>
        </p:nvSpPr>
        <p:spPr>
          <a:xfrm>
            <a:off x="3343010" y="2295002"/>
            <a:ext cx="2457967" cy="141929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CSS(Internal,Inline,External),Fonts,Colors,Background,Border,Margin,Padding,width,Height,Box shadow, Pointers, Links,Buttons,Positions,Z-Index,Overflow,Boostrtrap</a:t>
            </a:r>
            <a:endParaRPr dirty="0"/>
          </a:p>
        </p:txBody>
      </p:sp>
      <p:sp>
        <p:nvSpPr>
          <p:cNvPr id="1415" name="Google Shape;1415;p50"/>
          <p:cNvSpPr txBox="1">
            <a:spLocks noGrp="1"/>
          </p:cNvSpPr>
          <p:nvPr>
            <p:ph type="subTitle" idx="3"/>
          </p:nvPr>
        </p:nvSpPr>
        <p:spPr>
          <a:xfrm>
            <a:off x="6425698" y="3204625"/>
            <a:ext cx="1824000" cy="73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Flexbox,Git,Github ,Media queries, Flex Box, Froggy</a:t>
            </a:r>
            <a:endParaRPr dirty="0"/>
          </a:p>
        </p:txBody>
      </p:sp>
      <p:sp>
        <p:nvSpPr>
          <p:cNvPr id="1418" name="Google Shape;1418;p50"/>
          <p:cNvSpPr txBox="1">
            <a:spLocks noGrp="1"/>
          </p:cNvSpPr>
          <p:nvPr>
            <p:ph type="subTitle" idx="6"/>
          </p:nvPr>
        </p:nvSpPr>
        <p:spPr>
          <a:xfrm>
            <a:off x="6425698" y="2571750"/>
            <a:ext cx="18240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S</a:t>
            </a:r>
            <a:r>
              <a:rPr lang="en" dirty="0"/>
              <a:t>ession 3:</a:t>
            </a:r>
            <a:endParaRPr dirty="0"/>
          </a:p>
        </p:txBody>
      </p:sp>
      <p:sp>
        <p:nvSpPr>
          <p:cNvPr id="5" name="Google Shape;1416;p50">
            <a:extLst>
              <a:ext uri="{FF2B5EF4-FFF2-40B4-BE49-F238E27FC236}">
                <a16:creationId xmlns:a16="http://schemas.microsoft.com/office/drawing/2014/main" id="{77FED0BB-5817-D00E-5EC8-F09FDA9D467B}"/>
              </a:ext>
            </a:extLst>
          </p:cNvPr>
          <p:cNvSpPr txBox="1">
            <a:spLocks/>
          </p:cNvSpPr>
          <p:nvPr/>
        </p:nvSpPr>
        <p:spPr>
          <a:xfrm>
            <a:off x="894267" y="2389954"/>
            <a:ext cx="18240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400" b="1" i="0" u="none" strike="noStrike" cap="none">
                <a:solidFill>
                  <a:schemeClr val="dk1"/>
                </a:solidFill>
                <a:latin typeface="Montserrat"/>
                <a:ea typeface="Montserrat"/>
                <a:cs typeface="Montserrat"/>
                <a:sym typeface="Montserrat"/>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N" dirty="0"/>
              <a:t>Session 1:</a:t>
            </a:r>
          </a:p>
        </p:txBody>
      </p:sp>
      <p:sp>
        <p:nvSpPr>
          <p:cNvPr id="6" name="Google Shape;1416;p50">
            <a:extLst>
              <a:ext uri="{FF2B5EF4-FFF2-40B4-BE49-F238E27FC236}">
                <a16:creationId xmlns:a16="http://schemas.microsoft.com/office/drawing/2014/main" id="{D9A4FB8D-9841-346B-E273-2CF467C00F01}"/>
              </a:ext>
            </a:extLst>
          </p:cNvPr>
          <p:cNvSpPr txBox="1">
            <a:spLocks/>
          </p:cNvSpPr>
          <p:nvPr/>
        </p:nvSpPr>
        <p:spPr>
          <a:xfrm>
            <a:off x="3659975" y="1704143"/>
            <a:ext cx="18240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400" b="1" i="0" u="none" strike="noStrike" cap="none">
                <a:solidFill>
                  <a:schemeClr val="dk1"/>
                </a:solidFill>
                <a:latin typeface="Montserrat"/>
                <a:ea typeface="Montserrat"/>
                <a:cs typeface="Montserrat"/>
                <a:sym typeface="Montserrat"/>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N" dirty="0"/>
              <a:t>Session 2:</a:t>
            </a:r>
          </a:p>
        </p:txBody>
      </p:sp>
      <p:sp>
        <p:nvSpPr>
          <p:cNvPr id="8" name="Google Shape;1412;p50">
            <a:extLst>
              <a:ext uri="{FF2B5EF4-FFF2-40B4-BE49-F238E27FC236}">
                <a16:creationId xmlns:a16="http://schemas.microsoft.com/office/drawing/2014/main" id="{624001F3-EA4E-32C8-AA73-AE9CB74343DB}"/>
              </a:ext>
            </a:extLst>
          </p:cNvPr>
          <p:cNvSpPr txBox="1">
            <a:spLocks/>
          </p:cNvSpPr>
          <p:nvPr/>
        </p:nvSpPr>
        <p:spPr>
          <a:xfrm>
            <a:off x="1258736" y="799168"/>
            <a:ext cx="607896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IN" dirty="0"/>
              <a:t>10 Oct’23</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02"/>
        <p:cNvGrpSpPr/>
        <p:nvPr/>
      </p:nvGrpSpPr>
      <p:grpSpPr>
        <a:xfrm>
          <a:off x="0" y="0"/>
          <a:ext cx="0" cy="0"/>
          <a:chOff x="0" y="0"/>
          <a:chExt cx="0" cy="0"/>
        </a:xfrm>
      </p:grpSpPr>
      <p:grpSp>
        <p:nvGrpSpPr>
          <p:cNvPr id="1403" name="Google Shape;1403;p50"/>
          <p:cNvGrpSpPr/>
          <p:nvPr/>
        </p:nvGrpSpPr>
        <p:grpSpPr>
          <a:xfrm>
            <a:off x="6054366" y="2171402"/>
            <a:ext cx="2566667" cy="2012202"/>
            <a:chOff x="726775" y="1904573"/>
            <a:chExt cx="3688800" cy="2012202"/>
          </a:xfrm>
        </p:grpSpPr>
        <p:sp>
          <p:nvSpPr>
            <p:cNvPr id="1404" name="Google Shape;1404;p50"/>
            <p:cNvSpPr/>
            <p:nvPr/>
          </p:nvSpPr>
          <p:spPr>
            <a:xfrm>
              <a:off x="726775" y="1904573"/>
              <a:ext cx="3688800" cy="247200"/>
            </a:xfrm>
            <a:prstGeom prst="rect">
              <a:avLst/>
            </a:prstGeom>
            <a:solidFill>
              <a:schemeClr val="dk1"/>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0"/>
            <p:cNvSpPr/>
            <p:nvPr/>
          </p:nvSpPr>
          <p:spPr>
            <a:xfrm>
              <a:off x="726775" y="2151875"/>
              <a:ext cx="3688800" cy="1764900"/>
            </a:xfrm>
            <a:prstGeom prst="rect">
              <a:avLst/>
            </a:prstGeom>
            <a:solidFill>
              <a:schemeClr val="dk2"/>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50"/>
          <p:cNvGrpSpPr/>
          <p:nvPr/>
        </p:nvGrpSpPr>
        <p:grpSpPr>
          <a:xfrm>
            <a:off x="3288666" y="1524052"/>
            <a:ext cx="2566667" cy="2012202"/>
            <a:chOff x="726775" y="1904573"/>
            <a:chExt cx="3688800" cy="2012202"/>
          </a:xfrm>
        </p:grpSpPr>
        <p:sp>
          <p:nvSpPr>
            <p:cNvPr id="1407" name="Google Shape;1407;p50"/>
            <p:cNvSpPr/>
            <p:nvPr/>
          </p:nvSpPr>
          <p:spPr>
            <a:xfrm>
              <a:off x="726775" y="1904573"/>
              <a:ext cx="3688800" cy="247200"/>
            </a:xfrm>
            <a:prstGeom prst="rect">
              <a:avLst/>
            </a:prstGeom>
            <a:solidFill>
              <a:schemeClr val="dk1"/>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0"/>
            <p:cNvSpPr/>
            <p:nvPr/>
          </p:nvSpPr>
          <p:spPr>
            <a:xfrm>
              <a:off x="726775" y="2151875"/>
              <a:ext cx="3688800" cy="1764900"/>
            </a:xfrm>
            <a:prstGeom prst="rect">
              <a:avLst/>
            </a:prstGeom>
            <a:solidFill>
              <a:schemeClr val="dk2"/>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50"/>
          <p:cNvGrpSpPr/>
          <p:nvPr/>
        </p:nvGrpSpPr>
        <p:grpSpPr>
          <a:xfrm>
            <a:off x="536331" y="2198524"/>
            <a:ext cx="2566667" cy="2012202"/>
            <a:chOff x="726775" y="1904573"/>
            <a:chExt cx="3688800" cy="2012202"/>
          </a:xfrm>
        </p:grpSpPr>
        <p:sp>
          <p:nvSpPr>
            <p:cNvPr id="1410" name="Google Shape;1410;p50"/>
            <p:cNvSpPr/>
            <p:nvPr/>
          </p:nvSpPr>
          <p:spPr>
            <a:xfrm>
              <a:off x="726775" y="1904573"/>
              <a:ext cx="3688800" cy="247200"/>
            </a:xfrm>
            <a:prstGeom prst="rect">
              <a:avLst/>
            </a:prstGeom>
            <a:solidFill>
              <a:schemeClr val="dk1"/>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0"/>
            <p:cNvSpPr/>
            <p:nvPr/>
          </p:nvSpPr>
          <p:spPr>
            <a:xfrm>
              <a:off x="726775" y="2151875"/>
              <a:ext cx="3688800" cy="1764900"/>
            </a:xfrm>
            <a:prstGeom prst="rect">
              <a:avLst/>
            </a:prstGeom>
            <a:solidFill>
              <a:schemeClr val="dk2"/>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2" name="Google Shape;1412;p50"/>
          <p:cNvSpPr txBox="1">
            <a:spLocks noGrp="1"/>
          </p:cNvSpPr>
          <p:nvPr>
            <p:ph type="title"/>
          </p:nvPr>
        </p:nvSpPr>
        <p:spPr>
          <a:xfrm>
            <a:off x="719975" y="29585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App Development</a:t>
            </a:r>
            <a:endParaRPr dirty="0"/>
          </a:p>
        </p:txBody>
      </p:sp>
      <p:sp>
        <p:nvSpPr>
          <p:cNvPr id="1413" name="Google Shape;1413;p50"/>
          <p:cNvSpPr txBox="1">
            <a:spLocks noGrp="1"/>
          </p:cNvSpPr>
          <p:nvPr>
            <p:ph type="subTitle" idx="1"/>
          </p:nvPr>
        </p:nvSpPr>
        <p:spPr>
          <a:xfrm>
            <a:off x="719975" y="3204625"/>
            <a:ext cx="2197356" cy="9138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Introduction to Flutter, Basics of Flutter(Rows, Columns, Material app,Scaffold)</a:t>
            </a:r>
            <a:endParaRPr dirty="0"/>
          </a:p>
        </p:txBody>
      </p:sp>
      <p:sp>
        <p:nvSpPr>
          <p:cNvPr id="1414" name="Google Shape;1414;p50"/>
          <p:cNvSpPr txBox="1">
            <a:spLocks noGrp="1"/>
          </p:cNvSpPr>
          <p:nvPr>
            <p:ph type="subTitle" idx="2"/>
          </p:nvPr>
        </p:nvSpPr>
        <p:spPr>
          <a:xfrm>
            <a:off x="3343010" y="2295002"/>
            <a:ext cx="2457967" cy="141929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More About Stateful and stateless widgets </a:t>
            </a:r>
            <a:endParaRPr dirty="0"/>
          </a:p>
        </p:txBody>
      </p:sp>
      <p:sp>
        <p:nvSpPr>
          <p:cNvPr id="1415" name="Google Shape;1415;p50"/>
          <p:cNvSpPr txBox="1">
            <a:spLocks noGrp="1"/>
          </p:cNvSpPr>
          <p:nvPr>
            <p:ph type="subTitle" idx="3"/>
          </p:nvPr>
        </p:nvSpPr>
        <p:spPr>
          <a:xfrm>
            <a:off x="6425698" y="3204625"/>
            <a:ext cx="1824000" cy="73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Navigation and adding Links</a:t>
            </a:r>
            <a:endParaRPr dirty="0"/>
          </a:p>
        </p:txBody>
      </p:sp>
      <p:sp>
        <p:nvSpPr>
          <p:cNvPr id="1418" name="Google Shape;1418;p50"/>
          <p:cNvSpPr txBox="1">
            <a:spLocks noGrp="1"/>
          </p:cNvSpPr>
          <p:nvPr>
            <p:ph type="subTitle" idx="6"/>
          </p:nvPr>
        </p:nvSpPr>
        <p:spPr>
          <a:xfrm>
            <a:off x="6425698" y="2571750"/>
            <a:ext cx="18240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S</a:t>
            </a:r>
            <a:r>
              <a:rPr lang="en" dirty="0"/>
              <a:t>ession 3:</a:t>
            </a:r>
            <a:endParaRPr dirty="0"/>
          </a:p>
        </p:txBody>
      </p:sp>
      <p:sp>
        <p:nvSpPr>
          <p:cNvPr id="5" name="Google Shape;1416;p50">
            <a:extLst>
              <a:ext uri="{FF2B5EF4-FFF2-40B4-BE49-F238E27FC236}">
                <a16:creationId xmlns:a16="http://schemas.microsoft.com/office/drawing/2014/main" id="{77FED0BB-5817-D00E-5EC8-F09FDA9D467B}"/>
              </a:ext>
            </a:extLst>
          </p:cNvPr>
          <p:cNvSpPr txBox="1">
            <a:spLocks/>
          </p:cNvSpPr>
          <p:nvPr/>
        </p:nvSpPr>
        <p:spPr>
          <a:xfrm>
            <a:off x="894267" y="2389954"/>
            <a:ext cx="18240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400" b="1" i="0" u="none" strike="noStrike" cap="none">
                <a:solidFill>
                  <a:schemeClr val="dk1"/>
                </a:solidFill>
                <a:latin typeface="Montserrat"/>
                <a:ea typeface="Montserrat"/>
                <a:cs typeface="Montserrat"/>
                <a:sym typeface="Montserrat"/>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N" dirty="0"/>
              <a:t>Session 1:</a:t>
            </a:r>
          </a:p>
        </p:txBody>
      </p:sp>
      <p:sp>
        <p:nvSpPr>
          <p:cNvPr id="6" name="Google Shape;1416;p50">
            <a:extLst>
              <a:ext uri="{FF2B5EF4-FFF2-40B4-BE49-F238E27FC236}">
                <a16:creationId xmlns:a16="http://schemas.microsoft.com/office/drawing/2014/main" id="{D9A4FB8D-9841-346B-E273-2CF467C00F01}"/>
              </a:ext>
            </a:extLst>
          </p:cNvPr>
          <p:cNvSpPr txBox="1">
            <a:spLocks/>
          </p:cNvSpPr>
          <p:nvPr/>
        </p:nvSpPr>
        <p:spPr>
          <a:xfrm>
            <a:off x="3659975" y="1704143"/>
            <a:ext cx="18240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400" b="1" i="0" u="none" strike="noStrike" cap="none">
                <a:solidFill>
                  <a:schemeClr val="dk1"/>
                </a:solidFill>
                <a:latin typeface="Montserrat"/>
                <a:ea typeface="Montserrat"/>
                <a:cs typeface="Montserrat"/>
                <a:sym typeface="Montserrat"/>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N" dirty="0"/>
              <a:t>Session 2:</a:t>
            </a:r>
          </a:p>
        </p:txBody>
      </p:sp>
      <p:sp>
        <p:nvSpPr>
          <p:cNvPr id="8" name="Google Shape;1412;p50">
            <a:extLst>
              <a:ext uri="{FF2B5EF4-FFF2-40B4-BE49-F238E27FC236}">
                <a16:creationId xmlns:a16="http://schemas.microsoft.com/office/drawing/2014/main" id="{624001F3-EA4E-32C8-AA73-AE9CB74343DB}"/>
              </a:ext>
            </a:extLst>
          </p:cNvPr>
          <p:cNvSpPr txBox="1">
            <a:spLocks/>
          </p:cNvSpPr>
          <p:nvPr/>
        </p:nvSpPr>
        <p:spPr>
          <a:xfrm>
            <a:off x="1258736" y="799168"/>
            <a:ext cx="607896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IN" dirty="0"/>
              <a:t>11 Oct’23</a:t>
            </a:r>
          </a:p>
        </p:txBody>
      </p:sp>
    </p:spTree>
    <p:extLst>
      <p:ext uri="{BB962C8B-B14F-4D97-AF65-F5344CB8AC3E}">
        <p14:creationId xmlns:p14="http://schemas.microsoft.com/office/powerpoint/2010/main" val="28989124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02"/>
        <p:cNvGrpSpPr/>
        <p:nvPr/>
      </p:nvGrpSpPr>
      <p:grpSpPr>
        <a:xfrm>
          <a:off x="0" y="0"/>
          <a:ext cx="0" cy="0"/>
          <a:chOff x="0" y="0"/>
          <a:chExt cx="0" cy="0"/>
        </a:xfrm>
      </p:grpSpPr>
      <p:grpSp>
        <p:nvGrpSpPr>
          <p:cNvPr id="1403" name="Google Shape;1403;p50"/>
          <p:cNvGrpSpPr/>
          <p:nvPr/>
        </p:nvGrpSpPr>
        <p:grpSpPr>
          <a:xfrm>
            <a:off x="6054366" y="2171402"/>
            <a:ext cx="2566667" cy="2012202"/>
            <a:chOff x="726775" y="1904573"/>
            <a:chExt cx="3688800" cy="2012202"/>
          </a:xfrm>
        </p:grpSpPr>
        <p:sp>
          <p:nvSpPr>
            <p:cNvPr id="1404" name="Google Shape;1404;p50"/>
            <p:cNvSpPr/>
            <p:nvPr/>
          </p:nvSpPr>
          <p:spPr>
            <a:xfrm>
              <a:off x="726775" y="1904573"/>
              <a:ext cx="3688800" cy="247200"/>
            </a:xfrm>
            <a:prstGeom prst="rect">
              <a:avLst/>
            </a:prstGeom>
            <a:solidFill>
              <a:schemeClr val="dk1"/>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0"/>
            <p:cNvSpPr/>
            <p:nvPr/>
          </p:nvSpPr>
          <p:spPr>
            <a:xfrm>
              <a:off x="726775" y="2151875"/>
              <a:ext cx="3688800" cy="1764900"/>
            </a:xfrm>
            <a:prstGeom prst="rect">
              <a:avLst/>
            </a:prstGeom>
            <a:solidFill>
              <a:schemeClr val="dk2"/>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50"/>
          <p:cNvGrpSpPr/>
          <p:nvPr/>
        </p:nvGrpSpPr>
        <p:grpSpPr>
          <a:xfrm>
            <a:off x="3288666" y="1524052"/>
            <a:ext cx="2566667" cy="2012202"/>
            <a:chOff x="726775" y="1904573"/>
            <a:chExt cx="3688800" cy="2012202"/>
          </a:xfrm>
        </p:grpSpPr>
        <p:sp>
          <p:nvSpPr>
            <p:cNvPr id="1407" name="Google Shape;1407;p50"/>
            <p:cNvSpPr/>
            <p:nvPr/>
          </p:nvSpPr>
          <p:spPr>
            <a:xfrm>
              <a:off x="726775" y="1904573"/>
              <a:ext cx="3688800" cy="247200"/>
            </a:xfrm>
            <a:prstGeom prst="rect">
              <a:avLst/>
            </a:prstGeom>
            <a:solidFill>
              <a:schemeClr val="dk1"/>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0"/>
            <p:cNvSpPr/>
            <p:nvPr/>
          </p:nvSpPr>
          <p:spPr>
            <a:xfrm>
              <a:off x="726775" y="2151875"/>
              <a:ext cx="3688800" cy="1764900"/>
            </a:xfrm>
            <a:prstGeom prst="rect">
              <a:avLst/>
            </a:prstGeom>
            <a:solidFill>
              <a:schemeClr val="dk2"/>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50"/>
          <p:cNvGrpSpPr/>
          <p:nvPr/>
        </p:nvGrpSpPr>
        <p:grpSpPr>
          <a:xfrm>
            <a:off x="522954" y="2171402"/>
            <a:ext cx="2566667" cy="2012202"/>
            <a:chOff x="726775" y="1904573"/>
            <a:chExt cx="3688800" cy="2012202"/>
          </a:xfrm>
        </p:grpSpPr>
        <p:sp>
          <p:nvSpPr>
            <p:cNvPr id="1410" name="Google Shape;1410;p50"/>
            <p:cNvSpPr/>
            <p:nvPr/>
          </p:nvSpPr>
          <p:spPr>
            <a:xfrm>
              <a:off x="726775" y="1904573"/>
              <a:ext cx="3688800" cy="247200"/>
            </a:xfrm>
            <a:prstGeom prst="rect">
              <a:avLst/>
            </a:prstGeom>
            <a:solidFill>
              <a:schemeClr val="dk1"/>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0"/>
            <p:cNvSpPr/>
            <p:nvPr/>
          </p:nvSpPr>
          <p:spPr>
            <a:xfrm>
              <a:off x="726775" y="2151875"/>
              <a:ext cx="3688800" cy="1764900"/>
            </a:xfrm>
            <a:prstGeom prst="rect">
              <a:avLst/>
            </a:prstGeom>
            <a:solidFill>
              <a:schemeClr val="dk2"/>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2" name="Google Shape;1412;p50"/>
          <p:cNvSpPr txBox="1">
            <a:spLocks noGrp="1"/>
          </p:cNvSpPr>
          <p:nvPr>
            <p:ph type="title"/>
          </p:nvPr>
        </p:nvSpPr>
        <p:spPr>
          <a:xfrm>
            <a:off x="719975" y="29585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Machine Learning</a:t>
            </a:r>
            <a:endParaRPr dirty="0"/>
          </a:p>
        </p:txBody>
      </p:sp>
      <p:sp>
        <p:nvSpPr>
          <p:cNvPr id="1413" name="Google Shape;1413;p50"/>
          <p:cNvSpPr txBox="1">
            <a:spLocks noGrp="1"/>
          </p:cNvSpPr>
          <p:nvPr>
            <p:ph type="subTitle" idx="1"/>
          </p:nvPr>
        </p:nvSpPr>
        <p:spPr>
          <a:xfrm>
            <a:off x="894275" y="3204625"/>
            <a:ext cx="1824000" cy="73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Introduction to Machine Learning , Python Libraries  </a:t>
            </a:r>
            <a:endParaRPr dirty="0"/>
          </a:p>
        </p:txBody>
      </p:sp>
      <p:sp>
        <p:nvSpPr>
          <p:cNvPr id="1414" name="Google Shape;1414;p50"/>
          <p:cNvSpPr txBox="1">
            <a:spLocks noGrp="1"/>
          </p:cNvSpPr>
          <p:nvPr>
            <p:ph type="subTitle" idx="2"/>
          </p:nvPr>
        </p:nvSpPr>
        <p:spPr>
          <a:xfrm>
            <a:off x="3343010" y="2295002"/>
            <a:ext cx="2457967" cy="141929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Data Visualisation , Exploratory Data Analysis , Types of ML Algorithms </a:t>
            </a:r>
            <a:endParaRPr dirty="0"/>
          </a:p>
        </p:txBody>
      </p:sp>
      <p:sp>
        <p:nvSpPr>
          <p:cNvPr id="1415" name="Google Shape;1415;p50"/>
          <p:cNvSpPr txBox="1">
            <a:spLocks noGrp="1"/>
          </p:cNvSpPr>
          <p:nvPr>
            <p:ph type="subTitle" idx="3"/>
          </p:nvPr>
        </p:nvSpPr>
        <p:spPr>
          <a:xfrm>
            <a:off x="6425698" y="3204625"/>
            <a:ext cx="1824000" cy="73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Linear Regression , Logistic regression , KNN</a:t>
            </a:r>
            <a:endParaRPr dirty="0"/>
          </a:p>
        </p:txBody>
      </p:sp>
      <p:sp>
        <p:nvSpPr>
          <p:cNvPr id="1418" name="Google Shape;1418;p50"/>
          <p:cNvSpPr txBox="1">
            <a:spLocks noGrp="1"/>
          </p:cNvSpPr>
          <p:nvPr>
            <p:ph type="subTitle" idx="6"/>
          </p:nvPr>
        </p:nvSpPr>
        <p:spPr>
          <a:xfrm>
            <a:off x="6425698" y="2571750"/>
            <a:ext cx="18240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S</a:t>
            </a:r>
            <a:r>
              <a:rPr lang="en" dirty="0"/>
              <a:t>ession 3:</a:t>
            </a:r>
            <a:endParaRPr dirty="0"/>
          </a:p>
        </p:txBody>
      </p:sp>
      <p:sp>
        <p:nvSpPr>
          <p:cNvPr id="5" name="Google Shape;1416;p50">
            <a:extLst>
              <a:ext uri="{FF2B5EF4-FFF2-40B4-BE49-F238E27FC236}">
                <a16:creationId xmlns:a16="http://schemas.microsoft.com/office/drawing/2014/main" id="{77FED0BB-5817-D00E-5EC8-F09FDA9D467B}"/>
              </a:ext>
            </a:extLst>
          </p:cNvPr>
          <p:cNvSpPr txBox="1">
            <a:spLocks/>
          </p:cNvSpPr>
          <p:nvPr/>
        </p:nvSpPr>
        <p:spPr>
          <a:xfrm>
            <a:off x="894267" y="2389954"/>
            <a:ext cx="18240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400" b="1" i="0" u="none" strike="noStrike" cap="none">
                <a:solidFill>
                  <a:schemeClr val="dk1"/>
                </a:solidFill>
                <a:latin typeface="Montserrat"/>
                <a:ea typeface="Montserrat"/>
                <a:cs typeface="Montserrat"/>
                <a:sym typeface="Montserrat"/>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N" dirty="0"/>
              <a:t>Session 1:</a:t>
            </a:r>
          </a:p>
        </p:txBody>
      </p:sp>
      <p:sp>
        <p:nvSpPr>
          <p:cNvPr id="6" name="Google Shape;1416;p50">
            <a:extLst>
              <a:ext uri="{FF2B5EF4-FFF2-40B4-BE49-F238E27FC236}">
                <a16:creationId xmlns:a16="http://schemas.microsoft.com/office/drawing/2014/main" id="{D9A4FB8D-9841-346B-E273-2CF467C00F01}"/>
              </a:ext>
            </a:extLst>
          </p:cNvPr>
          <p:cNvSpPr txBox="1">
            <a:spLocks/>
          </p:cNvSpPr>
          <p:nvPr/>
        </p:nvSpPr>
        <p:spPr>
          <a:xfrm>
            <a:off x="3659975" y="1704143"/>
            <a:ext cx="18240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400" b="1" i="0" u="none" strike="noStrike" cap="none">
                <a:solidFill>
                  <a:schemeClr val="dk1"/>
                </a:solidFill>
                <a:latin typeface="Montserrat"/>
                <a:ea typeface="Montserrat"/>
                <a:cs typeface="Montserrat"/>
                <a:sym typeface="Montserrat"/>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N" dirty="0"/>
              <a:t>Session 2:</a:t>
            </a:r>
          </a:p>
        </p:txBody>
      </p:sp>
      <p:sp>
        <p:nvSpPr>
          <p:cNvPr id="8" name="Google Shape;1412;p50">
            <a:extLst>
              <a:ext uri="{FF2B5EF4-FFF2-40B4-BE49-F238E27FC236}">
                <a16:creationId xmlns:a16="http://schemas.microsoft.com/office/drawing/2014/main" id="{624001F3-EA4E-32C8-AA73-AE9CB74343DB}"/>
              </a:ext>
            </a:extLst>
          </p:cNvPr>
          <p:cNvSpPr txBox="1">
            <a:spLocks/>
          </p:cNvSpPr>
          <p:nvPr/>
        </p:nvSpPr>
        <p:spPr>
          <a:xfrm>
            <a:off x="1258736" y="799168"/>
            <a:ext cx="607896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IN" dirty="0"/>
              <a:t>12 Oct’23</a:t>
            </a:r>
          </a:p>
        </p:txBody>
      </p:sp>
    </p:spTree>
    <p:extLst>
      <p:ext uri="{BB962C8B-B14F-4D97-AF65-F5344CB8AC3E}">
        <p14:creationId xmlns:p14="http://schemas.microsoft.com/office/powerpoint/2010/main" val="2950549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grpSp>
        <p:nvGrpSpPr>
          <p:cNvPr id="1357" name="Google Shape;1357;p47"/>
          <p:cNvGrpSpPr/>
          <p:nvPr/>
        </p:nvGrpSpPr>
        <p:grpSpPr>
          <a:xfrm>
            <a:off x="4710100" y="1467251"/>
            <a:ext cx="3498095" cy="2685699"/>
            <a:chOff x="726769" y="1904573"/>
            <a:chExt cx="3688806" cy="2685699"/>
          </a:xfrm>
        </p:grpSpPr>
        <p:sp>
          <p:nvSpPr>
            <p:cNvPr id="1358" name="Google Shape;1358;p47"/>
            <p:cNvSpPr/>
            <p:nvPr/>
          </p:nvSpPr>
          <p:spPr>
            <a:xfrm>
              <a:off x="726775" y="1904573"/>
              <a:ext cx="3688800" cy="247200"/>
            </a:xfrm>
            <a:prstGeom prst="rect">
              <a:avLst/>
            </a:prstGeom>
            <a:solidFill>
              <a:schemeClr val="dk1"/>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7"/>
            <p:cNvSpPr/>
            <p:nvPr/>
          </p:nvSpPr>
          <p:spPr>
            <a:xfrm>
              <a:off x="726769" y="2151873"/>
              <a:ext cx="3688800" cy="2438400"/>
            </a:xfrm>
            <a:prstGeom prst="rect">
              <a:avLst/>
            </a:prstGeom>
            <a:solidFill>
              <a:schemeClr val="dk2"/>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0" name="Google Shape;1360;p47"/>
          <p:cNvGrpSpPr/>
          <p:nvPr/>
        </p:nvGrpSpPr>
        <p:grpSpPr>
          <a:xfrm>
            <a:off x="726743" y="1467251"/>
            <a:ext cx="3498096" cy="2685700"/>
            <a:chOff x="726775" y="1904573"/>
            <a:chExt cx="3688807" cy="2685700"/>
          </a:xfrm>
        </p:grpSpPr>
        <p:sp>
          <p:nvSpPr>
            <p:cNvPr id="1361" name="Google Shape;1361;p47"/>
            <p:cNvSpPr/>
            <p:nvPr/>
          </p:nvSpPr>
          <p:spPr>
            <a:xfrm>
              <a:off x="726775" y="1904573"/>
              <a:ext cx="3688800" cy="247200"/>
            </a:xfrm>
            <a:prstGeom prst="rect">
              <a:avLst/>
            </a:prstGeom>
            <a:solidFill>
              <a:schemeClr val="dk1"/>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2" name="Google Shape;1362;p47"/>
            <p:cNvSpPr/>
            <p:nvPr/>
          </p:nvSpPr>
          <p:spPr>
            <a:xfrm>
              <a:off x="726782" y="2151873"/>
              <a:ext cx="3688800" cy="2438400"/>
            </a:xfrm>
            <a:prstGeom prst="rect">
              <a:avLst/>
            </a:prstGeom>
            <a:solidFill>
              <a:schemeClr val="dk2"/>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3" name="Google Shape;1363;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Fields Work In :-</a:t>
            </a:r>
            <a:endParaRPr dirty="0"/>
          </a:p>
        </p:txBody>
      </p:sp>
      <p:sp>
        <p:nvSpPr>
          <p:cNvPr id="1364" name="Google Shape;1364;p47"/>
          <p:cNvSpPr txBox="1">
            <a:spLocks noGrp="1"/>
          </p:cNvSpPr>
          <p:nvPr>
            <p:ph type="subTitle" idx="1"/>
          </p:nvPr>
        </p:nvSpPr>
        <p:spPr>
          <a:xfrm>
            <a:off x="5037295" y="2117462"/>
            <a:ext cx="2947800" cy="223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Speaking of craters, many of them were named after artists or authors who made significant contributions to their respective fields. Mercury takes a little more than 58 days to complete its rotation, so try to imagine how long days must be there! Since the temperatures are so extreme and the solar radiation is so high, Mercury has been deemed to be non-habitable for humans</a:t>
            </a:r>
            <a:endParaRPr dirty="0"/>
          </a:p>
        </p:txBody>
      </p:sp>
      <p:sp>
        <p:nvSpPr>
          <p:cNvPr id="1365" name="Google Shape;1365;p47"/>
          <p:cNvSpPr txBox="1">
            <a:spLocks noGrp="1"/>
          </p:cNvSpPr>
          <p:nvPr>
            <p:ph type="subTitle" idx="2"/>
          </p:nvPr>
        </p:nvSpPr>
        <p:spPr>
          <a:xfrm>
            <a:off x="1001887" y="2222709"/>
            <a:ext cx="2947800" cy="223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this domain, we concentrate on developing and maintaining websites to solve real time problems. For any website, it's the work that happens behind the scenes to make a website look great, work fast and perform well with a seamless user experience.</a:t>
            </a:r>
            <a:endParaRPr dirty="0"/>
          </a:p>
        </p:txBody>
      </p:sp>
      <p:sp>
        <p:nvSpPr>
          <p:cNvPr id="2" name="Google Shape;1363;p47">
            <a:extLst>
              <a:ext uri="{FF2B5EF4-FFF2-40B4-BE49-F238E27FC236}">
                <a16:creationId xmlns:a16="http://schemas.microsoft.com/office/drawing/2014/main" id="{ED7AD7ED-864A-1938-2D7F-C14B3D245DBA}"/>
              </a:ext>
            </a:extLst>
          </p:cNvPr>
          <p:cNvSpPr txBox="1">
            <a:spLocks/>
          </p:cNvSpPr>
          <p:nvPr/>
        </p:nvSpPr>
        <p:spPr>
          <a:xfrm>
            <a:off x="423346" y="1625226"/>
            <a:ext cx="3436076" cy="4922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IN" sz="1800" dirty="0"/>
              <a:t>Web</a:t>
            </a:r>
            <a:r>
              <a:rPr lang="en-IN" sz="2800" dirty="0"/>
              <a:t> </a:t>
            </a:r>
            <a:r>
              <a:rPr lang="en-IN" sz="1800" dirty="0"/>
              <a:t>Development</a:t>
            </a:r>
          </a:p>
        </p:txBody>
      </p:sp>
      <p:sp>
        <p:nvSpPr>
          <p:cNvPr id="3" name="Google Shape;1363;p47">
            <a:extLst>
              <a:ext uri="{FF2B5EF4-FFF2-40B4-BE49-F238E27FC236}">
                <a16:creationId xmlns:a16="http://schemas.microsoft.com/office/drawing/2014/main" id="{88C6CA44-4D17-9282-D85E-26D45A45D167}"/>
              </a:ext>
            </a:extLst>
          </p:cNvPr>
          <p:cNvSpPr txBox="1">
            <a:spLocks/>
          </p:cNvSpPr>
          <p:nvPr/>
        </p:nvSpPr>
        <p:spPr>
          <a:xfrm>
            <a:off x="4433895" y="1714451"/>
            <a:ext cx="3436076" cy="4922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IN" sz="1800" dirty="0"/>
              <a:t>Machine Learning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02"/>
        <p:cNvGrpSpPr/>
        <p:nvPr/>
      </p:nvGrpSpPr>
      <p:grpSpPr>
        <a:xfrm>
          <a:off x="0" y="0"/>
          <a:ext cx="0" cy="0"/>
          <a:chOff x="0" y="0"/>
          <a:chExt cx="0" cy="0"/>
        </a:xfrm>
      </p:grpSpPr>
      <p:grpSp>
        <p:nvGrpSpPr>
          <p:cNvPr id="1403" name="Google Shape;1403;p50"/>
          <p:cNvGrpSpPr/>
          <p:nvPr/>
        </p:nvGrpSpPr>
        <p:grpSpPr>
          <a:xfrm>
            <a:off x="6054366" y="2171402"/>
            <a:ext cx="2566667" cy="2012202"/>
            <a:chOff x="726775" y="1904573"/>
            <a:chExt cx="3688800" cy="2012202"/>
          </a:xfrm>
        </p:grpSpPr>
        <p:sp>
          <p:nvSpPr>
            <p:cNvPr id="1404" name="Google Shape;1404;p50"/>
            <p:cNvSpPr/>
            <p:nvPr/>
          </p:nvSpPr>
          <p:spPr>
            <a:xfrm>
              <a:off x="726775" y="1904573"/>
              <a:ext cx="3688800" cy="247200"/>
            </a:xfrm>
            <a:prstGeom prst="rect">
              <a:avLst/>
            </a:prstGeom>
            <a:solidFill>
              <a:schemeClr val="dk1"/>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0"/>
            <p:cNvSpPr/>
            <p:nvPr/>
          </p:nvSpPr>
          <p:spPr>
            <a:xfrm>
              <a:off x="726775" y="2151875"/>
              <a:ext cx="3688800" cy="1764900"/>
            </a:xfrm>
            <a:prstGeom prst="rect">
              <a:avLst/>
            </a:prstGeom>
            <a:solidFill>
              <a:schemeClr val="dk2"/>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50"/>
          <p:cNvGrpSpPr/>
          <p:nvPr/>
        </p:nvGrpSpPr>
        <p:grpSpPr>
          <a:xfrm>
            <a:off x="3288666" y="1524052"/>
            <a:ext cx="2566667" cy="2012202"/>
            <a:chOff x="726775" y="1904573"/>
            <a:chExt cx="3688800" cy="2012202"/>
          </a:xfrm>
        </p:grpSpPr>
        <p:sp>
          <p:nvSpPr>
            <p:cNvPr id="1407" name="Google Shape;1407;p50"/>
            <p:cNvSpPr/>
            <p:nvPr/>
          </p:nvSpPr>
          <p:spPr>
            <a:xfrm>
              <a:off x="726775" y="1904573"/>
              <a:ext cx="3688800" cy="247200"/>
            </a:xfrm>
            <a:prstGeom prst="rect">
              <a:avLst/>
            </a:prstGeom>
            <a:solidFill>
              <a:schemeClr val="dk1"/>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0"/>
            <p:cNvSpPr/>
            <p:nvPr/>
          </p:nvSpPr>
          <p:spPr>
            <a:xfrm>
              <a:off x="726775" y="2151875"/>
              <a:ext cx="3688800" cy="1764900"/>
            </a:xfrm>
            <a:prstGeom prst="rect">
              <a:avLst/>
            </a:prstGeom>
            <a:solidFill>
              <a:schemeClr val="dk2"/>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50"/>
          <p:cNvGrpSpPr/>
          <p:nvPr/>
        </p:nvGrpSpPr>
        <p:grpSpPr>
          <a:xfrm>
            <a:off x="522954" y="2171402"/>
            <a:ext cx="2566667" cy="2012202"/>
            <a:chOff x="726775" y="1904573"/>
            <a:chExt cx="3688800" cy="2012202"/>
          </a:xfrm>
        </p:grpSpPr>
        <p:sp>
          <p:nvSpPr>
            <p:cNvPr id="1410" name="Google Shape;1410;p50"/>
            <p:cNvSpPr/>
            <p:nvPr/>
          </p:nvSpPr>
          <p:spPr>
            <a:xfrm>
              <a:off x="726775" y="1904573"/>
              <a:ext cx="3688800" cy="247200"/>
            </a:xfrm>
            <a:prstGeom prst="rect">
              <a:avLst/>
            </a:prstGeom>
            <a:solidFill>
              <a:schemeClr val="dk1"/>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0"/>
            <p:cNvSpPr/>
            <p:nvPr/>
          </p:nvSpPr>
          <p:spPr>
            <a:xfrm>
              <a:off x="726775" y="2151875"/>
              <a:ext cx="3688800" cy="1764900"/>
            </a:xfrm>
            <a:prstGeom prst="rect">
              <a:avLst/>
            </a:prstGeom>
            <a:solidFill>
              <a:schemeClr val="dk2"/>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2" name="Google Shape;1412;p50"/>
          <p:cNvSpPr txBox="1">
            <a:spLocks noGrp="1"/>
          </p:cNvSpPr>
          <p:nvPr>
            <p:ph type="title"/>
          </p:nvPr>
        </p:nvSpPr>
        <p:spPr>
          <a:xfrm>
            <a:off x="719975" y="29585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UI/UX </a:t>
            </a:r>
            <a:endParaRPr dirty="0"/>
          </a:p>
        </p:txBody>
      </p:sp>
      <p:sp>
        <p:nvSpPr>
          <p:cNvPr id="1413" name="Google Shape;1413;p50"/>
          <p:cNvSpPr txBox="1">
            <a:spLocks noGrp="1"/>
          </p:cNvSpPr>
          <p:nvPr>
            <p:ph type="subTitle" idx="1"/>
          </p:nvPr>
        </p:nvSpPr>
        <p:spPr>
          <a:xfrm>
            <a:off x="894267" y="2838775"/>
            <a:ext cx="1824000" cy="73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Introduction to UI/UX , Industrial opportunities in the Field , Introduction to tools like FIGMA , Notion ,DRIBBLE,BIHANCE ,MIRO etc</a:t>
            </a:r>
            <a:endParaRPr dirty="0"/>
          </a:p>
        </p:txBody>
      </p:sp>
      <p:sp>
        <p:nvSpPr>
          <p:cNvPr id="1414" name="Google Shape;1414;p50"/>
          <p:cNvSpPr txBox="1">
            <a:spLocks noGrp="1"/>
          </p:cNvSpPr>
          <p:nvPr>
            <p:ph type="subTitle" idx="2"/>
          </p:nvPr>
        </p:nvSpPr>
        <p:spPr>
          <a:xfrm>
            <a:off x="3343010" y="2295002"/>
            <a:ext cx="2457967" cy="141929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UX Methodologies and UI guidelines </a:t>
            </a:r>
            <a:endParaRPr dirty="0"/>
          </a:p>
        </p:txBody>
      </p:sp>
      <p:sp>
        <p:nvSpPr>
          <p:cNvPr id="1415" name="Google Shape;1415;p50"/>
          <p:cNvSpPr txBox="1">
            <a:spLocks noGrp="1"/>
          </p:cNvSpPr>
          <p:nvPr>
            <p:ph type="subTitle" idx="3"/>
          </p:nvPr>
        </p:nvSpPr>
        <p:spPr>
          <a:xfrm>
            <a:off x="6425698" y="3204625"/>
            <a:ext cx="1824000" cy="73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Problem Identification</a:t>
            </a:r>
            <a:endParaRPr dirty="0"/>
          </a:p>
        </p:txBody>
      </p:sp>
      <p:sp>
        <p:nvSpPr>
          <p:cNvPr id="1418" name="Google Shape;1418;p50"/>
          <p:cNvSpPr txBox="1">
            <a:spLocks noGrp="1"/>
          </p:cNvSpPr>
          <p:nvPr>
            <p:ph type="subTitle" idx="6"/>
          </p:nvPr>
        </p:nvSpPr>
        <p:spPr>
          <a:xfrm>
            <a:off x="6425698" y="2571750"/>
            <a:ext cx="18240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S</a:t>
            </a:r>
            <a:r>
              <a:rPr lang="en" dirty="0"/>
              <a:t>ession 3:</a:t>
            </a:r>
            <a:endParaRPr dirty="0"/>
          </a:p>
        </p:txBody>
      </p:sp>
      <p:sp>
        <p:nvSpPr>
          <p:cNvPr id="5" name="Google Shape;1416;p50">
            <a:extLst>
              <a:ext uri="{FF2B5EF4-FFF2-40B4-BE49-F238E27FC236}">
                <a16:creationId xmlns:a16="http://schemas.microsoft.com/office/drawing/2014/main" id="{77FED0BB-5817-D00E-5EC8-F09FDA9D467B}"/>
              </a:ext>
            </a:extLst>
          </p:cNvPr>
          <p:cNvSpPr txBox="1">
            <a:spLocks/>
          </p:cNvSpPr>
          <p:nvPr/>
        </p:nvSpPr>
        <p:spPr>
          <a:xfrm>
            <a:off x="894267" y="2389954"/>
            <a:ext cx="18240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400" b="1" i="0" u="none" strike="noStrike" cap="none">
                <a:solidFill>
                  <a:schemeClr val="dk1"/>
                </a:solidFill>
                <a:latin typeface="Montserrat"/>
                <a:ea typeface="Montserrat"/>
                <a:cs typeface="Montserrat"/>
                <a:sym typeface="Montserrat"/>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N" dirty="0"/>
              <a:t>Session 1:</a:t>
            </a:r>
          </a:p>
        </p:txBody>
      </p:sp>
      <p:sp>
        <p:nvSpPr>
          <p:cNvPr id="6" name="Google Shape;1416;p50">
            <a:extLst>
              <a:ext uri="{FF2B5EF4-FFF2-40B4-BE49-F238E27FC236}">
                <a16:creationId xmlns:a16="http://schemas.microsoft.com/office/drawing/2014/main" id="{D9A4FB8D-9841-346B-E273-2CF467C00F01}"/>
              </a:ext>
            </a:extLst>
          </p:cNvPr>
          <p:cNvSpPr txBox="1">
            <a:spLocks/>
          </p:cNvSpPr>
          <p:nvPr/>
        </p:nvSpPr>
        <p:spPr>
          <a:xfrm>
            <a:off x="3659975" y="1704143"/>
            <a:ext cx="18240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400" b="1" i="0" u="none" strike="noStrike" cap="none">
                <a:solidFill>
                  <a:schemeClr val="dk1"/>
                </a:solidFill>
                <a:latin typeface="Montserrat"/>
                <a:ea typeface="Montserrat"/>
                <a:cs typeface="Montserrat"/>
                <a:sym typeface="Montserrat"/>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N" dirty="0"/>
              <a:t>Session 2:</a:t>
            </a:r>
          </a:p>
        </p:txBody>
      </p:sp>
      <p:sp>
        <p:nvSpPr>
          <p:cNvPr id="8" name="Google Shape;1412;p50">
            <a:extLst>
              <a:ext uri="{FF2B5EF4-FFF2-40B4-BE49-F238E27FC236}">
                <a16:creationId xmlns:a16="http://schemas.microsoft.com/office/drawing/2014/main" id="{624001F3-EA4E-32C8-AA73-AE9CB74343DB}"/>
              </a:ext>
            </a:extLst>
          </p:cNvPr>
          <p:cNvSpPr txBox="1">
            <a:spLocks/>
          </p:cNvSpPr>
          <p:nvPr/>
        </p:nvSpPr>
        <p:spPr>
          <a:xfrm>
            <a:off x="1258736" y="799168"/>
            <a:ext cx="607896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IN" dirty="0"/>
              <a:t>13 Oct’23</a:t>
            </a:r>
          </a:p>
        </p:txBody>
      </p:sp>
    </p:spTree>
    <p:extLst>
      <p:ext uri="{BB962C8B-B14F-4D97-AF65-F5344CB8AC3E}">
        <p14:creationId xmlns:p14="http://schemas.microsoft.com/office/powerpoint/2010/main" val="19105045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402"/>
        <p:cNvGrpSpPr/>
        <p:nvPr/>
      </p:nvGrpSpPr>
      <p:grpSpPr>
        <a:xfrm>
          <a:off x="0" y="0"/>
          <a:ext cx="0" cy="0"/>
          <a:chOff x="0" y="0"/>
          <a:chExt cx="0" cy="0"/>
        </a:xfrm>
      </p:grpSpPr>
      <p:grpSp>
        <p:nvGrpSpPr>
          <p:cNvPr id="1403" name="Google Shape;1403;p50"/>
          <p:cNvGrpSpPr/>
          <p:nvPr/>
        </p:nvGrpSpPr>
        <p:grpSpPr>
          <a:xfrm>
            <a:off x="6054366" y="2171402"/>
            <a:ext cx="2566667" cy="2012202"/>
            <a:chOff x="726775" y="1904573"/>
            <a:chExt cx="3688800" cy="2012202"/>
          </a:xfrm>
        </p:grpSpPr>
        <p:sp>
          <p:nvSpPr>
            <p:cNvPr id="1404" name="Google Shape;1404;p50"/>
            <p:cNvSpPr/>
            <p:nvPr/>
          </p:nvSpPr>
          <p:spPr>
            <a:xfrm>
              <a:off x="726775" y="1904573"/>
              <a:ext cx="3688800" cy="247200"/>
            </a:xfrm>
            <a:prstGeom prst="rect">
              <a:avLst/>
            </a:prstGeom>
            <a:solidFill>
              <a:schemeClr val="dk1"/>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0"/>
            <p:cNvSpPr/>
            <p:nvPr/>
          </p:nvSpPr>
          <p:spPr>
            <a:xfrm>
              <a:off x="726775" y="2151875"/>
              <a:ext cx="3688800" cy="1764900"/>
            </a:xfrm>
            <a:prstGeom prst="rect">
              <a:avLst/>
            </a:prstGeom>
            <a:solidFill>
              <a:schemeClr val="dk2"/>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50"/>
          <p:cNvGrpSpPr/>
          <p:nvPr/>
        </p:nvGrpSpPr>
        <p:grpSpPr>
          <a:xfrm>
            <a:off x="3288666" y="1524052"/>
            <a:ext cx="2566667" cy="2012202"/>
            <a:chOff x="726775" y="1904573"/>
            <a:chExt cx="3688800" cy="2012202"/>
          </a:xfrm>
        </p:grpSpPr>
        <p:sp>
          <p:nvSpPr>
            <p:cNvPr id="1407" name="Google Shape;1407;p50"/>
            <p:cNvSpPr/>
            <p:nvPr/>
          </p:nvSpPr>
          <p:spPr>
            <a:xfrm>
              <a:off x="726775" y="1904573"/>
              <a:ext cx="3688800" cy="247200"/>
            </a:xfrm>
            <a:prstGeom prst="rect">
              <a:avLst/>
            </a:prstGeom>
            <a:solidFill>
              <a:schemeClr val="dk1"/>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0"/>
            <p:cNvSpPr/>
            <p:nvPr/>
          </p:nvSpPr>
          <p:spPr>
            <a:xfrm>
              <a:off x="726775" y="2151875"/>
              <a:ext cx="3688800" cy="1764900"/>
            </a:xfrm>
            <a:prstGeom prst="rect">
              <a:avLst/>
            </a:prstGeom>
            <a:solidFill>
              <a:schemeClr val="dk2"/>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50"/>
          <p:cNvGrpSpPr/>
          <p:nvPr/>
        </p:nvGrpSpPr>
        <p:grpSpPr>
          <a:xfrm>
            <a:off x="522954" y="2171402"/>
            <a:ext cx="2566667" cy="2012202"/>
            <a:chOff x="726775" y="1904573"/>
            <a:chExt cx="3688800" cy="2012202"/>
          </a:xfrm>
        </p:grpSpPr>
        <p:sp>
          <p:nvSpPr>
            <p:cNvPr id="1410" name="Google Shape;1410;p50"/>
            <p:cNvSpPr/>
            <p:nvPr/>
          </p:nvSpPr>
          <p:spPr>
            <a:xfrm>
              <a:off x="726775" y="1904573"/>
              <a:ext cx="3688800" cy="247200"/>
            </a:xfrm>
            <a:prstGeom prst="rect">
              <a:avLst/>
            </a:prstGeom>
            <a:solidFill>
              <a:schemeClr val="dk1"/>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0"/>
            <p:cNvSpPr/>
            <p:nvPr/>
          </p:nvSpPr>
          <p:spPr>
            <a:xfrm>
              <a:off x="726775" y="2151875"/>
              <a:ext cx="3688800" cy="1764900"/>
            </a:xfrm>
            <a:prstGeom prst="rect">
              <a:avLst/>
            </a:prstGeom>
            <a:solidFill>
              <a:schemeClr val="dk2"/>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2" name="Google Shape;1412;p50"/>
          <p:cNvSpPr txBox="1">
            <a:spLocks noGrp="1"/>
          </p:cNvSpPr>
          <p:nvPr>
            <p:ph type="title"/>
          </p:nvPr>
        </p:nvSpPr>
        <p:spPr>
          <a:xfrm>
            <a:off x="719975" y="29585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Managerial </a:t>
            </a:r>
            <a:endParaRPr dirty="0"/>
          </a:p>
        </p:txBody>
      </p:sp>
      <p:sp>
        <p:nvSpPr>
          <p:cNvPr id="1413" name="Google Shape;1413;p50"/>
          <p:cNvSpPr txBox="1">
            <a:spLocks noGrp="1"/>
          </p:cNvSpPr>
          <p:nvPr>
            <p:ph type="subTitle" idx="1"/>
          </p:nvPr>
        </p:nvSpPr>
        <p:spPr>
          <a:xfrm>
            <a:off x="894275" y="3204625"/>
            <a:ext cx="1824000" cy="73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What is Management , </a:t>
            </a:r>
          </a:p>
          <a:p>
            <a:pPr marL="0" lvl="0" indent="0" algn="ctr" rtl="0">
              <a:spcBef>
                <a:spcPts val="0"/>
              </a:spcBef>
              <a:spcAft>
                <a:spcPts val="0"/>
              </a:spcAft>
              <a:buNone/>
            </a:pPr>
            <a:r>
              <a:rPr lang="en-IN" dirty="0"/>
              <a:t>Why it’s Important ,Career Opportunities</a:t>
            </a:r>
          </a:p>
        </p:txBody>
      </p:sp>
      <p:sp>
        <p:nvSpPr>
          <p:cNvPr id="1414" name="Google Shape;1414;p50"/>
          <p:cNvSpPr txBox="1">
            <a:spLocks noGrp="1"/>
          </p:cNvSpPr>
          <p:nvPr>
            <p:ph type="subTitle" idx="2"/>
          </p:nvPr>
        </p:nvSpPr>
        <p:spPr>
          <a:xfrm>
            <a:off x="3343010" y="2295002"/>
            <a:ext cx="2457967" cy="1419291"/>
          </a:xfrm>
          <a:prstGeom prst="rect">
            <a:avLst/>
          </a:prstGeom>
        </p:spPr>
        <p:txBody>
          <a:bodyPr spcFirstLastPara="1" wrap="square" lIns="91425" tIns="91425" rIns="91425" bIns="91425" anchor="t" anchorCtr="0">
            <a:noAutofit/>
          </a:bodyPr>
          <a:lstStyle/>
          <a:p>
            <a:pPr algn="l"/>
            <a:r>
              <a:rPr lang="en-US" b="0" i="0" dirty="0">
                <a:solidFill>
                  <a:srgbClr val="333333"/>
                </a:solidFill>
                <a:effectLst/>
                <a:latin typeface="open sans" panose="020F0502020204030204" pitchFamily="34" charset="0"/>
              </a:rPr>
              <a:t>Management principles-</a:t>
            </a:r>
          </a:p>
          <a:p>
            <a:pPr algn="l"/>
            <a:r>
              <a:rPr lang="en-US" dirty="0">
                <a:solidFill>
                  <a:srgbClr val="333333"/>
                </a:solidFill>
                <a:latin typeface="open sans" panose="020F0502020204030204" pitchFamily="34" charset="0"/>
              </a:rPr>
              <a:t>Division of Work ,</a:t>
            </a:r>
            <a:r>
              <a:rPr lang="en-IN" b="0" i="0" dirty="0">
                <a:solidFill>
                  <a:srgbClr val="333333"/>
                </a:solidFill>
                <a:effectLst/>
                <a:latin typeface="open sans" panose="020B0606030504020204" pitchFamily="34" charset="0"/>
              </a:rPr>
              <a:t> Balancing</a:t>
            </a:r>
          </a:p>
          <a:p>
            <a:pPr algn="l"/>
            <a:r>
              <a:rPr lang="en-IN" b="0" i="0" dirty="0">
                <a:solidFill>
                  <a:srgbClr val="333333"/>
                </a:solidFill>
                <a:effectLst/>
                <a:latin typeface="open sans" panose="020B0606030504020204" pitchFamily="34" charset="0"/>
              </a:rPr>
              <a:t>Authority and Responsibility,</a:t>
            </a:r>
          </a:p>
          <a:p>
            <a:pPr algn="l"/>
            <a:r>
              <a:rPr lang="en-IN" b="0" i="0" dirty="0">
                <a:solidFill>
                  <a:srgbClr val="333333"/>
                </a:solidFill>
                <a:effectLst/>
                <a:latin typeface="open sans" panose="020B0606030504020204" pitchFamily="34" charset="0"/>
              </a:rPr>
              <a:t>Discipline, Unity of Command</a:t>
            </a:r>
          </a:p>
          <a:p>
            <a:pPr algn="l"/>
            <a:r>
              <a:rPr lang="en-IN" dirty="0">
                <a:solidFill>
                  <a:srgbClr val="333333"/>
                </a:solidFill>
                <a:latin typeface="open sans" panose="020B0606030504020204" pitchFamily="34" charset="0"/>
              </a:rPr>
              <a:t>Unity of Direction </a:t>
            </a:r>
            <a:endParaRPr dirty="0"/>
          </a:p>
        </p:txBody>
      </p:sp>
      <p:sp>
        <p:nvSpPr>
          <p:cNvPr id="1415" name="Google Shape;1415;p50"/>
          <p:cNvSpPr txBox="1">
            <a:spLocks noGrp="1"/>
          </p:cNvSpPr>
          <p:nvPr>
            <p:ph type="subTitle" idx="3"/>
          </p:nvPr>
        </p:nvSpPr>
        <p:spPr>
          <a:xfrm>
            <a:off x="6425698" y="3204625"/>
            <a:ext cx="1824000" cy="73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Subordination, remuneration , Centralization </a:t>
            </a:r>
            <a:endParaRPr dirty="0"/>
          </a:p>
        </p:txBody>
      </p:sp>
      <p:sp>
        <p:nvSpPr>
          <p:cNvPr id="1418" name="Google Shape;1418;p50"/>
          <p:cNvSpPr txBox="1">
            <a:spLocks noGrp="1"/>
          </p:cNvSpPr>
          <p:nvPr>
            <p:ph type="subTitle" idx="6"/>
          </p:nvPr>
        </p:nvSpPr>
        <p:spPr>
          <a:xfrm>
            <a:off x="6425698" y="2571750"/>
            <a:ext cx="18240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S</a:t>
            </a:r>
            <a:r>
              <a:rPr lang="en" dirty="0"/>
              <a:t>ession 3:</a:t>
            </a:r>
            <a:endParaRPr dirty="0"/>
          </a:p>
        </p:txBody>
      </p:sp>
      <p:sp>
        <p:nvSpPr>
          <p:cNvPr id="5" name="Google Shape;1416;p50">
            <a:extLst>
              <a:ext uri="{FF2B5EF4-FFF2-40B4-BE49-F238E27FC236}">
                <a16:creationId xmlns:a16="http://schemas.microsoft.com/office/drawing/2014/main" id="{77FED0BB-5817-D00E-5EC8-F09FDA9D467B}"/>
              </a:ext>
            </a:extLst>
          </p:cNvPr>
          <p:cNvSpPr txBox="1">
            <a:spLocks/>
          </p:cNvSpPr>
          <p:nvPr/>
        </p:nvSpPr>
        <p:spPr>
          <a:xfrm>
            <a:off x="894267" y="2389954"/>
            <a:ext cx="18240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400" b="1" i="0" u="none" strike="noStrike" cap="none">
                <a:solidFill>
                  <a:schemeClr val="dk1"/>
                </a:solidFill>
                <a:latin typeface="Montserrat"/>
                <a:ea typeface="Montserrat"/>
                <a:cs typeface="Montserrat"/>
                <a:sym typeface="Montserrat"/>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N" dirty="0"/>
              <a:t>Session 1:</a:t>
            </a:r>
          </a:p>
        </p:txBody>
      </p:sp>
      <p:sp>
        <p:nvSpPr>
          <p:cNvPr id="6" name="Google Shape;1416;p50">
            <a:extLst>
              <a:ext uri="{FF2B5EF4-FFF2-40B4-BE49-F238E27FC236}">
                <a16:creationId xmlns:a16="http://schemas.microsoft.com/office/drawing/2014/main" id="{D9A4FB8D-9841-346B-E273-2CF467C00F01}"/>
              </a:ext>
            </a:extLst>
          </p:cNvPr>
          <p:cNvSpPr txBox="1">
            <a:spLocks/>
          </p:cNvSpPr>
          <p:nvPr/>
        </p:nvSpPr>
        <p:spPr>
          <a:xfrm>
            <a:off x="3659975" y="1704143"/>
            <a:ext cx="18240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400" b="1" i="0" u="none" strike="noStrike" cap="none">
                <a:solidFill>
                  <a:schemeClr val="dk1"/>
                </a:solidFill>
                <a:latin typeface="Montserrat"/>
                <a:ea typeface="Montserrat"/>
                <a:cs typeface="Montserrat"/>
                <a:sym typeface="Montserrat"/>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N" dirty="0"/>
              <a:t>Session 2:</a:t>
            </a:r>
          </a:p>
        </p:txBody>
      </p:sp>
      <p:sp>
        <p:nvSpPr>
          <p:cNvPr id="8" name="Google Shape;1412;p50">
            <a:extLst>
              <a:ext uri="{FF2B5EF4-FFF2-40B4-BE49-F238E27FC236}">
                <a16:creationId xmlns:a16="http://schemas.microsoft.com/office/drawing/2014/main" id="{624001F3-EA4E-32C8-AA73-AE9CB74343DB}"/>
              </a:ext>
            </a:extLst>
          </p:cNvPr>
          <p:cNvSpPr txBox="1">
            <a:spLocks/>
          </p:cNvSpPr>
          <p:nvPr/>
        </p:nvSpPr>
        <p:spPr>
          <a:xfrm>
            <a:off x="1258736" y="799168"/>
            <a:ext cx="607896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IN" dirty="0"/>
              <a:t>14 Oct’23</a:t>
            </a:r>
          </a:p>
        </p:txBody>
      </p:sp>
    </p:spTree>
    <p:extLst>
      <p:ext uri="{BB962C8B-B14F-4D97-AF65-F5344CB8AC3E}">
        <p14:creationId xmlns:p14="http://schemas.microsoft.com/office/powerpoint/2010/main" val="10344560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38"/>
        <p:cNvGrpSpPr/>
        <p:nvPr/>
      </p:nvGrpSpPr>
      <p:grpSpPr>
        <a:xfrm>
          <a:off x="0" y="0"/>
          <a:ext cx="0" cy="0"/>
          <a:chOff x="0" y="0"/>
          <a:chExt cx="0" cy="0"/>
        </a:xfrm>
      </p:grpSpPr>
      <p:grpSp>
        <p:nvGrpSpPr>
          <p:cNvPr id="1439" name="Google Shape;1439;p52"/>
          <p:cNvGrpSpPr/>
          <p:nvPr/>
        </p:nvGrpSpPr>
        <p:grpSpPr>
          <a:xfrm>
            <a:off x="1666421" y="745150"/>
            <a:ext cx="5811100" cy="3397850"/>
            <a:chOff x="2172900" y="745150"/>
            <a:chExt cx="4798200" cy="3397850"/>
          </a:xfrm>
        </p:grpSpPr>
        <p:sp>
          <p:nvSpPr>
            <p:cNvPr id="1440" name="Google Shape;1440;p52"/>
            <p:cNvSpPr/>
            <p:nvPr/>
          </p:nvSpPr>
          <p:spPr>
            <a:xfrm>
              <a:off x="2172900" y="745150"/>
              <a:ext cx="4798200" cy="255300"/>
            </a:xfrm>
            <a:prstGeom prst="rect">
              <a:avLst/>
            </a:prstGeom>
            <a:solidFill>
              <a:schemeClr val="dk1"/>
            </a:solidFill>
            <a:ln>
              <a:noFill/>
            </a:ln>
            <a:effectLst>
              <a:outerShdw dist="133350" dir="28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2"/>
            <p:cNvSpPr/>
            <p:nvPr/>
          </p:nvSpPr>
          <p:spPr>
            <a:xfrm>
              <a:off x="2172900" y="1000500"/>
              <a:ext cx="4798200" cy="3142500"/>
            </a:xfrm>
            <a:prstGeom prst="rect">
              <a:avLst/>
            </a:prstGeom>
            <a:solidFill>
              <a:schemeClr val="dk2"/>
            </a:solidFill>
            <a:ln>
              <a:noFill/>
            </a:ln>
            <a:effectLst>
              <a:outerShdw dist="133350" dir="28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2" name="Google Shape;1442;p52"/>
          <p:cNvSpPr txBox="1">
            <a:spLocks noGrp="1"/>
          </p:cNvSpPr>
          <p:nvPr>
            <p:ph type="title"/>
          </p:nvPr>
        </p:nvSpPr>
        <p:spPr>
          <a:xfrm>
            <a:off x="3915975" y="1889525"/>
            <a:ext cx="2986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Result </a:t>
            </a:r>
            <a:endParaRPr dirty="0"/>
          </a:p>
        </p:txBody>
      </p:sp>
      <p:sp>
        <p:nvSpPr>
          <p:cNvPr id="1443" name="Google Shape;1443;p52"/>
          <p:cNvSpPr txBox="1">
            <a:spLocks noGrp="1"/>
          </p:cNvSpPr>
          <p:nvPr>
            <p:ph type="title" idx="2"/>
          </p:nvPr>
        </p:nvSpPr>
        <p:spPr>
          <a:xfrm>
            <a:off x="2241177" y="2150838"/>
            <a:ext cx="1420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1444" name="Google Shape;1444;p52"/>
          <p:cNvSpPr txBox="1">
            <a:spLocks noGrp="1"/>
          </p:cNvSpPr>
          <p:nvPr>
            <p:ph type="subTitle" idx="1"/>
          </p:nvPr>
        </p:nvSpPr>
        <p:spPr>
          <a:xfrm>
            <a:off x="3915975" y="2642250"/>
            <a:ext cx="2986800" cy="61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On the Basis of Projects Made by Students </a:t>
            </a:r>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20"/>
        <p:cNvGrpSpPr/>
        <p:nvPr/>
      </p:nvGrpSpPr>
      <p:grpSpPr>
        <a:xfrm>
          <a:off x="0" y="0"/>
          <a:ext cx="0" cy="0"/>
          <a:chOff x="0" y="0"/>
          <a:chExt cx="0" cy="0"/>
        </a:xfrm>
      </p:grpSpPr>
      <p:grpSp>
        <p:nvGrpSpPr>
          <p:cNvPr id="1321" name="Google Shape;1321;p44"/>
          <p:cNvGrpSpPr/>
          <p:nvPr/>
        </p:nvGrpSpPr>
        <p:grpSpPr>
          <a:xfrm>
            <a:off x="1708925" y="745150"/>
            <a:ext cx="5726100" cy="3397850"/>
            <a:chOff x="1708925" y="745150"/>
            <a:chExt cx="5726100" cy="3397850"/>
          </a:xfrm>
        </p:grpSpPr>
        <p:sp>
          <p:nvSpPr>
            <p:cNvPr id="1322" name="Google Shape;1322;p44"/>
            <p:cNvSpPr/>
            <p:nvPr/>
          </p:nvSpPr>
          <p:spPr>
            <a:xfrm>
              <a:off x="1708925" y="745150"/>
              <a:ext cx="5726100" cy="255300"/>
            </a:xfrm>
            <a:prstGeom prst="rect">
              <a:avLst/>
            </a:prstGeom>
            <a:solidFill>
              <a:schemeClr val="dk1"/>
            </a:solidFill>
            <a:ln>
              <a:noFill/>
            </a:ln>
            <a:effectLst>
              <a:outerShdw dist="171450" dir="228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4"/>
            <p:cNvSpPr/>
            <p:nvPr/>
          </p:nvSpPr>
          <p:spPr>
            <a:xfrm>
              <a:off x="1708925" y="1000500"/>
              <a:ext cx="5726100" cy="3142500"/>
            </a:xfrm>
            <a:prstGeom prst="rect">
              <a:avLst/>
            </a:prstGeom>
            <a:solidFill>
              <a:schemeClr val="dk2"/>
            </a:solidFill>
            <a:ln>
              <a:noFill/>
            </a:ln>
            <a:effectLst>
              <a:outerShdw dist="171450" dir="228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5" name="Google Shape;1325;p44"/>
          <p:cNvSpPr txBox="1">
            <a:spLocks noGrp="1"/>
          </p:cNvSpPr>
          <p:nvPr>
            <p:ph type="subTitle" idx="1"/>
          </p:nvPr>
        </p:nvSpPr>
        <p:spPr>
          <a:xfrm>
            <a:off x="2135524" y="2088340"/>
            <a:ext cx="5008691" cy="1063737"/>
          </a:xfrm>
          <a:prstGeom prst="rect">
            <a:avLst/>
          </a:prstGeom>
          <a:solidFill>
            <a:schemeClr val="dk1"/>
          </a:solidFill>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dk2"/>
                </a:solidFill>
              </a:rPr>
              <a:t>All Projects reviewed by Senior Members of GDSC and Result Declaration .</a:t>
            </a:r>
          </a:p>
          <a:p>
            <a:pPr marL="0" lvl="0" indent="0" algn="ctr" rtl="0">
              <a:spcBef>
                <a:spcPts val="0"/>
              </a:spcBef>
              <a:spcAft>
                <a:spcPts val="0"/>
              </a:spcAft>
              <a:buNone/>
            </a:pPr>
            <a:r>
              <a:rPr lang="en-IN" dirty="0">
                <a:solidFill>
                  <a:schemeClr val="dk2"/>
                </a:solidFill>
              </a:rPr>
              <a:t>1</a:t>
            </a:r>
            <a:r>
              <a:rPr lang="en-IN" baseline="30000" dirty="0">
                <a:solidFill>
                  <a:schemeClr val="dk2"/>
                </a:solidFill>
              </a:rPr>
              <a:t>st</a:t>
            </a:r>
            <a:r>
              <a:rPr lang="en-IN" dirty="0">
                <a:solidFill>
                  <a:schemeClr val="dk2"/>
                </a:solidFill>
              </a:rPr>
              <a:t> Position Holder </a:t>
            </a:r>
          </a:p>
          <a:p>
            <a:pPr marL="0" lvl="0" indent="0" algn="ctr" rtl="0">
              <a:spcBef>
                <a:spcPts val="0"/>
              </a:spcBef>
              <a:spcAft>
                <a:spcPts val="0"/>
              </a:spcAft>
              <a:buNone/>
            </a:pPr>
            <a:r>
              <a:rPr lang="en-IN" dirty="0">
                <a:solidFill>
                  <a:schemeClr val="dk2"/>
                </a:solidFill>
              </a:rPr>
              <a:t>Runner Up </a:t>
            </a:r>
            <a:endParaRPr dirty="0">
              <a:solidFill>
                <a:schemeClr val="dk2"/>
              </a:solidFill>
            </a:endParaRPr>
          </a:p>
        </p:txBody>
      </p:sp>
      <p:sp>
        <p:nvSpPr>
          <p:cNvPr id="1326" name="Google Shape;1326;p44"/>
          <p:cNvSpPr/>
          <p:nvPr/>
        </p:nvSpPr>
        <p:spPr>
          <a:xfrm flipH="1">
            <a:off x="7234438" y="593550"/>
            <a:ext cx="394124" cy="408625"/>
          </a:xfrm>
          <a:custGeom>
            <a:avLst/>
            <a:gdLst/>
            <a:ahLst/>
            <a:cxnLst/>
            <a:rect l="l" t="t" r="r" b="b"/>
            <a:pathLst>
              <a:path w="8752" h="9074" extrusionOk="0">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48538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438"/>
        <p:cNvGrpSpPr/>
        <p:nvPr/>
      </p:nvGrpSpPr>
      <p:grpSpPr>
        <a:xfrm>
          <a:off x="0" y="0"/>
          <a:ext cx="0" cy="0"/>
          <a:chOff x="0" y="0"/>
          <a:chExt cx="0" cy="0"/>
        </a:xfrm>
      </p:grpSpPr>
      <p:grpSp>
        <p:nvGrpSpPr>
          <p:cNvPr id="1439" name="Google Shape;1439;p52"/>
          <p:cNvGrpSpPr/>
          <p:nvPr/>
        </p:nvGrpSpPr>
        <p:grpSpPr>
          <a:xfrm>
            <a:off x="1666421" y="745150"/>
            <a:ext cx="5811100" cy="3397850"/>
            <a:chOff x="2172900" y="745150"/>
            <a:chExt cx="4798200" cy="3397850"/>
          </a:xfrm>
        </p:grpSpPr>
        <p:sp>
          <p:nvSpPr>
            <p:cNvPr id="1440" name="Google Shape;1440;p52"/>
            <p:cNvSpPr/>
            <p:nvPr/>
          </p:nvSpPr>
          <p:spPr>
            <a:xfrm>
              <a:off x="2172900" y="745150"/>
              <a:ext cx="4798200" cy="255300"/>
            </a:xfrm>
            <a:prstGeom prst="rect">
              <a:avLst/>
            </a:prstGeom>
            <a:solidFill>
              <a:schemeClr val="dk1"/>
            </a:solidFill>
            <a:ln>
              <a:noFill/>
            </a:ln>
            <a:effectLst>
              <a:outerShdw dist="133350" dir="28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2"/>
            <p:cNvSpPr/>
            <p:nvPr/>
          </p:nvSpPr>
          <p:spPr>
            <a:xfrm>
              <a:off x="2172900" y="1000500"/>
              <a:ext cx="4798200" cy="3142500"/>
            </a:xfrm>
            <a:prstGeom prst="rect">
              <a:avLst/>
            </a:prstGeom>
            <a:solidFill>
              <a:schemeClr val="dk2"/>
            </a:solidFill>
            <a:ln>
              <a:noFill/>
            </a:ln>
            <a:effectLst>
              <a:outerShdw dist="133350" dir="28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2" name="Google Shape;1442;p52"/>
          <p:cNvSpPr txBox="1">
            <a:spLocks noGrp="1"/>
          </p:cNvSpPr>
          <p:nvPr>
            <p:ph type="title"/>
          </p:nvPr>
        </p:nvSpPr>
        <p:spPr>
          <a:xfrm>
            <a:off x="3915975" y="1889525"/>
            <a:ext cx="2986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Analysis</a:t>
            </a:r>
            <a:endParaRPr dirty="0"/>
          </a:p>
        </p:txBody>
      </p:sp>
      <p:sp>
        <p:nvSpPr>
          <p:cNvPr id="1443" name="Google Shape;1443;p52"/>
          <p:cNvSpPr txBox="1">
            <a:spLocks noGrp="1"/>
          </p:cNvSpPr>
          <p:nvPr>
            <p:ph type="title" idx="2"/>
          </p:nvPr>
        </p:nvSpPr>
        <p:spPr>
          <a:xfrm>
            <a:off x="2241177" y="2150838"/>
            <a:ext cx="1420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1444" name="Google Shape;1444;p52"/>
          <p:cNvSpPr txBox="1">
            <a:spLocks noGrp="1"/>
          </p:cNvSpPr>
          <p:nvPr>
            <p:ph type="subTitle" idx="1"/>
          </p:nvPr>
        </p:nvSpPr>
        <p:spPr>
          <a:xfrm>
            <a:off x="3915975" y="2642250"/>
            <a:ext cx="2986800" cy="61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Post Event Analysis </a:t>
            </a:r>
            <a:endParaRPr dirty="0"/>
          </a:p>
        </p:txBody>
      </p:sp>
    </p:spTree>
    <p:extLst>
      <p:ext uri="{BB962C8B-B14F-4D97-AF65-F5344CB8AC3E}">
        <p14:creationId xmlns:p14="http://schemas.microsoft.com/office/powerpoint/2010/main" val="33857858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480"/>
        <p:cNvGrpSpPr/>
        <p:nvPr/>
      </p:nvGrpSpPr>
      <p:grpSpPr>
        <a:xfrm>
          <a:off x="0" y="0"/>
          <a:ext cx="0" cy="0"/>
          <a:chOff x="0" y="0"/>
          <a:chExt cx="0" cy="0"/>
        </a:xfrm>
      </p:grpSpPr>
      <p:grpSp>
        <p:nvGrpSpPr>
          <p:cNvPr id="1481" name="Google Shape;1481;p55"/>
          <p:cNvGrpSpPr/>
          <p:nvPr/>
        </p:nvGrpSpPr>
        <p:grpSpPr>
          <a:xfrm>
            <a:off x="796210" y="872825"/>
            <a:ext cx="7551581" cy="3397850"/>
            <a:chOff x="1708925" y="745150"/>
            <a:chExt cx="5726100" cy="3397850"/>
          </a:xfrm>
        </p:grpSpPr>
        <p:sp>
          <p:nvSpPr>
            <p:cNvPr id="1482" name="Google Shape;1482;p55"/>
            <p:cNvSpPr/>
            <p:nvPr/>
          </p:nvSpPr>
          <p:spPr>
            <a:xfrm>
              <a:off x="1708925" y="745150"/>
              <a:ext cx="5726100" cy="255300"/>
            </a:xfrm>
            <a:prstGeom prst="rect">
              <a:avLst/>
            </a:prstGeom>
            <a:solidFill>
              <a:schemeClr val="dk1"/>
            </a:solidFill>
            <a:ln>
              <a:noFill/>
            </a:ln>
            <a:effectLst>
              <a:outerShdw dist="171450" dir="228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5"/>
            <p:cNvSpPr/>
            <p:nvPr/>
          </p:nvSpPr>
          <p:spPr>
            <a:xfrm>
              <a:off x="1708925" y="1000500"/>
              <a:ext cx="5726100" cy="3142500"/>
            </a:xfrm>
            <a:prstGeom prst="rect">
              <a:avLst/>
            </a:prstGeom>
            <a:solidFill>
              <a:schemeClr val="dk2"/>
            </a:solidFill>
            <a:ln>
              <a:noFill/>
            </a:ln>
            <a:effectLst>
              <a:outerShdw dist="171450" dir="228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4" name="Google Shape;1484;p55"/>
          <p:cNvSpPr txBox="1">
            <a:spLocks noGrp="1"/>
          </p:cNvSpPr>
          <p:nvPr>
            <p:ph type="subTitle" idx="1"/>
          </p:nvPr>
        </p:nvSpPr>
        <p:spPr>
          <a:xfrm>
            <a:off x="1520075" y="1447250"/>
            <a:ext cx="6103800" cy="1531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Post Event analysis  by Feedback from Students .</a:t>
            </a:r>
            <a:endParaRPr dirty="0"/>
          </a:p>
        </p:txBody>
      </p:sp>
      <p:sp>
        <p:nvSpPr>
          <p:cNvPr id="3" name="Title 2">
            <a:extLst>
              <a:ext uri="{FF2B5EF4-FFF2-40B4-BE49-F238E27FC236}">
                <a16:creationId xmlns:a16="http://schemas.microsoft.com/office/drawing/2014/main" id="{DB201DF9-709F-FE9D-2660-31868C8D6086}"/>
              </a:ext>
            </a:extLst>
          </p:cNvPr>
          <p:cNvSpPr>
            <a:spLocks noGrp="1"/>
          </p:cNvSpPr>
          <p:nvPr>
            <p:ph type="title"/>
          </p:nvPr>
        </p:nvSpPr>
        <p:spPr/>
        <p:txBody>
          <a:bodyPr/>
          <a:lstStyle/>
          <a:p>
            <a:r>
              <a:rPr lang="en-IN" sz="1200" dirty="0"/>
              <a:t>Feedback form sent to Students after Event on the Group</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898"/>
        <p:cNvGrpSpPr/>
        <p:nvPr/>
      </p:nvGrpSpPr>
      <p:grpSpPr>
        <a:xfrm>
          <a:off x="0" y="0"/>
          <a:ext cx="0" cy="0"/>
          <a:chOff x="0" y="0"/>
          <a:chExt cx="0" cy="0"/>
        </a:xfrm>
      </p:grpSpPr>
      <p:grpSp>
        <p:nvGrpSpPr>
          <p:cNvPr id="1899" name="Google Shape;1899;p75"/>
          <p:cNvGrpSpPr/>
          <p:nvPr/>
        </p:nvGrpSpPr>
        <p:grpSpPr>
          <a:xfrm>
            <a:off x="1978814" y="411875"/>
            <a:ext cx="5186385" cy="4319750"/>
            <a:chOff x="2172900" y="745150"/>
            <a:chExt cx="4798210" cy="4319750"/>
          </a:xfrm>
        </p:grpSpPr>
        <p:sp>
          <p:nvSpPr>
            <p:cNvPr id="1900" name="Google Shape;1900;p75"/>
            <p:cNvSpPr/>
            <p:nvPr/>
          </p:nvSpPr>
          <p:spPr>
            <a:xfrm>
              <a:off x="2172900" y="745150"/>
              <a:ext cx="4798200" cy="255300"/>
            </a:xfrm>
            <a:prstGeom prst="rect">
              <a:avLst/>
            </a:prstGeom>
            <a:solidFill>
              <a:schemeClr val="dk1"/>
            </a:solidFill>
            <a:ln>
              <a:noFill/>
            </a:ln>
            <a:effectLst>
              <a:outerShdw dist="133350" dir="28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75"/>
            <p:cNvSpPr/>
            <p:nvPr/>
          </p:nvSpPr>
          <p:spPr>
            <a:xfrm>
              <a:off x="2172910" y="1000500"/>
              <a:ext cx="4798200" cy="4064400"/>
            </a:xfrm>
            <a:prstGeom prst="rect">
              <a:avLst/>
            </a:prstGeom>
            <a:solidFill>
              <a:schemeClr val="dk2"/>
            </a:solidFill>
            <a:ln>
              <a:noFill/>
            </a:ln>
            <a:effectLst>
              <a:outerShdw dist="133350" dir="28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2" name="Google Shape;1902;p75"/>
          <p:cNvSpPr txBox="1">
            <a:spLocks noGrp="1"/>
          </p:cNvSpPr>
          <p:nvPr>
            <p:ph type="title"/>
          </p:nvPr>
        </p:nvSpPr>
        <p:spPr>
          <a:xfrm>
            <a:off x="2347950" y="1711382"/>
            <a:ext cx="44481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
        <p:nvSpPr>
          <p:cNvPr id="1913" name="Google Shape;1913;p75"/>
          <p:cNvSpPr/>
          <p:nvPr/>
        </p:nvSpPr>
        <p:spPr>
          <a:xfrm>
            <a:off x="3609668" y="3181391"/>
            <a:ext cx="219341" cy="250666"/>
          </a:xfrm>
          <a:custGeom>
            <a:avLst/>
            <a:gdLst/>
            <a:ahLst/>
            <a:cxnLst/>
            <a:rect l="l" t="t" r="r" b="b"/>
            <a:pathLst>
              <a:path w="118084" h="134948" extrusionOk="0">
                <a:moveTo>
                  <a:pt x="69703" y="1"/>
                </a:moveTo>
                <a:cubicBezTo>
                  <a:pt x="69732" y="18483"/>
                  <a:pt x="69791" y="73192"/>
                  <a:pt x="69614" y="94277"/>
                </a:cubicBezTo>
                <a:cubicBezTo>
                  <a:pt x="69555" y="101848"/>
                  <a:pt x="66627" y="108827"/>
                  <a:pt x="61393" y="113914"/>
                </a:cubicBezTo>
                <a:cubicBezTo>
                  <a:pt x="56291" y="118871"/>
                  <a:pt x="49391" y="121638"/>
                  <a:pt x="41981" y="121638"/>
                </a:cubicBezTo>
                <a:cubicBezTo>
                  <a:pt x="41788" y="121638"/>
                  <a:pt x="41595" y="121636"/>
                  <a:pt x="41402" y="121632"/>
                </a:cubicBezTo>
                <a:cubicBezTo>
                  <a:pt x="26527" y="121336"/>
                  <a:pt x="14462" y="109005"/>
                  <a:pt x="14491" y="94159"/>
                </a:cubicBezTo>
                <a:cubicBezTo>
                  <a:pt x="14491" y="82094"/>
                  <a:pt x="22387" y="71477"/>
                  <a:pt x="33950" y="67988"/>
                </a:cubicBezTo>
                <a:lnTo>
                  <a:pt x="33861" y="54473"/>
                </a:lnTo>
                <a:cubicBezTo>
                  <a:pt x="25522" y="56070"/>
                  <a:pt x="17360" y="60949"/>
                  <a:pt x="11238" y="68224"/>
                </a:cubicBezTo>
                <a:cubicBezTo>
                  <a:pt x="3401" y="77480"/>
                  <a:pt x="1" y="88984"/>
                  <a:pt x="1864" y="99837"/>
                </a:cubicBezTo>
                <a:cubicBezTo>
                  <a:pt x="3668" y="109951"/>
                  <a:pt x="8961" y="119148"/>
                  <a:pt x="16857" y="125772"/>
                </a:cubicBezTo>
                <a:cubicBezTo>
                  <a:pt x="23901" y="131741"/>
                  <a:pt x="32192" y="134947"/>
                  <a:pt x="40396" y="134947"/>
                </a:cubicBezTo>
                <a:cubicBezTo>
                  <a:pt x="41215" y="134947"/>
                  <a:pt x="42034" y="134915"/>
                  <a:pt x="42851" y="134851"/>
                </a:cubicBezTo>
                <a:cubicBezTo>
                  <a:pt x="66893" y="133017"/>
                  <a:pt x="82508" y="116634"/>
                  <a:pt x="82596" y="93183"/>
                </a:cubicBezTo>
                <a:lnTo>
                  <a:pt x="82626" y="43738"/>
                </a:lnTo>
                <a:cubicBezTo>
                  <a:pt x="82626" y="40066"/>
                  <a:pt x="85620" y="37517"/>
                  <a:pt x="88833" y="37517"/>
                </a:cubicBezTo>
                <a:cubicBezTo>
                  <a:pt x="90045" y="37517"/>
                  <a:pt x="91289" y="37880"/>
                  <a:pt x="92414" y="38681"/>
                </a:cubicBezTo>
                <a:cubicBezTo>
                  <a:pt x="100014" y="44064"/>
                  <a:pt x="111163" y="46104"/>
                  <a:pt x="118083" y="46873"/>
                </a:cubicBezTo>
                <a:lnTo>
                  <a:pt x="118083" y="34127"/>
                </a:lnTo>
                <a:cubicBezTo>
                  <a:pt x="112405" y="32530"/>
                  <a:pt x="106432" y="30697"/>
                  <a:pt x="101197" y="27503"/>
                </a:cubicBezTo>
                <a:cubicBezTo>
                  <a:pt x="91320" y="21441"/>
                  <a:pt x="85228" y="12214"/>
                  <a:pt x="83069" y="30"/>
                </a:cubicBezTo>
                <a:lnTo>
                  <a:pt x="830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grpSp>
        <p:nvGrpSpPr>
          <p:cNvPr id="1357" name="Google Shape;1357;p47"/>
          <p:cNvGrpSpPr/>
          <p:nvPr/>
        </p:nvGrpSpPr>
        <p:grpSpPr>
          <a:xfrm>
            <a:off x="4710100" y="1467251"/>
            <a:ext cx="3498095" cy="2685699"/>
            <a:chOff x="726769" y="1904573"/>
            <a:chExt cx="3688806" cy="2685699"/>
          </a:xfrm>
        </p:grpSpPr>
        <p:sp>
          <p:nvSpPr>
            <p:cNvPr id="1358" name="Google Shape;1358;p47"/>
            <p:cNvSpPr/>
            <p:nvPr/>
          </p:nvSpPr>
          <p:spPr>
            <a:xfrm>
              <a:off x="726775" y="1904573"/>
              <a:ext cx="3688800" cy="247200"/>
            </a:xfrm>
            <a:prstGeom prst="rect">
              <a:avLst/>
            </a:prstGeom>
            <a:solidFill>
              <a:schemeClr val="dk1"/>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7"/>
            <p:cNvSpPr/>
            <p:nvPr/>
          </p:nvSpPr>
          <p:spPr>
            <a:xfrm>
              <a:off x="726769" y="2151873"/>
              <a:ext cx="3688800" cy="2438400"/>
            </a:xfrm>
            <a:prstGeom prst="rect">
              <a:avLst/>
            </a:prstGeom>
            <a:solidFill>
              <a:schemeClr val="dk2"/>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0" name="Google Shape;1360;p47"/>
          <p:cNvGrpSpPr/>
          <p:nvPr/>
        </p:nvGrpSpPr>
        <p:grpSpPr>
          <a:xfrm>
            <a:off x="726743" y="1467251"/>
            <a:ext cx="3498096" cy="2685699"/>
            <a:chOff x="726775" y="1904573"/>
            <a:chExt cx="3688807" cy="2685699"/>
          </a:xfrm>
        </p:grpSpPr>
        <p:sp>
          <p:nvSpPr>
            <p:cNvPr id="1361" name="Google Shape;1361;p47"/>
            <p:cNvSpPr/>
            <p:nvPr/>
          </p:nvSpPr>
          <p:spPr>
            <a:xfrm>
              <a:off x="726775" y="1904573"/>
              <a:ext cx="3688800" cy="247200"/>
            </a:xfrm>
            <a:prstGeom prst="rect">
              <a:avLst/>
            </a:prstGeom>
            <a:solidFill>
              <a:schemeClr val="dk1"/>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7"/>
            <p:cNvSpPr/>
            <p:nvPr/>
          </p:nvSpPr>
          <p:spPr>
            <a:xfrm>
              <a:off x="726782" y="2151873"/>
              <a:ext cx="3688800" cy="2438400"/>
            </a:xfrm>
            <a:prstGeom prst="rect">
              <a:avLst/>
            </a:prstGeom>
            <a:solidFill>
              <a:schemeClr val="dk2"/>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3" name="Google Shape;1363;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Fields Work In :-</a:t>
            </a:r>
            <a:endParaRPr dirty="0"/>
          </a:p>
        </p:txBody>
      </p:sp>
      <p:sp>
        <p:nvSpPr>
          <p:cNvPr id="1364" name="Google Shape;1364;p47"/>
          <p:cNvSpPr txBox="1">
            <a:spLocks noGrp="1"/>
          </p:cNvSpPr>
          <p:nvPr>
            <p:ph type="subTitle" idx="1"/>
          </p:nvPr>
        </p:nvSpPr>
        <p:spPr>
          <a:xfrm>
            <a:off x="5037295" y="2222709"/>
            <a:ext cx="2947800" cy="223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the growth of all and to bring chances for all the domains to excel and also develop teamwork skills, we provide managerial domain to increase the productivity of all our members by being the face of this society and bring forth new projects</a:t>
            </a:r>
            <a:r>
              <a:rPr lang="en-US" b="0" i="0" dirty="0">
                <a:solidFill>
                  <a:srgbClr val="5F6368"/>
                </a:solidFill>
                <a:effectLst/>
                <a:latin typeface="Google Sans"/>
              </a:rPr>
              <a:t>.</a:t>
            </a:r>
            <a:endParaRPr dirty="0"/>
          </a:p>
        </p:txBody>
      </p:sp>
      <p:sp>
        <p:nvSpPr>
          <p:cNvPr id="1365" name="Google Shape;1365;p47"/>
          <p:cNvSpPr txBox="1">
            <a:spLocks noGrp="1"/>
          </p:cNvSpPr>
          <p:nvPr>
            <p:ph type="subTitle" idx="2"/>
          </p:nvPr>
        </p:nvSpPr>
        <p:spPr>
          <a:xfrm>
            <a:off x="1001887" y="2222709"/>
            <a:ext cx="2947800" cy="223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Mobile app development has been steadily growing, in revenues and jobs created. In this domain and all others, we encourage all to keep practicing and be their best selves</a:t>
            </a:r>
            <a:r>
              <a:rPr lang="en-US" b="0" i="0" dirty="0">
                <a:solidFill>
                  <a:srgbClr val="5F6368"/>
                </a:solidFill>
                <a:effectLst/>
                <a:latin typeface="Google Sans"/>
              </a:rPr>
              <a:t>.</a:t>
            </a:r>
            <a:endParaRPr dirty="0"/>
          </a:p>
        </p:txBody>
      </p:sp>
      <p:sp>
        <p:nvSpPr>
          <p:cNvPr id="2" name="Google Shape;1363;p47">
            <a:extLst>
              <a:ext uri="{FF2B5EF4-FFF2-40B4-BE49-F238E27FC236}">
                <a16:creationId xmlns:a16="http://schemas.microsoft.com/office/drawing/2014/main" id="{ED7AD7ED-864A-1938-2D7F-C14B3D245DBA}"/>
              </a:ext>
            </a:extLst>
          </p:cNvPr>
          <p:cNvSpPr txBox="1">
            <a:spLocks/>
          </p:cNvSpPr>
          <p:nvPr/>
        </p:nvSpPr>
        <p:spPr>
          <a:xfrm>
            <a:off x="503656" y="1801321"/>
            <a:ext cx="3436076" cy="4922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IN" sz="1800" dirty="0"/>
              <a:t>App Development</a:t>
            </a:r>
          </a:p>
        </p:txBody>
      </p:sp>
      <p:sp>
        <p:nvSpPr>
          <p:cNvPr id="3" name="Google Shape;1363;p47">
            <a:extLst>
              <a:ext uri="{FF2B5EF4-FFF2-40B4-BE49-F238E27FC236}">
                <a16:creationId xmlns:a16="http://schemas.microsoft.com/office/drawing/2014/main" id="{88C6CA44-4D17-9282-D85E-26D45A45D167}"/>
              </a:ext>
            </a:extLst>
          </p:cNvPr>
          <p:cNvSpPr txBox="1">
            <a:spLocks/>
          </p:cNvSpPr>
          <p:nvPr/>
        </p:nvSpPr>
        <p:spPr>
          <a:xfrm>
            <a:off x="4081341" y="1801321"/>
            <a:ext cx="3436076" cy="4922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IN" sz="1800" b="1" i="0" dirty="0">
                <a:effectLst/>
                <a:latin typeface="Google Sans"/>
              </a:rPr>
              <a:t>Management</a:t>
            </a:r>
          </a:p>
          <a:p>
            <a:endParaRPr lang="en-IN" sz="1200" b="0" dirty="0">
              <a:latin typeface="Baloo 2"/>
              <a:cs typeface="Baloo 2"/>
              <a:sym typeface="Baloo 2"/>
            </a:endParaRPr>
          </a:p>
        </p:txBody>
      </p:sp>
    </p:spTree>
    <p:extLst>
      <p:ext uri="{BB962C8B-B14F-4D97-AF65-F5344CB8AC3E}">
        <p14:creationId xmlns:p14="http://schemas.microsoft.com/office/powerpoint/2010/main" val="1768690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grpSp>
        <p:nvGrpSpPr>
          <p:cNvPr id="1360" name="Google Shape;1360;p47"/>
          <p:cNvGrpSpPr/>
          <p:nvPr/>
        </p:nvGrpSpPr>
        <p:grpSpPr>
          <a:xfrm>
            <a:off x="726743" y="1467251"/>
            <a:ext cx="3498096" cy="2685699"/>
            <a:chOff x="726775" y="1904573"/>
            <a:chExt cx="3688807" cy="2685699"/>
          </a:xfrm>
        </p:grpSpPr>
        <p:sp>
          <p:nvSpPr>
            <p:cNvPr id="1361" name="Google Shape;1361;p47"/>
            <p:cNvSpPr/>
            <p:nvPr/>
          </p:nvSpPr>
          <p:spPr>
            <a:xfrm>
              <a:off x="726775" y="1904573"/>
              <a:ext cx="3688800" cy="247200"/>
            </a:xfrm>
            <a:prstGeom prst="rect">
              <a:avLst/>
            </a:prstGeom>
            <a:solidFill>
              <a:schemeClr val="dk1"/>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7"/>
            <p:cNvSpPr/>
            <p:nvPr/>
          </p:nvSpPr>
          <p:spPr>
            <a:xfrm>
              <a:off x="726782" y="2151873"/>
              <a:ext cx="3688800" cy="2438400"/>
            </a:xfrm>
            <a:prstGeom prst="rect">
              <a:avLst/>
            </a:prstGeom>
            <a:solidFill>
              <a:schemeClr val="dk2"/>
            </a:solidFill>
            <a:ln>
              <a:noFill/>
            </a:ln>
            <a:effectLst>
              <a:outerShdw dist="171450" dir="22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3" name="Google Shape;1363;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Fields Work In :-</a:t>
            </a:r>
            <a:endParaRPr dirty="0"/>
          </a:p>
        </p:txBody>
      </p:sp>
      <p:sp>
        <p:nvSpPr>
          <p:cNvPr id="1365" name="Google Shape;1365;p47"/>
          <p:cNvSpPr txBox="1">
            <a:spLocks noGrp="1"/>
          </p:cNvSpPr>
          <p:nvPr>
            <p:ph type="subTitle" idx="2"/>
          </p:nvPr>
        </p:nvSpPr>
        <p:spPr>
          <a:xfrm>
            <a:off x="1001887" y="2222709"/>
            <a:ext cx="2947800" cy="223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this domain, We provide designing team who with their apex of creativity immerse themselves into fantasy and fiction and pour out the elegance.</a:t>
            </a:r>
            <a:endParaRPr dirty="0"/>
          </a:p>
        </p:txBody>
      </p:sp>
      <p:sp>
        <p:nvSpPr>
          <p:cNvPr id="2" name="Google Shape;1363;p47">
            <a:extLst>
              <a:ext uri="{FF2B5EF4-FFF2-40B4-BE49-F238E27FC236}">
                <a16:creationId xmlns:a16="http://schemas.microsoft.com/office/drawing/2014/main" id="{ED7AD7ED-864A-1938-2D7F-C14B3D245DBA}"/>
              </a:ext>
            </a:extLst>
          </p:cNvPr>
          <p:cNvSpPr txBox="1">
            <a:spLocks/>
          </p:cNvSpPr>
          <p:nvPr/>
        </p:nvSpPr>
        <p:spPr>
          <a:xfrm>
            <a:off x="498959" y="1772141"/>
            <a:ext cx="3436076" cy="4922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IN" sz="1800" b="1" i="0" dirty="0">
                <a:effectLst/>
                <a:latin typeface="Google Sans"/>
              </a:rPr>
              <a:t>UI/UX Designing Domain</a:t>
            </a:r>
          </a:p>
          <a:p>
            <a:endParaRPr lang="en-IN" sz="1800" dirty="0"/>
          </a:p>
        </p:txBody>
      </p:sp>
    </p:spTree>
    <p:extLst>
      <p:ext uri="{BB962C8B-B14F-4D97-AF65-F5344CB8AC3E}">
        <p14:creationId xmlns:p14="http://schemas.microsoft.com/office/powerpoint/2010/main" val="1530228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0"/>
        <p:cNvGrpSpPr/>
        <p:nvPr/>
      </p:nvGrpSpPr>
      <p:grpSpPr>
        <a:xfrm>
          <a:off x="0" y="0"/>
          <a:ext cx="0" cy="0"/>
          <a:chOff x="0" y="0"/>
          <a:chExt cx="0" cy="0"/>
        </a:xfrm>
      </p:grpSpPr>
      <p:sp>
        <p:nvSpPr>
          <p:cNvPr id="1334" name="Google Shape;1334;p45"/>
          <p:cNvSpPr txBox="1">
            <a:spLocks noGrp="1"/>
          </p:cNvSpPr>
          <p:nvPr>
            <p:ph type="title"/>
          </p:nvPr>
        </p:nvSpPr>
        <p:spPr>
          <a:xfrm>
            <a:off x="1399350" y="2397776"/>
            <a:ext cx="34395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SOPAN</a:t>
            </a:r>
            <a:endParaRPr dirty="0"/>
          </a:p>
        </p:txBody>
      </p:sp>
      <p:sp>
        <p:nvSpPr>
          <p:cNvPr id="1335" name="Google Shape;1335;p45"/>
          <p:cNvSpPr txBox="1">
            <a:spLocks noGrp="1"/>
          </p:cNvSpPr>
          <p:nvPr>
            <p:ph type="title" idx="2"/>
          </p:nvPr>
        </p:nvSpPr>
        <p:spPr>
          <a:xfrm>
            <a:off x="1522152" y="1483025"/>
            <a:ext cx="14205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pic>
        <p:nvPicPr>
          <p:cNvPr id="4" name="Picture 3">
            <a:extLst>
              <a:ext uri="{FF2B5EF4-FFF2-40B4-BE49-F238E27FC236}">
                <a16:creationId xmlns:a16="http://schemas.microsoft.com/office/drawing/2014/main" id="{A8E095BA-1D01-5423-633E-3A91771DF263}"/>
              </a:ext>
            </a:extLst>
          </p:cNvPr>
          <p:cNvPicPr>
            <a:picLocks noChangeAspect="1"/>
          </p:cNvPicPr>
          <p:nvPr/>
        </p:nvPicPr>
        <p:blipFill>
          <a:blip r:embed="rId3"/>
          <a:stretch>
            <a:fillRect/>
          </a:stretch>
        </p:blipFill>
        <p:spPr>
          <a:xfrm>
            <a:off x="1522152" y="3312527"/>
            <a:ext cx="3670110" cy="457240"/>
          </a:xfrm>
          <a:prstGeom prst="rect">
            <a:avLst/>
          </a:prstGeom>
        </p:spPr>
      </p:pic>
    </p:spTree>
    <p:extLst>
      <p:ext uri="{BB962C8B-B14F-4D97-AF65-F5344CB8AC3E}">
        <p14:creationId xmlns:p14="http://schemas.microsoft.com/office/powerpoint/2010/main" val="2294548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3E3221-05DD-98B7-D716-C9C575FA5D28}"/>
              </a:ext>
            </a:extLst>
          </p:cNvPr>
          <p:cNvSpPr>
            <a:spLocks noGrp="1"/>
          </p:cNvSpPr>
          <p:nvPr>
            <p:ph type="title" idx="2"/>
          </p:nvPr>
        </p:nvSpPr>
        <p:spPr>
          <a:xfrm>
            <a:off x="374976" y="75225"/>
            <a:ext cx="5488248" cy="841800"/>
          </a:xfrm>
        </p:spPr>
        <p:txBody>
          <a:bodyPr>
            <a:noAutofit/>
          </a:bodyPr>
          <a:lstStyle/>
          <a:p>
            <a:r>
              <a:rPr lang="en-US" sz="4400" dirty="0"/>
              <a:t>What is  Sopan ?</a:t>
            </a:r>
            <a:endParaRPr lang="en-IN" sz="4400" dirty="0"/>
          </a:p>
        </p:txBody>
      </p:sp>
      <p:grpSp>
        <p:nvGrpSpPr>
          <p:cNvPr id="5" name="Google Shape;1899;p75">
            <a:extLst>
              <a:ext uri="{FF2B5EF4-FFF2-40B4-BE49-F238E27FC236}">
                <a16:creationId xmlns:a16="http://schemas.microsoft.com/office/drawing/2014/main" id="{9747E1FD-70A9-2E54-3716-5ED5CF1D23E2}"/>
              </a:ext>
            </a:extLst>
          </p:cNvPr>
          <p:cNvGrpSpPr/>
          <p:nvPr/>
        </p:nvGrpSpPr>
        <p:grpSpPr>
          <a:xfrm>
            <a:off x="434449" y="1259368"/>
            <a:ext cx="6720510" cy="3238291"/>
            <a:chOff x="2172900" y="745150"/>
            <a:chExt cx="4798210" cy="4319750"/>
          </a:xfrm>
        </p:grpSpPr>
        <p:sp>
          <p:nvSpPr>
            <p:cNvPr id="6" name="Google Shape;1900;p75">
              <a:extLst>
                <a:ext uri="{FF2B5EF4-FFF2-40B4-BE49-F238E27FC236}">
                  <a16:creationId xmlns:a16="http://schemas.microsoft.com/office/drawing/2014/main" id="{E691B677-C401-B5D0-332A-43609B971734}"/>
                </a:ext>
              </a:extLst>
            </p:cNvPr>
            <p:cNvSpPr/>
            <p:nvPr/>
          </p:nvSpPr>
          <p:spPr>
            <a:xfrm>
              <a:off x="2172900" y="745150"/>
              <a:ext cx="4798200" cy="255300"/>
            </a:xfrm>
            <a:prstGeom prst="rect">
              <a:avLst/>
            </a:prstGeom>
            <a:solidFill>
              <a:schemeClr val="dk1"/>
            </a:solidFill>
            <a:ln>
              <a:noFill/>
            </a:ln>
            <a:effectLst>
              <a:outerShdw dist="133350" dir="28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01;p75">
              <a:extLst>
                <a:ext uri="{FF2B5EF4-FFF2-40B4-BE49-F238E27FC236}">
                  <a16:creationId xmlns:a16="http://schemas.microsoft.com/office/drawing/2014/main" id="{33483E58-3180-EF83-6805-1FC8B0284B64}"/>
                </a:ext>
              </a:extLst>
            </p:cNvPr>
            <p:cNvSpPr/>
            <p:nvPr/>
          </p:nvSpPr>
          <p:spPr>
            <a:xfrm>
              <a:off x="2172910" y="1000500"/>
              <a:ext cx="4798200" cy="4064400"/>
            </a:xfrm>
            <a:prstGeom prst="rect">
              <a:avLst/>
            </a:prstGeom>
            <a:solidFill>
              <a:schemeClr val="dk2"/>
            </a:solidFill>
            <a:ln>
              <a:noFill/>
            </a:ln>
            <a:effectLst>
              <a:outerShdw dist="133350" dir="28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itle 8">
            <a:extLst>
              <a:ext uri="{FF2B5EF4-FFF2-40B4-BE49-F238E27FC236}">
                <a16:creationId xmlns:a16="http://schemas.microsoft.com/office/drawing/2014/main" id="{355E74B8-9985-0384-AA4B-20A5BF59DC00}"/>
              </a:ext>
            </a:extLst>
          </p:cNvPr>
          <p:cNvSpPr>
            <a:spLocks noGrp="1"/>
          </p:cNvSpPr>
          <p:nvPr>
            <p:ph type="title"/>
          </p:nvPr>
        </p:nvSpPr>
        <p:spPr>
          <a:xfrm>
            <a:off x="596462" y="2385260"/>
            <a:ext cx="6413938" cy="714779"/>
          </a:xfrm>
        </p:spPr>
        <p:txBody>
          <a:bodyPr/>
          <a:lstStyle/>
          <a:p>
            <a:pPr marL="685800" indent="-685800">
              <a:buFont typeface="Wingdings" panose="05000000000000000000" pitchFamily="2" charset="2"/>
              <a:buChar char="v"/>
            </a:pPr>
            <a:r>
              <a:rPr lang="en-IN" sz="2800" dirty="0"/>
              <a:t>5-day intensive program to equip the participants with skills ,knowledge and Hands-on Experience and help them to upskill .</a:t>
            </a:r>
          </a:p>
        </p:txBody>
      </p:sp>
    </p:spTree>
    <p:extLst>
      <p:ext uri="{BB962C8B-B14F-4D97-AF65-F5344CB8AC3E}">
        <p14:creationId xmlns:p14="http://schemas.microsoft.com/office/powerpoint/2010/main" val="1915911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3E3221-05DD-98B7-D716-C9C575FA5D28}"/>
              </a:ext>
            </a:extLst>
          </p:cNvPr>
          <p:cNvSpPr>
            <a:spLocks noGrp="1"/>
          </p:cNvSpPr>
          <p:nvPr>
            <p:ph type="title" idx="2"/>
          </p:nvPr>
        </p:nvSpPr>
        <p:spPr>
          <a:xfrm>
            <a:off x="374976" y="75225"/>
            <a:ext cx="5488248" cy="841800"/>
          </a:xfrm>
        </p:spPr>
        <p:txBody>
          <a:bodyPr>
            <a:noAutofit/>
          </a:bodyPr>
          <a:lstStyle/>
          <a:p>
            <a:r>
              <a:rPr lang="en-US" sz="4400" dirty="0"/>
              <a:t>Why Participate ?</a:t>
            </a:r>
            <a:endParaRPr lang="en-IN" sz="4400" dirty="0"/>
          </a:p>
        </p:txBody>
      </p:sp>
      <p:grpSp>
        <p:nvGrpSpPr>
          <p:cNvPr id="5" name="Google Shape;1899;p75">
            <a:extLst>
              <a:ext uri="{FF2B5EF4-FFF2-40B4-BE49-F238E27FC236}">
                <a16:creationId xmlns:a16="http://schemas.microsoft.com/office/drawing/2014/main" id="{9747E1FD-70A9-2E54-3716-5ED5CF1D23E2}"/>
              </a:ext>
            </a:extLst>
          </p:cNvPr>
          <p:cNvGrpSpPr/>
          <p:nvPr/>
        </p:nvGrpSpPr>
        <p:grpSpPr>
          <a:xfrm>
            <a:off x="434435" y="1202879"/>
            <a:ext cx="6720510" cy="3238291"/>
            <a:chOff x="2172900" y="745150"/>
            <a:chExt cx="4798210" cy="4319750"/>
          </a:xfrm>
        </p:grpSpPr>
        <p:sp>
          <p:nvSpPr>
            <p:cNvPr id="6" name="Google Shape;1900;p75">
              <a:extLst>
                <a:ext uri="{FF2B5EF4-FFF2-40B4-BE49-F238E27FC236}">
                  <a16:creationId xmlns:a16="http://schemas.microsoft.com/office/drawing/2014/main" id="{E691B677-C401-B5D0-332A-43609B971734}"/>
                </a:ext>
              </a:extLst>
            </p:cNvPr>
            <p:cNvSpPr/>
            <p:nvPr/>
          </p:nvSpPr>
          <p:spPr>
            <a:xfrm>
              <a:off x="2172900" y="745150"/>
              <a:ext cx="4798200" cy="255300"/>
            </a:xfrm>
            <a:prstGeom prst="rect">
              <a:avLst/>
            </a:prstGeom>
            <a:solidFill>
              <a:schemeClr val="dk1"/>
            </a:solidFill>
            <a:ln>
              <a:noFill/>
            </a:ln>
            <a:effectLst>
              <a:outerShdw dist="133350" dir="28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01;p75">
              <a:extLst>
                <a:ext uri="{FF2B5EF4-FFF2-40B4-BE49-F238E27FC236}">
                  <a16:creationId xmlns:a16="http://schemas.microsoft.com/office/drawing/2014/main" id="{33483E58-3180-EF83-6805-1FC8B0284B64}"/>
                </a:ext>
              </a:extLst>
            </p:cNvPr>
            <p:cNvSpPr/>
            <p:nvPr/>
          </p:nvSpPr>
          <p:spPr>
            <a:xfrm>
              <a:off x="2172910" y="1000500"/>
              <a:ext cx="4798200" cy="4064400"/>
            </a:xfrm>
            <a:prstGeom prst="rect">
              <a:avLst/>
            </a:prstGeom>
            <a:solidFill>
              <a:schemeClr val="dk2"/>
            </a:solidFill>
            <a:ln>
              <a:noFill/>
            </a:ln>
            <a:effectLst>
              <a:outerShdw dist="133350" dir="28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itle 8">
            <a:extLst>
              <a:ext uri="{FF2B5EF4-FFF2-40B4-BE49-F238E27FC236}">
                <a16:creationId xmlns:a16="http://schemas.microsoft.com/office/drawing/2014/main" id="{355E74B8-9985-0384-AA4B-20A5BF59DC00}"/>
              </a:ext>
            </a:extLst>
          </p:cNvPr>
          <p:cNvSpPr>
            <a:spLocks noGrp="1"/>
          </p:cNvSpPr>
          <p:nvPr>
            <p:ph type="title"/>
          </p:nvPr>
        </p:nvSpPr>
        <p:spPr>
          <a:xfrm>
            <a:off x="434435" y="1435706"/>
            <a:ext cx="6413938" cy="714779"/>
          </a:xfrm>
        </p:spPr>
        <p:txBody>
          <a:bodyPr/>
          <a:lstStyle/>
          <a:p>
            <a:pPr marL="685800" indent="-685800">
              <a:buFont typeface="Wingdings" panose="05000000000000000000" pitchFamily="2" charset="2"/>
              <a:buChar char="v"/>
            </a:pPr>
            <a:r>
              <a:rPr lang="en-IN" sz="2800" dirty="0"/>
              <a:t>Win Exciting Goodies</a:t>
            </a:r>
          </a:p>
        </p:txBody>
      </p:sp>
      <p:sp>
        <p:nvSpPr>
          <p:cNvPr id="2" name="Title 8">
            <a:extLst>
              <a:ext uri="{FF2B5EF4-FFF2-40B4-BE49-F238E27FC236}">
                <a16:creationId xmlns:a16="http://schemas.microsoft.com/office/drawing/2014/main" id="{C5093693-F845-628E-0408-E402D97F7838}"/>
              </a:ext>
            </a:extLst>
          </p:cNvPr>
          <p:cNvSpPr txBox="1">
            <a:spLocks/>
          </p:cNvSpPr>
          <p:nvPr/>
        </p:nvSpPr>
        <p:spPr>
          <a:xfrm>
            <a:off x="374975" y="2166719"/>
            <a:ext cx="6413938" cy="71477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Montserrat"/>
              <a:buNone/>
              <a:defRPr sz="50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marL="685800" indent="-685800">
              <a:buFont typeface="Wingdings" panose="05000000000000000000" pitchFamily="2" charset="2"/>
              <a:buChar char="v"/>
            </a:pPr>
            <a:r>
              <a:rPr lang="en-IN" sz="2800" dirty="0"/>
              <a:t>Upskill Yourself in 5 days</a:t>
            </a:r>
          </a:p>
        </p:txBody>
      </p:sp>
      <p:sp>
        <p:nvSpPr>
          <p:cNvPr id="4" name="Title 8">
            <a:extLst>
              <a:ext uri="{FF2B5EF4-FFF2-40B4-BE49-F238E27FC236}">
                <a16:creationId xmlns:a16="http://schemas.microsoft.com/office/drawing/2014/main" id="{18ADBD19-9FDC-EA65-2420-E89C3E9AC3DD}"/>
              </a:ext>
            </a:extLst>
          </p:cNvPr>
          <p:cNvSpPr txBox="1">
            <a:spLocks/>
          </p:cNvSpPr>
          <p:nvPr/>
        </p:nvSpPr>
        <p:spPr>
          <a:xfrm>
            <a:off x="374975" y="2998619"/>
            <a:ext cx="6473397"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Montserrat"/>
              <a:buNone/>
              <a:defRPr sz="50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marL="685800" indent="-685800">
              <a:buFont typeface="Wingdings" panose="05000000000000000000" pitchFamily="2" charset="2"/>
              <a:buChar char="v"/>
            </a:pPr>
            <a:r>
              <a:rPr lang="en-IN" sz="2800" dirty="0"/>
              <a:t>Be a part of Exclusive Learning Community</a:t>
            </a:r>
          </a:p>
        </p:txBody>
      </p:sp>
      <p:grpSp>
        <p:nvGrpSpPr>
          <p:cNvPr id="8" name="Google Shape;1899;p75">
            <a:extLst>
              <a:ext uri="{FF2B5EF4-FFF2-40B4-BE49-F238E27FC236}">
                <a16:creationId xmlns:a16="http://schemas.microsoft.com/office/drawing/2014/main" id="{44A41FD4-9F68-3EEF-7FC2-BE3DF3A91CB1}"/>
              </a:ext>
            </a:extLst>
          </p:cNvPr>
          <p:cNvGrpSpPr/>
          <p:nvPr/>
        </p:nvGrpSpPr>
        <p:grpSpPr>
          <a:xfrm>
            <a:off x="434435" y="4558291"/>
            <a:ext cx="6782584" cy="495924"/>
            <a:chOff x="2172900" y="745150"/>
            <a:chExt cx="4798210" cy="4319750"/>
          </a:xfrm>
        </p:grpSpPr>
        <p:sp>
          <p:nvSpPr>
            <p:cNvPr id="10" name="Google Shape;1900;p75">
              <a:extLst>
                <a:ext uri="{FF2B5EF4-FFF2-40B4-BE49-F238E27FC236}">
                  <a16:creationId xmlns:a16="http://schemas.microsoft.com/office/drawing/2014/main" id="{BACC773C-907D-9248-D96F-00BCDD44B38B}"/>
                </a:ext>
              </a:extLst>
            </p:cNvPr>
            <p:cNvSpPr/>
            <p:nvPr/>
          </p:nvSpPr>
          <p:spPr>
            <a:xfrm>
              <a:off x="2172900" y="745150"/>
              <a:ext cx="4798200" cy="255300"/>
            </a:xfrm>
            <a:prstGeom prst="rect">
              <a:avLst/>
            </a:prstGeom>
            <a:solidFill>
              <a:schemeClr val="dk1"/>
            </a:solidFill>
            <a:ln>
              <a:noFill/>
            </a:ln>
            <a:effectLst>
              <a:outerShdw dist="133350" dir="28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01;p75">
              <a:extLst>
                <a:ext uri="{FF2B5EF4-FFF2-40B4-BE49-F238E27FC236}">
                  <a16:creationId xmlns:a16="http://schemas.microsoft.com/office/drawing/2014/main" id="{A54875F4-8F26-C53C-298F-8F9FBACFC551}"/>
                </a:ext>
              </a:extLst>
            </p:cNvPr>
            <p:cNvSpPr/>
            <p:nvPr/>
          </p:nvSpPr>
          <p:spPr>
            <a:xfrm>
              <a:off x="2172910" y="1000500"/>
              <a:ext cx="4798200" cy="4064400"/>
            </a:xfrm>
            <a:prstGeom prst="rect">
              <a:avLst/>
            </a:prstGeom>
            <a:solidFill>
              <a:schemeClr val="dk2"/>
            </a:solidFill>
            <a:ln>
              <a:noFill/>
            </a:ln>
            <a:effectLst>
              <a:outerShdw dist="133350" dir="28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IN" dirty="0"/>
                <a:t>Hurry! Forms Rolling Out Soon..</a:t>
              </a:r>
              <a:endParaRPr dirty="0"/>
            </a:p>
          </p:txBody>
        </p:sp>
      </p:grpSp>
    </p:spTree>
    <p:extLst>
      <p:ext uri="{BB962C8B-B14F-4D97-AF65-F5344CB8AC3E}">
        <p14:creationId xmlns:p14="http://schemas.microsoft.com/office/powerpoint/2010/main" val="1849760274"/>
      </p:ext>
    </p:extLst>
  </p:cSld>
  <p:clrMapOvr>
    <a:masterClrMapping/>
  </p:clrMapOvr>
</p:sld>
</file>

<file path=ppt/theme/theme1.xml><?xml version="1.0" encoding="utf-8"?>
<a:theme xmlns:a="http://schemas.openxmlformats.org/drawingml/2006/main" name="Tuscany Theme for Marketing by Slidesgo">
  <a:themeElements>
    <a:clrScheme name="Simple Light">
      <a:dk1>
        <a:srgbClr val="25103B"/>
      </a:dk1>
      <a:lt1>
        <a:srgbClr val="FA8147"/>
      </a:lt1>
      <a:dk2>
        <a:srgbClr val="FFF9E5"/>
      </a:dk2>
      <a:lt2>
        <a:srgbClr val="ECB281"/>
      </a:lt2>
      <a:accent1>
        <a:srgbClr val="F14936"/>
      </a:accent1>
      <a:accent2>
        <a:srgbClr val="BFA2A4"/>
      </a:accent2>
      <a:accent3>
        <a:srgbClr val="A78E92"/>
      </a:accent3>
      <a:accent4>
        <a:srgbClr val="FFFFFF"/>
      </a:accent4>
      <a:accent5>
        <a:srgbClr val="FFFFFF"/>
      </a:accent5>
      <a:accent6>
        <a:srgbClr val="FFFFFF"/>
      </a:accent6>
      <a:hlink>
        <a:srgbClr val="25103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921</TotalTime>
  <Words>1493</Words>
  <Application>Microsoft Office PowerPoint</Application>
  <PresentationFormat>On-screen Show (16:9)</PresentationFormat>
  <Paragraphs>224</Paragraphs>
  <Slides>46</Slides>
  <Notes>41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46</vt:i4>
      </vt:variant>
    </vt:vector>
  </HeadingPairs>
  <TitlesOfParts>
    <vt:vector size="57" baseType="lpstr">
      <vt:lpstr>Anaheim</vt:lpstr>
      <vt:lpstr>Roboto</vt:lpstr>
      <vt:lpstr>open sans</vt:lpstr>
      <vt:lpstr>Google Sans</vt:lpstr>
      <vt:lpstr>Arial</vt:lpstr>
      <vt:lpstr>Wingdings</vt:lpstr>
      <vt:lpstr>Baloo 2</vt:lpstr>
      <vt:lpstr>PT Sans</vt:lpstr>
      <vt:lpstr>Bebas Neue</vt:lpstr>
      <vt:lpstr>Montserrat</vt:lpstr>
      <vt:lpstr>Tuscany Theme for Marketing by Slidesgo</vt:lpstr>
      <vt:lpstr>Table of contents</vt:lpstr>
      <vt:lpstr>About us</vt:lpstr>
      <vt:lpstr>GDSC AKGEC</vt:lpstr>
      <vt:lpstr>Fields Work In :-</vt:lpstr>
      <vt:lpstr>Fields Work In :-</vt:lpstr>
      <vt:lpstr>Fields Work In :-</vt:lpstr>
      <vt:lpstr>SOPAN</vt:lpstr>
      <vt:lpstr>What is  Sopan ?</vt:lpstr>
      <vt:lpstr>Why Participate ?</vt:lpstr>
      <vt:lpstr>Offline</vt:lpstr>
      <vt:lpstr>Strategy</vt:lpstr>
      <vt:lpstr>Division of Work</vt:lpstr>
      <vt:lpstr>Budget allocation</vt:lpstr>
      <vt:lpstr>Expected Budget Expenditure</vt:lpstr>
      <vt:lpstr>PowerPoint Presentation</vt:lpstr>
      <vt:lpstr>PowerPoint Presentation</vt:lpstr>
      <vt:lpstr>100</vt:lpstr>
      <vt:lpstr>Awareness</vt:lpstr>
      <vt:lpstr>Marketing Strategy-Social Media </vt:lpstr>
      <vt:lpstr>Marketing Strategy-Social Media </vt:lpstr>
      <vt:lpstr>Marketing Strategy-Social Media </vt:lpstr>
      <vt:lpstr>Marketing Strategy-Offline </vt:lpstr>
      <vt:lpstr>Marketing Strategy-Offline </vt:lpstr>
      <vt:lpstr>PowerPoint Presentation</vt:lpstr>
      <vt:lpstr>PowerPoint Presentation</vt:lpstr>
      <vt:lpstr>PowerPoint Presentation</vt:lpstr>
      <vt:lpstr>PowerPoint Presentation</vt:lpstr>
      <vt:lpstr>PowerPoint Presentation</vt:lpstr>
      <vt:lpstr>Launching Sopan !   </vt:lpstr>
      <vt:lpstr>What is  Sopan ?</vt:lpstr>
      <vt:lpstr>Why Participate ?</vt:lpstr>
      <vt:lpstr>PowerPoint Presentation</vt:lpstr>
      <vt:lpstr>PowerPoint Presentation</vt:lpstr>
      <vt:lpstr>PowerPoint Presentation</vt:lpstr>
      <vt:lpstr>PowerPoint Presentation</vt:lpstr>
      <vt:lpstr>Timeline</vt:lpstr>
      <vt:lpstr>Web Development</vt:lpstr>
      <vt:lpstr>App Development</vt:lpstr>
      <vt:lpstr>Machine Learning</vt:lpstr>
      <vt:lpstr>UI/UX </vt:lpstr>
      <vt:lpstr>Managerial </vt:lpstr>
      <vt:lpstr>Result </vt:lpstr>
      <vt:lpstr>PowerPoint Presentation</vt:lpstr>
      <vt:lpstr>Analysis</vt:lpstr>
      <vt:lpstr>Feedback form sent to Students after Event on the Group</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us</dc:title>
  <dc:creator>Abhishek Kumar</dc:creator>
  <cp:lastModifiedBy>Abhishek Kumar</cp:lastModifiedBy>
  <cp:revision>5</cp:revision>
  <dcterms:modified xsi:type="dcterms:W3CDTF">2023-10-18T11:28:17Z</dcterms:modified>
</cp:coreProperties>
</file>