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8" r:id="rId3"/>
    <p:sldId id="260" r:id="rId4"/>
    <p:sldId id="288" r:id="rId5"/>
    <p:sldId id="263" r:id="rId6"/>
    <p:sldId id="261" r:id="rId7"/>
    <p:sldId id="262" r:id="rId8"/>
    <p:sldId id="312" r:id="rId9"/>
    <p:sldId id="270" r:id="rId10"/>
    <p:sldId id="264" r:id="rId11"/>
    <p:sldId id="266" r:id="rId12"/>
    <p:sldId id="276" r:id="rId13"/>
    <p:sldId id="282" r:id="rId14"/>
    <p:sldId id="271" r:id="rId15"/>
  </p:sldIdLst>
  <p:sldSz cx="9144000" cy="5143500" type="screen16x9"/>
  <p:notesSz cx="6858000" cy="9144000"/>
  <p:embeddedFontLst>
    <p:embeddedFont>
      <p:font typeface="Bebas Neue" panose="020B0604020202020204" charset="0"/>
      <p:regular r:id="rId17"/>
    </p:embeddedFont>
    <p:embeddedFont>
      <p:font typeface="Curlz MT" panose="04040404050702020202" pitchFamily="82" charset="0"/>
      <p:regular r:id="rId18"/>
    </p:embeddedFont>
    <p:embeddedFont>
      <p:font typeface="Fira Sans Extra Condensed" panose="020B0503050000020004" pitchFamily="34" charset="0"/>
      <p:regular r:id="rId19"/>
      <p:bold r:id="rId20"/>
    </p:embeddedFont>
    <p:embeddedFont>
      <p:font typeface="Nunito Light" pitchFamily="2" charset="0"/>
      <p:regular r:id="rId21"/>
      <p:italic r:id="rId22"/>
    </p:embeddedFont>
    <p:embeddedFont>
      <p:font typeface="PT Sans" panose="020B0503020203020204"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827"/>
    <a:srgbClr val="8027EA"/>
    <a:srgbClr val="E99B27"/>
    <a:srgbClr val="E4EA27"/>
    <a:srgbClr val="09F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178D1-09DF-40C5-90A3-EBFDD276B80D}">
  <a:tblStyle styleId="{FAC178D1-09DF-40C5-90A3-EBFDD276B8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A8347B-84D0-4C40-BF2D-49026CC4C99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25bff3d449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25bff3d449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25bff3d449b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6" name="Google Shape;2536;g25bff3d449b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25bff3d449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25bff3d449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25bff3d449b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25bff3d449b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5ad4946b0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5ad4946b0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p:cNvGrpSpPr/>
        <p:nvPr/>
      </p:nvGrpSpPr>
      <p:grpSpPr>
        <a:xfrm>
          <a:off x="0" y="0"/>
          <a:ext cx="0" cy="0"/>
          <a:chOff x="0" y="0"/>
          <a:chExt cx="0" cy="0"/>
        </a:xfrm>
      </p:grpSpPr>
      <p:sp>
        <p:nvSpPr>
          <p:cNvPr id="2773" name="Google Shape;2773;g25bff3d449b_0_1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25bff3d449b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25bff3d449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25bff3d449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5bff3d449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5bff3d449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25bff3d449b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25bff3d449b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25bff3d449b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25bff3d449b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5775" y="1151100"/>
            <a:ext cx="5074500" cy="2339100"/>
          </a:xfrm>
          <a:prstGeom prst="rect">
            <a:avLst/>
          </a:prstGeom>
          <a:solidFill>
            <a:schemeClr val="dk2"/>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000">
                <a:latin typeface="Raleway"/>
                <a:ea typeface="Raleway"/>
                <a:cs typeface="Raleway"/>
                <a:sym typeface="Raleway"/>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787463"/>
            <a:ext cx="4528800" cy="475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3F5294"/>
                </a:solidFill>
                <a:latin typeface="PT Sans"/>
                <a:ea typeface="PT Sans"/>
                <a:cs typeface="PT Sans"/>
                <a:sym typeface="P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5400000">
            <a:off x="1139457" y="3477126"/>
            <a:ext cx="475806" cy="2436660"/>
            <a:chOff x="-1582400" y="253375"/>
            <a:chExt cx="217750" cy="1115125"/>
          </a:xfrm>
        </p:grpSpPr>
        <p:sp>
          <p:nvSpPr>
            <p:cNvPr id="12" name="Google Shape;12;p2"/>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 name="Google Shape;137;p2"/>
          <p:cNvCxnSpPr/>
          <p:nvPr/>
        </p:nvCxnSpPr>
        <p:spPr>
          <a:xfrm>
            <a:off x="825627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8" name="Google Shape;138;p2"/>
          <p:cNvCxnSpPr/>
          <p:nvPr/>
        </p:nvCxnSpPr>
        <p:spPr>
          <a:xfrm>
            <a:off x="850402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9" name="Google Shape;139;p2"/>
          <p:cNvCxnSpPr/>
          <p:nvPr/>
        </p:nvCxnSpPr>
        <p:spPr>
          <a:xfrm>
            <a:off x="8751013"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40" name="Google Shape;140;p2"/>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27"/>
        <p:cNvGrpSpPr/>
        <p:nvPr/>
      </p:nvGrpSpPr>
      <p:grpSpPr>
        <a:xfrm>
          <a:off x="0" y="0"/>
          <a:ext cx="0" cy="0"/>
          <a:chOff x="0" y="0"/>
          <a:chExt cx="0" cy="0"/>
        </a:xfrm>
      </p:grpSpPr>
      <p:sp>
        <p:nvSpPr>
          <p:cNvPr id="728" name="Google Shape;728;p25"/>
          <p:cNvSpPr txBox="1">
            <a:spLocks noGrp="1"/>
          </p:cNvSpPr>
          <p:nvPr>
            <p:ph type="title"/>
          </p:nvPr>
        </p:nvSpPr>
        <p:spPr>
          <a:xfrm>
            <a:off x="2678700" y="2590913"/>
            <a:ext cx="3786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9" name="Google Shape;729;p25"/>
          <p:cNvSpPr txBox="1">
            <a:spLocks noGrp="1"/>
          </p:cNvSpPr>
          <p:nvPr>
            <p:ph type="title" idx="2" hasCustomPrompt="1"/>
          </p:nvPr>
        </p:nvSpPr>
        <p:spPr>
          <a:xfrm>
            <a:off x="3542400" y="1358900"/>
            <a:ext cx="20592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0" name="Google Shape;730;p25"/>
          <p:cNvSpPr txBox="1">
            <a:spLocks noGrp="1"/>
          </p:cNvSpPr>
          <p:nvPr>
            <p:ph type="subTitle" idx="1"/>
          </p:nvPr>
        </p:nvSpPr>
        <p:spPr>
          <a:xfrm>
            <a:off x="2370150" y="3432725"/>
            <a:ext cx="44037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1" name="Google Shape;731;p25"/>
          <p:cNvSpPr/>
          <p:nvPr/>
        </p:nvSpPr>
        <p:spPr>
          <a:xfrm>
            <a:off x="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708480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25"/>
          <p:cNvGrpSpPr/>
          <p:nvPr/>
        </p:nvGrpSpPr>
        <p:grpSpPr>
          <a:xfrm>
            <a:off x="362722" y="2992992"/>
            <a:ext cx="548962" cy="2150503"/>
            <a:chOff x="4713875" y="3872675"/>
            <a:chExt cx="276625" cy="1083650"/>
          </a:xfrm>
        </p:grpSpPr>
        <p:sp>
          <p:nvSpPr>
            <p:cNvPr id="734" name="Google Shape;734;p25"/>
            <p:cNvSpPr/>
            <p:nvPr/>
          </p:nvSpPr>
          <p:spPr>
            <a:xfrm>
              <a:off x="4713875" y="4749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4713875" y="45748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4713875" y="4662200"/>
              <a:ext cx="30425" cy="30425"/>
            </a:xfrm>
            <a:custGeom>
              <a:avLst/>
              <a:gdLst/>
              <a:ahLst/>
              <a:cxnLst/>
              <a:rect l="l" t="t" r="r" b="b"/>
              <a:pathLst>
                <a:path w="1217" h="1217" extrusionOk="0">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4713875" y="44874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4713875"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4713875" y="4400050"/>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4713875" y="4926400"/>
              <a:ext cx="29675" cy="29925"/>
            </a:xfrm>
            <a:custGeom>
              <a:avLst/>
              <a:gdLst/>
              <a:ahLst/>
              <a:cxnLst/>
              <a:rect l="l" t="t" r="r" b="b"/>
              <a:pathLst>
                <a:path w="1187" h="1197" extrusionOk="0">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4796700" y="4487450"/>
              <a:ext cx="30425" cy="30400"/>
            </a:xfrm>
            <a:custGeom>
              <a:avLst/>
              <a:gdLst/>
              <a:ahLst/>
              <a:cxnLst/>
              <a:rect l="l" t="t" r="r" b="b"/>
              <a:pathLst>
                <a:path w="1217" h="1216" extrusionOk="0">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4796700" y="4574825"/>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4795200" y="4312675"/>
              <a:ext cx="31175" cy="30400"/>
            </a:xfrm>
            <a:custGeom>
              <a:avLst/>
              <a:gdLst/>
              <a:ahLst/>
              <a:cxnLst/>
              <a:rect l="l" t="t" r="r" b="b"/>
              <a:pathLst>
                <a:path w="1247" h="1216" extrusionOk="0">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4796700"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4796700" y="4751125"/>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4796700" y="466372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4795200" y="4400050"/>
              <a:ext cx="31175" cy="30425"/>
            </a:xfrm>
            <a:custGeom>
              <a:avLst/>
              <a:gdLst/>
              <a:ahLst/>
              <a:cxnLst/>
              <a:rect l="l" t="t" r="r" b="b"/>
              <a:pathLst>
                <a:path w="1247" h="1217" extrusionOk="0">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4795950" y="4925900"/>
              <a:ext cx="30425" cy="30425"/>
            </a:xfrm>
            <a:custGeom>
              <a:avLst/>
              <a:gdLst/>
              <a:ahLst/>
              <a:cxnLst/>
              <a:rect l="l" t="t" r="r" b="b"/>
              <a:pathLst>
                <a:path w="1217" h="1217" extrusionOk="0">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4878025" y="48385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4878025" y="4751125"/>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4878025" y="4574825"/>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4878025" y="4312675"/>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4878025" y="466372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4878025" y="4487450"/>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4878025" y="4224525"/>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4878025" y="4400050"/>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4879525" y="4925900"/>
              <a:ext cx="30425" cy="30425"/>
            </a:xfrm>
            <a:custGeom>
              <a:avLst/>
              <a:gdLst/>
              <a:ahLst/>
              <a:cxnLst/>
              <a:rect l="l" t="t" r="r" b="b"/>
              <a:pathLst>
                <a:path w="1217" h="1217" extrusionOk="0">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4960075" y="4137125"/>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4960075" y="4487450"/>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4960075" y="4312675"/>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4960075" y="4224525"/>
              <a:ext cx="30425" cy="30400"/>
            </a:xfrm>
            <a:custGeom>
              <a:avLst/>
              <a:gdLst/>
              <a:ahLst/>
              <a:cxnLst/>
              <a:rect l="l" t="t" r="r" b="b"/>
              <a:pathLst>
                <a:path w="1217" h="1216" extrusionOk="0">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4960075" y="4400050"/>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4960075" y="4837750"/>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4960075" y="4751125"/>
              <a:ext cx="30425" cy="30425"/>
            </a:xfrm>
            <a:custGeom>
              <a:avLst/>
              <a:gdLst/>
              <a:ahLst/>
              <a:cxnLst/>
              <a:rect l="l" t="t" r="r" b="b"/>
              <a:pathLst>
                <a:path w="1217" h="1217" extrusionOk="0">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4960075" y="4663725"/>
              <a:ext cx="30425" cy="30425"/>
            </a:xfrm>
            <a:custGeom>
              <a:avLst/>
              <a:gdLst/>
              <a:ahLst/>
              <a:cxnLst/>
              <a:rect l="l" t="t" r="r" b="b"/>
              <a:pathLst>
                <a:path w="1217" h="1217" extrusionOk="0">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4960075" y="4574825"/>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4960075" y="4926175"/>
              <a:ext cx="30425" cy="30150"/>
            </a:xfrm>
            <a:custGeom>
              <a:avLst/>
              <a:gdLst/>
              <a:ahLst/>
              <a:cxnLst/>
              <a:rect l="l" t="t" r="r" b="b"/>
              <a:pathLst>
                <a:path w="1217" h="1206" extrusionOk="0">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4960075" y="3962350"/>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4960075" y="4048975"/>
              <a:ext cx="30425" cy="30425"/>
            </a:xfrm>
            <a:custGeom>
              <a:avLst/>
              <a:gdLst/>
              <a:ahLst/>
              <a:cxnLst/>
              <a:rect l="l" t="t" r="r" b="b"/>
              <a:pathLst>
                <a:path w="1217" h="1217" extrusionOk="0">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4960075"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4878025" y="3872675"/>
              <a:ext cx="30400" cy="31200"/>
            </a:xfrm>
            <a:custGeom>
              <a:avLst/>
              <a:gdLst/>
              <a:ahLst/>
              <a:cxnLst/>
              <a:rect l="l" t="t" r="r" b="b"/>
              <a:pathLst>
                <a:path w="1216" h="1248" extrusionOk="0">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4878025" y="4137125"/>
              <a:ext cx="29650" cy="29675"/>
            </a:xfrm>
            <a:custGeom>
              <a:avLst/>
              <a:gdLst/>
              <a:ahLst/>
              <a:cxnLst/>
              <a:rect l="l" t="t" r="r" b="b"/>
              <a:pathLst>
                <a:path w="1186" h="1187" extrusionOk="0">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4878025" y="404897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4878025" y="3961600"/>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4796700" y="3961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4796700"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4795200" y="4224525"/>
              <a:ext cx="31175" cy="30400"/>
            </a:xfrm>
            <a:custGeom>
              <a:avLst/>
              <a:gdLst/>
              <a:ahLst/>
              <a:cxnLst/>
              <a:rect l="l" t="t" r="r" b="b"/>
              <a:pathLst>
                <a:path w="1247" h="1216" extrusionOk="0">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796700" y="4137125"/>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4796700" y="40489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4713875" y="3872675"/>
              <a:ext cx="30425" cy="31200"/>
            </a:xfrm>
            <a:custGeom>
              <a:avLst/>
              <a:gdLst/>
              <a:ahLst/>
              <a:cxnLst/>
              <a:rect l="l" t="t" r="r" b="b"/>
              <a:pathLst>
                <a:path w="1217" h="1248" extrusionOk="0">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4713875" y="3961600"/>
              <a:ext cx="30425" cy="30425"/>
            </a:xfrm>
            <a:custGeom>
              <a:avLst/>
              <a:gdLst/>
              <a:ahLst/>
              <a:cxnLst/>
              <a:rect l="l" t="t" r="r" b="b"/>
              <a:pathLst>
                <a:path w="1217" h="1217" extrusionOk="0">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4713875" y="4136375"/>
              <a:ext cx="30425" cy="30425"/>
            </a:xfrm>
            <a:custGeom>
              <a:avLst/>
              <a:gdLst/>
              <a:ahLst/>
              <a:cxnLst/>
              <a:rect l="l" t="t" r="r" b="b"/>
              <a:pathLst>
                <a:path w="1217" h="1217" extrusionOk="0">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4713875" y="4223750"/>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4713875" y="4048975"/>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4713875" y="4312675"/>
              <a:ext cx="29675" cy="29650"/>
            </a:xfrm>
            <a:custGeom>
              <a:avLst/>
              <a:gdLst/>
              <a:ahLst/>
              <a:cxnLst/>
              <a:rect l="l" t="t" r="r" b="b"/>
              <a:pathLst>
                <a:path w="1187" h="1186" extrusionOk="0">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6" name="Google Shape;786;p25"/>
          <p:cNvCxnSpPr/>
          <p:nvPr/>
        </p:nvCxnSpPr>
        <p:spPr>
          <a:xfrm>
            <a:off x="7693525" y="47366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787" name="Google Shape;787;p25"/>
          <p:cNvCxnSpPr/>
          <p:nvPr/>
        </p:nvCxnSpPr>
        <p:spPr>
          <a:xfrm>
            <a:off x="7693525" y="4889000"/>
            <a:ext cx="1779000" cy="0"/>
          </a:xfrm>
          <a:prstGeom prst="straightConnector1">
            <a:avLst/>
          </a:prstGeom>
          <a:noFill/>
          <a:ln w="19050" cap="flat" cmpd="sng">
            <a:solidFill>
              <a:srgbClr val="3F5294"/>
            </a:solidFill>
            <a:prstDash val="solid"/>
            <a:round/>
            <a:headEnd type="none" w="med" len="med"/>
            <a:tailEnd type="none" w="med" len="med"/>
          </a:ln>
        </p:spPr>
      </p:cxnSp>
      <p:sp>
        <p:nvSpPr>
          <p:cNvPr id="788" name="Google Shape;788;p25"/>
          <p:cNvSpPr/>
          <p:nvPr/>
        </p:nvSpPr>
        <p:spPr>
          <a:xfrm rot="5400000">
            <a:off x="527085" y="-258207"/>
            <a:ext cx="671144" cy="1725287"/>
          </a:xfrm>
          <a:custGeom>
            <a:avLst/>
            <a:gdLst/>
            <a:ahLst/>
            <a:cxnLst/>
            <a:rect l="l" t="t" r="r" b="b"/>
            <a:pathLst>
              <a:path w="23010" h="59151" fill="none" extrusionOk="0">
                <a:moveTo>
                  <a:pt x="0" y="59150"/>
                </a:moveTo>
                <a:lnTo>
                  <a:pt x="0" y="11520"/>
                </a:lnTo>
                <a:cubicBezTo>
                  <a:pt x="0" y="5168"/>
                  <a:pt x="5168" y="1"/>
                  <a:pt x="11490" y="1"/>
                </a:cubicBezTo>
                <a:lnTo>
                  <a:pt x="11490" y="1"/>
                </a:lnTo>
                <a:cubicBezTo>
                  <a:pt x="17843" y="1"/>
                  <a:pt x="23010" y="5168"/>
                  <a:pt x="23010" y="11520"/>
                </a:cubicBezTo>
                <a:lnTo>
                  <a:pt x="23010" y="5915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9" name="Google Shape;789;p25"/>
          <p:cNvCxnSpPr/>
          <p:nvPr/>
        </p:nvCxnSpPr>
        <p:spPr>
          <a:xfrm>
            <a:off x="7693525" y="5041400"/>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790"/>
        <p:cNvGrpSpPr/>
        <p:nvPr/>
      </p:nvGrpSpPr>
      <p:grpSpPr>
        <a:xfrm>
          <a:off x="0" y="0"/>
          <a:ext cx="0" cy="0"/>
          <a:chOff x="0" y="0"/>
          <a:chExt cx="0" cy="0"/>
        </a:xfrm>
      </p:grpSpPr>
      <p:sp>
        <p:nvSpPr>
          <p:cNvPr id="791" name="Google Shape;791;p26"/>
          <p:cNvSpPr txBox="1">
            <a:spLocks noGrp="1"/>
          </p:cNvSpPr>
          <p:nvPr>
            <p:ph type="title"/>
          </p:nvPr>
        </p:nvSpPr>
        <p:spPr>
          <a:xfrm>
            <a:off x="4045075" y="2595350"/>
            <a:ext cx="43857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2" name="Google Shape;792;p26"/>
          <p:cNvSpPr txBox="1">
            <a:spLocks noGrp="1"/>
          </p:cNvSpPr>
          <p:nvPr>
            <p:ph type="title" idx="2" hasCustomPrompt="1"/>
          </p:nvPr>
        </p:nvSpPr>
        <p:spPr>
          <a:xfrm>
            <a:off x="6373100" y="1359025"/>
            <a:ext cx="20574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3" name="Google Shape;793;p26"/>
          <p:cNvSpPr txBox="1">
            <a:spLocks noGrp="1"/>
          </p:cNvSpPr>
          <p:nvPr>
            <p:ph type="subTitle" idx="1"/>
          </p:nvPr>
        </p:nvSpPr>
        <p:spPr>
          <a:xfrm>
            <a:off x="4044950" y="3437150"/>
            <a:ext cx="4385700" cy="68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4" name="Google Shape;794;p26"/>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560913" y="109997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26"/>
          <p:cNvCxnSpPr/>
          <p:nvPr/>
        </p:nvCxnSpPr>
        <p:spPr>
          <a:xfrm>
            <a:off x="6128700" y="48990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1" name="Shape 797"/>
        <p:cNvGrpSpPr/>
        <p:nvPr/>
      </p:nvGrpSpPr>
      <p:grpSpPr>
        <a:xfrm>
          <a:off x="0" y="0"/>
          <a:ext cx="0" cy="0"/>
          <a:chOff x="0" y="0"/>
          <a:chExt cx="0" cy="0"/>
        </a:xfrm>
      </p:grpSpPr>
      <p:sp>
        <p:nvSpPr>
          <p:cNvPr id="798" name="Google Shape;798;p27"/>
          <p:cNvSpPr/>
          <p:nvPr/>
        </p:nvSpPr>
        <p:spPr>
          <a:xfrm>
            <a:off x="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708480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txBox="1">
            <a:spLocks noGrp="1"/>
          </p:cNvSpPr>
          <p:nvPr>
            <p:ph type="title"/>
          </p:nvPr>
        </p:nvSpPr>
        <p:spPr>
          <a:xfrm>
            <a:off x="1543200" y="2574175"/>
            <a:ext cx="6057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1" name="Google Shape;801;p27"/>
          <p:cNvSpPr txBox="1">
            <a:spLocks noGrp="1"/>
          </p:cNvSpPr>
          <p:nvPr>
            <p:ph type="title" idx="2" hasCustomPrompt="1"/>
          </p:nvPr>
        </p:nvSpPr>
        <p:spPr>
          <a:xfrm>
            <a:off x="3541500" y="1240450"/>
            <a:ext cx="2059200" cy="1155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2" name="Google Shape;802;p27"/>
          <p:cNvSpPr txBox="1">
            <a:spLocks noGrp="1"/>
          </p:cNvSpPr>
          <p:nvPr>
            <p:ph type="subTitle" idx="1"/>
          </p:nvPr>
        </p:nvSpPr>
        <p:spPr>
          <a:xfrm>
            <a:off x="1543200" y="3415975"/>
            <a:ext cx="60576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03" name="Google Shape;803;p27"/>
          <p:cNvGrpSpPr/>
          <p:nvPr/>
        </p:nvGrpSpPr>
        <p:grpSpPr>
          <a:xfrm rot="5400000">
            <a:off x="6976950" y="3208788"/>
            <a:ext cx="3151300" cy="718125"/>
            <a:chOff x="5719975" y="3030725"/>
            <a:chExt cx="3151300" cy="718125"/>
          </a:xfrm>
        </p:grpSpPr>
        <p:sp>
          <p:nvSpPr>
            <p:cNvPr id="804" name="Google Shape;804;p27"/>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7"/>
          <p:cNvGrpSpPr/>
          <p:nvPr/>
        </p:nvGrpSpPr>
        <p:grpSpPr>
          <a:xfrm rot="10800000">
            <a:off x="172477" y="171666"/>
            <a:ext cx="1574212" cy="1681039"/>
            <a:chOff x="4921325" y="1013225"/>
            <a:chExt cx="1175575" cy="1255350"/>
          </a:xfrm>
        </p:grpSpPr>
        <p:sp>
          <p:nvSpPr>
            <p:cNvPr id="807" name="Google Shape;807;p27"/>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7"/>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27"/>
          <p:cNvSpPr/>
          <p:nvPr/>
        </p:nvSpPr>
        <p:spPr>
          <a:xfrm rot="-5400000">
            <a:off x="1219089" y="3632703"/>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rot="-5400000">
            <a:off x="1218278" y="3385719"/>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854"/>
        <p:cNvGrpSpPr/>
        <p:nvPr/>
      </p:nvGrpSpPr>
      <p:grpSpPr>
        <a:xfrm>
          <a:off x="0" y="0"/>
          <a:ext cx="0" cy="0"/>
          <a:chOff x="0" y="0"/>
          <a:chExt cx="0" cy="0"/>
        </a:xfrm>
      </p:grpSpPr>
      <p:sp>
        <p:nvSpPr>
          <p:cNvPr id="855" name="Google Shape;8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6" name="Google Shape;856;p29"/>
          <p:cNvSpPr/>
          <p:nvPr/>
        </p:nvSpPr>
        <p:spPr>
          <a:xfrm>
            <a:off x="-6775"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7" name="Google Shape;857;p29"/>
          <p:cNvCxnSpPr/>
          <p:nvPr/>
        </p:nvCxnSpPr>
        <p:spPr>
          <a:xfrm>
            <a:off x="6793492" y="3381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858" name="Google Shape;858;p29"/>
          <p:cNvCxnSpPr/>
          <p:nvPr/>
        </p:nvCxnSpPr>
        <p:spPr>
          <a:xfrm>
            <a:off x="6793492" y="539508"/>
            <a:ext cx="2350500" cy="0"/>
          </a:xfrm>
          <a:prstGeom prst="straightConnector1">
            <a:avLst/>
          </a:prstGeom>
          <a:noFill/>
          <a:ln w="19050" cap="flat" cmpd="sng">
            <a:solidFill>
              <a:srgbClr val="3F5294"/>
            </a:solidFill>
            <a:prstDash val="solid"/>
            <a:round/>
            <a:headEnd type="none" w="med" len="med"/>
            <a:tailEnd type="none" w="med" len="med"/>
          </a:ln>
        </p:spPr>
      </p:cxnSp>
      <p:grpSp>
        <p:nvGrpSpPr>
          <p:cNvPr id="859" name="Google Shape;859;p29"/>
          <p:cNvGrpSpPr/>
          <p:nvPr/>
        </p:nvGrpSpPr>
        <p:grpSpPr>
          <a:xfrm>
            <a:off x="76490" y="3530364"/>
            <a:ext cx="528705" cy="1528441"/>
            <a:chOff x="76490" y="3530364"/>
            <a:chExt cx="528705" cy="1528441"/>
          </a:xfrm>
        </p:grpSpPr>
        <p:sp>
          <p:nvSpPr>
            <p:cNvPr id="860" name="Google Shape;860;p29"/>
            <p:cNvSpPr/>
            <p:nvPr/>
          </p:nvSpPr>
          <p:spPr>
            <a:xfrm>
              <a:off x="551711" y="5005502"/>
              <a:ext cx="52086" cy="53303"/>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550360" y="4860191"/>
              <a:ext cx="54835" cy="52086"/>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235363" y="4709519"/>
              <a:ext cx="53438" cy="53483"/>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392839" y="4709519"/>
              <a:ext cx="54835" cy="5483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548963" y="4709519"/>
              <a:ext cx="56232" cy="5483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233966" y="4562992"/>
              <a:ext cx="54835" cy="5483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392839" y="4562992"/>
              <a:ext cx="54835" cy="5483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548963" y="4564344"/>
              <a:ext cx="56232" cy="53483"/>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92839" y="4415068"/>
              <a:ext cx="54835" cy="5483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76490" y="4415068"/>
              <a:ext cx="54835" cy="5483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233966" y="4415068"/>
              <a:ext cx="54835" cy="5483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548963" y="4415068"/>
              <a:ext cx="56232" cy="5483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233966" y="4268541"/>
              <a:ext cx="54835" cy="5483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76490" y="4268541"/>
              <a:ext cx="54835" cy="5483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92839" y="4268541"/>
              <a:ext cx="54835" cy="5483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548963" y="4268541"/>
              <a:ext cx="56232" cy="5483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92839" y="4119266"/>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233966" y="4119266"/>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76490" y="4119266"/>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550360" y="4120617"/>
              <a:ext cx="54835" cy="53438"/>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233966" y="3971342"/>
              <a:ext cx="54835" cy="5483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76490" y="3971342"/>
              <a:ext cx="54835" cy="5483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392839" y="3971342"/>
              <a:ext cx="54835" cy="5483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550360" y="3974090"/>
              <a:ext cx="54835" cy="53438"/>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392839" y="3824815"/>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33966" y="3824815"/>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76490" y="3824815"/>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548963" y="3824815"/>
              <a:ext cx="56232" cy="5479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392839" y="3678243"/>
              <a:ext cx="54835" cy="5483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233966" y="3678243"/>
              <a:ext cx="54835" cy="5483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76490" y="3678243"/>
              <a:ext cx="54835" cy="5483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548963" y="3675494"/>
              <a:ext cx="56232" cy="5483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392839" y="3530364"/>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233966" y="3530364"/>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76490" y="3530364"/>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550360" y="3530364"/>
              <a:ext cx="54835" cy="5479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76490" y="4562992"/>
              <a:ext cx="54835" cy="5483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76490" y="4710780"/>
              <a:ext cx="54835" cy="53573"/>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76490" y="4857443"/>
              <a:ext cx="52086" cy="5483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392839" y="4857443"/>
              <a:ext cx="54835" cy="5483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235363" y="4857443"/>
              <a:ext cx="54835" cy="5483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392839" y="5003970"/>
              <a:ext cx="54835" cy="5483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233966" y="5003970"/>
              <a:ext cx="54835" cy="5483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76490" y="5003970"/>
              <a:ext cx="52086" cy="5483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4" name="Google Shape;904;p29"/>
          <p:cNvCxnSpPr/>
          <p:nvPr/>
        </p:nvCxnSpPr>
        <p:spPr>
          <a:xfrm>
            <a:off x="6793492" y="136792"/>
            <a:ext cx="23505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064"/>
        <p:cNvGrpSpPr/>
        <p:nvPr/>
      </p:nvGrpSpPr>
      <p:grpSpPr>
        <a:xfrm>
          <a:off x="0" y="0"/>
          <a:ext cx="0" cy="0"/>
          <a:chOff x="0" y="0"/>
          <a:chExt cx="0" cy="0"/>
        </a:xfrm>
      </p:grpSpPr>
      <p:sp>
        <p:nvSpPr>
          <p:cNvPr id="1065" name="Google Shape;1065;p32"/>
          <p:cNvSpPr/>
          <p:nvPr/>
        </p:nvSpPr>
        <p:spPr>
          <a:xfrm>
            <a:off x="-6775"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6" name="Google Shape;1066;p32"/>
          <p:cNvCxnSpPr/>
          <p:nvPr/>
        </p:nvCxnSpPr>
        <p:spPr>
          <a:xfrm rot="10800000">
            <a:off x="7364997" y="6603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7" name="Google Shape;1067;p32"/>
          <p:cNvCxnSpPr/>
          <p:nvPr/>
        </p:nvCxnSpPr>
        <p:spPr>
          <a:xfrm rot="10800000">
            <a:off x="7364997" y="5079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8" name="Google Shape;1068;p32"/>
          <p:cNvCxnSpPr/>
          <p:nvPr/>
        </p:nvCxnSpPr>
        <p:spPr>
          <a:xfrm rot="10800000">
            <a:off x="7364997" y="355589"/>
            <a:ext cx="1779000" cy="0"/>
          </a:xfrm>
          <a:prstGeom prst="straightConnector1">
            <a:avLst/>
          </a:prstGeom>
          <a:noFill/>
          <a:ln w="19050" cap="flat" cmpd="sng">
            <a:solidFill>
              <a:srgbClr val="3F5294"/>
            </a:solidFill>
            <a:prstDash val="solid"/>
            <a:round/>
            <a:headEnd type="none" w="med" len="med"/>
            <a:tailEnd type="none" w="med" len="med"/>
          </a:ln>
        </p:spPr>
      </p:cxnSp>
      <p:grpSp>
        <p:nvGrpSpPr>
          <p:cNvPr id="1069" name="Google Shape;1069;p32"/>
          <p:cNvGrpSpPr/>
          <p:nvPr/>
        </p:nvGrpSpPr>
        <p:grpSpPr>
          <a:xfrm rot="5400000" flipH="1">
            <a:off x="-260093" y="4198295"/>
            <a:ext cx="1226647" cy="270356"/>
            <a:chOff x="-737950" y="458900"/>
            <a:chExt cx="549450" cy="121100"/>
          </a:xfrm>
        </p:grpSpPr>
        <p:sp>
          <p:nvSpPr>
            <p:cNvPr id="1070" name="Google Shape;1070;p32"/>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075"/>
        <p:cNvGrpSpPr/>
        <p:nvPr/>
      </p:nvGrpSpPr>
      <p:grpSpPr>
        <a:xfrm>
          <a:off x="0" y="0"/>
          <a:ext cx="0" cy="0"/>
          <a:chOff x="0" y="0"/>
          <a:chExt cx="0" cy="0"/>
        </a:xfrm>
      </p:grpSpPr>
      <p:sp>
        <p:nvSpPr>
          <p:cNvPr id="1076" name="Google Shape;1076;p33"/>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33"/>
          <p:cNvGrpSpPr/>
          <p:nvPr/>
        </p:nvGrpSpPr>
        <p:grpSpPr>
          <a:xfrm rot="5400000">
            <a:off x="7330600" y="3208788"/>
            <a:ext cx="3151300" cy="718125"/>
            <a:chOff x="5719975" y="3030725"/>
            <a:chExt cx="3151300" cy="718125"/>
          </a:xfrm>
        </p:grpSpPr>
        <p:sp>
          <p:nvSpPr>
            <p:cNvPr id="1078" name="Google Shape;1078;p33"/>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3"/>
          <p:cNvGrpSpPr/>
          <p:nvPr/>
        </p:nvGrpSpPr>
        <p:grpSpPr>
          <a:xfrm rot="-5400000">
            <a:off x="980432" y="-916724"/>
            <a:ext cx="475806" cy="2436660"/>
            <a:chOff x="-1582400" y="253375"/>
            <a:chExt cx="217750" cy="1115125"/>
          </a:xfrm>
        </p:grpSpPr>
        <p:sp>
          <p:nvSpPr>
            <p:cNvPr id="1081" name="Google Shape;1081;p33"/>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3"/>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3"/>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3"/>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3"/>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3"/>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3"/>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3"/>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3"/>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3"/>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3"/>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3"/>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3"/>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3"/>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3"/>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3"/>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3"/>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3"/>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3"/>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3"/>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3"/>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3"/>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3"/>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3"/>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3"/>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3"/>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3"/>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3"/>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3"/>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3"/>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3"/>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3"/>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3"/>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3"/>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3"/>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3"/>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3"/>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3"/>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3"/>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3"/>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3"/>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3"/>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3"/>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3"/>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3"/>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3"/>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3"/>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3"/>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3"/>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3"/>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a:spLocks noGrp="1"/>
          </p:cNvSpPr>
          <p:nvPr>
            <p:ph type="title"/>
          </p:nvPr>
        </p:nvSpPr>
        <p:spPr>
          <a:xfrm>
            <a:off x="2622375" y="2610638"/>
            <a:ext cx="57972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4" name="Google Shape;144;p3"/>
          <p:cNvSpPr txBox="1">
            <a:spLocks noGrp="1"/>
          </p:cNvSpPr>
          <p:nvPr>
            <p:ph type="title" idx="2" hasCustomPrompt="1"/>
          </p:nvPr>
        </p:nvSpPr>
        <p:spPr>
          <a:xfrm>
            <a:off x="6362175" y="1328938"/>
            <a:ext cx="2057400" cy="106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3"/>
          <p:cNvSpPr txBox="1">
            <a:spLocks noGrp="1"/>
          </p:cNvSpPr>
          <p:nvPr>
            <p:ph type="subTitle" idx="1"/>
          </p:nvPr>
        </p:nvSpPr>
        <p:spPr>
          <a:xfrm>
            <a:off x="2622375" y="3439575"/>
            <a:ext cx="57972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3"/>
          <p:cNvSpPr/>
          <p:nvPr/>
        </p:nvSpPr>
        <p:spPr>
          <a:xfrm flipH="1">
            <a:off x="-588359" y="1909788"/>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5400000">
            <a:off x="1218278" y="3511244"/>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5400000">
            <a:off x="1219089" y="3758228"/>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3"/>
          <p:cNvCxnSpPr/>
          <p:nvPr/>
        </p:nvCxnSpPr>
        <p:spPr>
          <a:xfrm rot="5400000">
            <a:off x="80575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0" name="Google Shape;150;p3"/>
          <p:cNvCxnSpPr/>
          <p:nvPr/>
        </p:nvCxnSpPr>
        <p:spPr>
          <a:xfrm rot="5400000">
            <a:off x="79051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1" name="Google Shape;151;p3"/>
          <p:cNvCxnSpPr/>
          <p:nvPr/>
        </p:nvCxnSpPr>
        <p:spPr>
          <a:xfrm rot="5400000">
            <a:off x="77527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2" name="Google Shape;152;p3"/>
          <p:cNvCxnSpPr/>
          <p:nvPr/>
        </p:nvCxnSpPr>
        <p:spPr>
          <a:xfrm rot="10800000">
            <a:off x="-18334" y="25956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3" name="Google Shape;153;p3"/>
          <p:cNvCxnSpPr/>
          <p:nvPr/>
        </p:nvCxnSpPr>
        <p:spPr>
          <a:xfrm rot="10800000">
            <a:off x="-18334" y="27480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4" name="Google Shape;154;p3"/>
          <p:cNvCxnSpPr/>
          <p:nvPr/>
        </p:nvCxnSpPr>
        <p:spPr>
          <a:xfrm rot="10800000">
            <a:off x="-18334" y="2443200"/>
            <a:ext cx="6102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6"/>
        <p:cNvGrpSpPr/>
        <p:nvPr/>
      </p:nvGrpSpPr>
      <p:grpSpPr>
        <a:xfrm>
          <a:off x="0" y="0"/>
          <a:ext cx="0" cy="0"/>
          <a:chOff x="0" y="0"/>
          <a:chExt cx="0" cy="0"/>
        </a:xfrm>
      </p:grpSpPr>
      <p:sp>
        <p:nvSpPr>
          <p:cNvPr id="187" name="Google Shape;187;p7"/>
          <p:cNvSpPr/>
          <p:nvPr/>
        </p:nvSpPr>
        <p:spPr>
          <a:xfrm>
            <a:off x="595230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7"/>
          <p:cNvSpPr txBox="1">
            <a:spLocks noGrp="1"/>
          </p:cNvSpPr>
          <p:nvPr>
            <p:ph type="subTitle" idx="1"/>
          </p:nvPr>
        </p:nvSpPr>
        <p:spPr>
          <a:xfrm>
            <a:off x="720000" y="17536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90" name="Google Shape;190;p7"/>
          <p:cNvSpPr/>
          <p:nvPr/>
        </p:nvSpPr>
        <p:spPr>
          <a:xfrm>
            <a:off x="8430900" y="-79552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4485175" y="3454400"/>
            <a:ext cx="3945600" cy="1149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238" name="Google Shape;238;p10"/>
          <p:cNvCxnSpPr/>
          <p:nvPr/>
        </p:nvCxnSpPr>
        <p:spPr>
          <a:xfrm>
            <a:off x="466225"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39" name="Google Shape;239;p10"/>
          <p:cNvCxnSpPr/>
          <p:nvPr/>
        </p:nvCxnSpPr>
        <p:spPr>
          <a:xfrm>
            <a:off x="713213"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40" name="Google Shape;240;p10"/>
          <p:cNvCxnSpPr/>
          <p:nvPr/>
        </p:nvCxnSpPr>
        <p:spPr>
          <a:xfrm>
            <a:off x="218475" y="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13"/>
          <p:cNvSpPr txBox="1">
            <a:spLocks noGrp="1"/>
          </p:cNvSpPr>
          <p:nvPr>
            <p:ph type="subTitle" idx="1"/>
          </p:nvPr>
        </p:nvSpPr>
        <p:spPr>
          <a:xfrm>
            <a:off x="713213"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13"/>
          <p:cNvSpPr txBox="1">
            <a:spLocks noGrp="1"/>
          </p:cNvSpPr>
          <p:nvPr>
            <p:ph type="subTitle" idx="2"/>
          </p:nvPr>
        </p:nvSpPr>
        <p:spPr>
          <a:xfrm>
            <a:off x="3412482"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subTitle" idx="3"/>
          </p:nvPr>
        </p:nvSpPr>
        <p:spPr>
          <a:xfrm>
            <a:off x="713213"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0" name="Google Shape;260;p13"/>
          <p:cNvSpPr txBox="1">
            <a:spLocks noGrp="1"/>
          </p:cNvSpPr>
          <p:nvPr>
            <p:ph type="subTitle" idx="4"/>
          </p:nvPr>
        </p:nvSpPr>
        <p:spPr>
          <a:xfrm>
            <a:off x="3412482"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5" hasCustomPrompt="1"/>
          </p:nvPr>
        </p:nvSpPr>
        <p:spPr>
          <a:xfrm>
            <a:off x="726765"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6" hasCustomPrompt="1"/>
          </p:nvPr>
        </p:nvSpPr>
        <p:spPr>
          <a:xfrm>
            <a:off x="71999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7" hasCustomPrompt="1"/>
          </p:nvPr>
        </p:nvSpPr>
        <p:spPr>
          <a:xfrm>
            <a:off x="3419240"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8" hasCustomPrompt="1"/>
          </p:nvPr>
        </p:nvSpPr>
        <p:spPr>
          <a:xfrm>
            <a:off x="341924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subTitle" idx="9"/>
          </p:nvPr>
        </p:nvSpPr>
        <p:spPr>
          <a:xfrm>
            <a:off x="719988"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13"/>
          <p:cNvSpPr txBox="1">
            <a:spLocks noGrp="1"/>
          </p:cNvSpPr>
          <p:nvPr>
            <p:ph type="subTitle" idx="13"/>
          </p:nvPr>
        </p:nvSpPr>
        <p:spPr>
          <a:xfrm>
            <a:off x="3419263"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7" name="Google Shape;267;p13"/>
          <p:cNvSpPr txBox="1">
            <a:spLocks noGrp="1"/>
          </p:cNvSpPr>
          <p:nvPr>
            <p:ph type="subTitle" idx="14"/>
          </p:nvPr>
        </p:nvSpPr>
        <p:spPr>
          <a:xfrm>
            <a:off x="719988"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8" name="Google Shape;268;p13"/>
          <p:cNvSpPr txBox="1">
            <a:spLocks noGrp="1"/>
          </p:cNvSpPr>
          <p:nvPr>
            <p:ph type="subTitle" idx="15"/>
          </p:nvPr>
        </p:nvSpPr>
        <p:spPr>
          <a:xfrm>
            <a:off x="3419263"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13"/>
          <p:cNvSpPr/>
          <p:nvPr/>
        </p:nvSpPr>
        <p:spPr>
          <a:xfrm>
            <a:off x="5952325"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3"/>
          <p:cNvGrpSpPr/>
          <p:nvPr/>
        </p:nvGrpSpPr>
        <p:grpSpPr>
          <a:xfrm>
            <a:off x="7930285" y="5"/>
            <a:ext cx="1213685" cy="1114620"/>
            <a:chOff x="1875850" y="163850"/>
            <a:chExt cx="685775" cy="629800"/>
          </a:xfrm>
        </p:grpSpPr>
        <p:sp>
          <p:nvSpPr>
            <p:cNvPr id="271" name="Google Shape;271;p1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3"/>
          <p:cNvGrpSpPr/>
          <p:nvPr/>
        </p:nvGrpSpPr>
        <p:grpSpPr>
          <a:xfrm>
            <a:off x="8119625" y="3013375"/>
            <a:ext cx="1959000" cy="1959000"/>
            <a:chOff x="-1193600" y="-50600"/>
            <a:chExt cx="1959000" cy="1959000"/>
          </a:xfrm>
        </p:grpSpPr>
        <p:sp>
          <p:nvSpPr>
            <p:cNvPr id="297" name="Google Shape;297;p13"/>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21"/>
        <p:cNvGrpSpPr/>
        <p:nvPr/>
      </p:nvGrpSpPr>
      <p:grpSpPr>
        <a:xfrm>
          <a:off x="0" y="0"/>
          <a:ext cx="0" cy="0"/>
          <a:chOff x="0" y="0"/>
          <a:chExt cx="0" cy="0"/>
        </a:xfrm>
      </p:grpSpPr>
      <p:sp>
        <p:nvSpPr>
          <p:cNvPr id="422" name="Google Shape;42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3" name="Google Shape;423;p18"/>
          <p:cNvSpPr txBox="1">
            <a:spLocks noGrp="1"/>
          </p:cNvSpPr>
          <p:nvPr>
            <p:ph type="subTitle" idx="1"/>
          </p:nvPr>
        </p:nvSpPr>
        <p:spPr>
          <a:xfrm>
            <a:off x="4923250" y="3094399"/>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18"/>
          <p:cNvSpPr txBox="1">
            <a:spLocks noGrp="1"/>
          </p:cNvSpPr>
          <p:nvPr>
            <p:ph type="subTitle" idx="2"/>
          </p:nvPr>
        </p:nvSpPr>
        <p:spPr>
          <a:xfrm>
            <a:off x="1579025" y="3094398"/>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18"/>
          <p:cNvSpPr txBox="1">
            <a:spLocks noGrp="1"/>
          </p:cNvSpPr>
          <p:nvPr>
            <p:ph type="subTitle" idx="3"/>
          </p:nvPr>
        </p:nvSpPr>
        <p:spPr>
          <a:xfrm>
            <a:off x="1579025"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txBox="1">
            <a:spLocks noGrp="1"/>
          </p:cNvSpPr>
          <p:nvPr>
            <p:ph type="subTitle" idx="4"/>
          </p:nvPr>
        </p:nvSpPr>
        <p:spPr>
          <a:xfrm>
            <a:off x="4923253"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7" name="Google Shape;427;p18"/>
          <p:cNvSpPr/>
          <p:nvPr/>
        </p:nvSpPr>
        <p:spPr>
          <a:xfrm rot="-5400000">
            <a:off x="4297800" y="299525"/>
            <a:ext cx="561000" cy="91566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1239000" y="3094400"/>
            <a:ext cx="1959000" cy="1959000"/>
            <a:chOff x="-1193600" y="-50600"/>
            <a:chExt cx="1959000" cy="1959000"/>
          </a:xfrm>
        </p:grpSpPr>
        <p:sp>
          <p:nvSpPr>
            <p:cNvPr id="429" name="Google Shape;429;p18"/>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1" name="Google Shape;431;p18"/>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4" name="Google Shape;434;p19"/>
          <p:cNvSpPr txBox="1">
            <a:spLocks noGrp="1"/>
          </p:cNvSpPr>
          <p:nvPr>
            <p:ph type="subTitle" idx="1"/>
          </p:nvPr>
        </p:nvSpPr>
        <p:spPr>
          <a:xfrm>
            <a:off x="4985245"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19"/>
          <p:cNvSpPr txBox="1">
            <a:spLocks noGrp="1"/>
          </p:cNvSpPr>
          <p:nvPr>
            <p:ph type="subTitle" idx="2"/>
          </p:nvPr>
        </p:nvSpPr>
        <p:spPr>
          <a:xfrm>
            <a:off x="1211050"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19"/>
          <p:cNvSpPr/>
          <p:nvPr/>
        </p:nvSpPr>
        <p:spPr>
          <a:xfrm>
            <a:off x="0" y="4015325"/>
            <a:ext cx="9144000" cy="11283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19"/>
          <p:cNvGrpSpPr/>
          <p:nvPr/>
        </p:nvGrpSpPr>
        <p:grpSpPr>
          <a:xfrm rot="5400000">
            <a:off x="184964" y="3577896"/>
            <a:ext cx="992420" cy="1059766"/>
            <a:chOff x="4921325" y="1013225"/>
            <a:chExt cx="1175575" cy="1255350"/>
          </a:xfrm>
        </p:grpSpPr>
        <p:sp>
          <p:nvSpPr>
            <p:cNvPr id="438" name="Google Shape;438;p19"/>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19"/>
          <p:cNvGrpSpPr/>
          <p:nvPr/>
        </p:nvGrpSpPr>
        <p:grpSpPr>
          <a:xfrm>
            <a:off x="5992700" y="4220413"/>
            <a:ext cx="3151300" cy="718125"/>
            <a:chOff x="5719975" y="3030725"/>
            <a:chExt cx="3151300" cy="718125"/>
          </a:xfrm>
        </p:grpSpPr>
        <p:sp>
          <p:nvSpPr>
            <p:cNvPr id="469" name="Google Shape;469;p19"/>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3"/>
        <p:cNvGrpSpPr/>
        <p:nvPr/>
      </p:nvGrpSpPr>
      <p:grpSpPr>
        <a:xfrm>
          <a:off x="0" y="0"/>
          <a:ext cx="0" cy="0"/>
          <a:chOff x="0" y="0"/>
          <a:chExt cx="0" cy="0"/>
        </a:xfrm>
      </p:grpSpPr>
      <p:sp>
        <p:nvSpPr>
          <p:cNvPr id="484" name="Google Shape;48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1"/>
          <p:cNvSpPr txBox="1">
            <a:spLocks noGrp="1"/>
          </p:cNvSpPr>
          <p:nvPr>
            <p:ph type="subTitle" idx="1"/>
          </p:nvPr>
        </p:nvSpPr>
        <p:spPr>
          <a:xfrm>
            <a:off x="1186611"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6" name="Google Shape;486;p21"/>
          <p:cNvSpPr txBox="1">
            <a:spLocks noGrp="1"/>
          </p:cNvSpPr>
          <p:nvPr>
            <p:ph type="subTitle" idx="2"/>
          </p:nvPr>
        </p:nvSpPr>
        <p:spPr>
          <a:xfrm>
            <a:off x="5979189"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7" name="Google Shape;487;p21"/>
          <p:cNvSpPr txBox="1">
            <a:spLocks noGrp="1"/>
          </p:cNvSpPr>
          <p:nvPr>
            <p:ph type="subTitle" idx="3"/>
          </p:nvPr>
        </p:nvSpPr>
        <p:spPr>
          <a:xfrm>
            <a:off x="1186611"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8" name="Google Shape;488;p21"/>
          <p:cNvSpPr txBox="1">
            <a:spLocks noGrp="1"/>
          </p:cNvSpPr>
          <p:nvPr>
            <p:ph type="subTitle" idx="4"/>
          </p:nvPr>
        </p:nvSpPr>
        <p:spPr>
          <a:xfrm>
            <a:off x="5979189"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9" name="Google Shape;489;p21"/>
          <p:cNvSpPr txBox="1">
            <a:spLocks noGrp="1"/>
          </p:cNvSpPr>
          <p:nvPr>
            <p:ph type="subTitle" idx="5"/>
          </p:nvPr>
        </p:nvSpPr>
        <p:spPr>
          <a:xfrm>
            <a:off x="1186611"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0" name="Google Shape;490;p21"/>
          <p:cNvSpPr txBox="1">
            <a:spLocks noGrp="1"/>
          </p:cNvSpPr>
          <p:nvPr>
            <p:ph type="subTitle" idx="6"/>
          </p:nvPr>
        </p:nvSpPr>
        <p:spPr>
          <a:xfrm>
            <a:off x="1186611"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1" name="Google Shape;491;p21"/>
          <p:cNvSpPr txBox="1">
            <a:spLocks noGrp="1"/>
          </p:cNvSpPr>
          <p:nvPr>
            <p:ph type="subTitle" idx="7"/>
          </p:nvPr>
        </p:nvSpPr>
        <p:spPr>
          <a:xfrm>
            <a:off x="5979186"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2" name="Google Shape;492;p21"/>
          <p:cNvSpPr txBox="1">
            <a:spLocks noGrp="1"/>
          </p:cNvSpPr>
          <p:nvPr>
            <p:ph type="subTitle" idx="8"/>
          </p:nvPr>
        </p:nvSpPr>
        <p:spPr>
          <a:xfrm>
            <a:off x="5979186"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3" name="Google Shape;493;p21"/>
          <p:cNvSpPr/>
          <p:nvPr/>
        </p:nvSpPr>
        <p:spPr>
          <a:xfrm>
            <a:off x="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1"/>
          <p:cNvGrpSpPr/>
          <p:nvPr/>
        </p:nvGrpSpPr>
        <p:grpSpPr>
          <a:xfrm flipH="1">
            <a:off x="490457" y="123720"/>
            <a:ext cx="1226647" cy="270356"/>
            <a:chOff x="-737950" y="458900"/>
            <a:chExt cx="549450" cy="121100"/>
          </a:xfrm>
        </p:grpSpPr>
        <p:sp>
          <p:nvSpPr>
            <p:cNvPr id="495" name="Google Shape;495;p2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21"/>
          <p:cNvCxnSpPr/>
          <p:nvPr/>
        </p:nvCxnSpPr>
        <p:spPr>
          <a:xfrm>
            <a:off x="847317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1" name="Google Shape;501;p21"/>
          <p:cNvCxnSpPr/>
          <p:nvPr/>
        </p:nvCxnSpPr>
        <p:spPr>
          <a:xfrm>
            <a:off x="872092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2" name="Google Shape;502;p21"/>
          <p:cNvCxnSpPr/>
          <p:nvPr/>
        </p:nvCxnSpPr>
        <p:spPr>
          <a:xfrm>
            <a:off x="8967913" y="344220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4" r:id="rId7"/>
    <p:sldLayoutId id="2147483665" r:id="rId8"/>
    <p:sldLayoutId id="2147483667" r:id="rId9"/>
    <p:sldLayoutId id="2147483671" r:id="rId10"/>
    <p:sldLayoutId id="2147483672" r:id="rId11"/>
    <p:sldLayoutId id="2147483673" r:id="rId12"/>
    <p:sldLayoutId id="2147483675"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generacionxbox.com/digital-foundry-graficos-halo-infini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7"/>
          <p:cNvSpPr/>
          <p:nvPr/>
        </p:nvSpPr>
        <p:spPr>
          <a:xfrm>
            <a:off x="0" y="880237"/>
            <a:ext cx="9144000" cy="2732363"/>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txBox="1">
            <a:spLocks noGrp="1"/>
          </p:cNvSpPr>
          <p:nvPr>
            <p:ph type="ctrTitle"/>
          </p:nvPr>
        </p:nvSpPr>
        <p:spPr>
          <a:xfrm>
            <a:off x="2957513" y="1186819"/>
            <a:ext cx="6128712" cy="23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MACHINE LEARNING IN DATABASES</a:t>
            </a:r>
            <a:endParaRPr i="1" dirty="0">
              <a:solidFill>
                <a:schemeClr val="lt1"/>
              </a:solidFill>
            </a:endParaRPr>
          </a:p>
        </p:txBody>
      </p:sp>
      <p:sp>
        <p:nvSpPr>
          <p:cNvPr id="1218" name="Google Shape;1218;p37"/>
          <p:cNvSpPr txBox="1">
            <a:spLocks noGrp="1"/>
          </p:cNvSpPr>
          <p:nvPr>
            <p:ph type="subTitle" idx="1"/>
          </p:nvPr>
        </p:nvSpPr>
        <p:spPr>
          <a:xfrm>
            <a:off x="4615200" y="3806262"/>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DAIYAN KHAN PATHAN</a:t>
            </a:r>
            <a:endParaRPr dirty="0"/>
          </a:p>
        </p:txBody>
      </p:sp>
      <p:grpSp>
        <p:nvGrpSpPr>
          <p:cNvPr id="1219" name="Google Shape;1219;p37"/>
          <p:cNvGrpSpPr/>
          <p:nvPr/>
        </p:nvGrpSpPr>
        <p:grpSpPr>
          <a:xfrm>
            <a:off x="-1193650" y="337675"/>
            <a:ext cx="1959000" cy="1959000"/>
            <a:chOff x="-1193600" y="-50600"/>
            <a:chExt cx="1959000" cy="1959000"/>
          </a:xfrm>
        </p:grpSpPr>
        <p:sp>
          <p:nvSpPr>
            <p:cNvPr id="1220" name="Google Shape;1220;p37"/>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8;p15">
            <a:extLst>
              <a:ext uri="{FF2B5EF4-FFF2-40B4-BE49-F238E27FC236}">
                <a16:creationId xmlns:a16="http://schemas.microsoft.com/office/drawing/2014/main" id="{100585A5-06B2-4546-9863-07A402DA13FE}"/>
              </a:ext>
            </a:extLst>
          </p:cNvPr>
          <p:cNvGrpSpPr/>
          <p:nvPr/>
        </p:nvGrpSpPr>
        <p:grpSpPr>
          <a:xfrm>
            <a:off x="424025" y="1111334"/>
            <a:ext cx="2712081" cy="2490070"/>
            <a:chOff x="457194" y="411475"/>
            <a:chExt cx="4385617" cy="4733627"/>
          </a:xfrm>
        </p:grpSpPr>
        <p:sp>
          <p:nvSpPr>
            <p:cNvPr id="9" name="Google Shape;49;p15">
              <a:extLst>
                <a:ext uri="{FF2B5EF4-FFF2-40B4-BE49-F238E27FC236}">
                  <a16:creationId xmlns:a16="http://schemas.microsoft.com/office/drawing/2014/main" id="{0F525CF4-9AE8-4953-933D-14B60EE79612}"/>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0;p15">
              <a:extLst>
                <a:ext uri="{FF2B5EF4-FFF2-40B4-BE49-F238E27FC236}">
                  <a16:creationId xmlns:a16="http://schemas.microsoft.com/office/drawing/2014/main" id="{4F4D5CC3-8DA6-48C5-B13C-8573646897C0}"/>
                </a:ext>
              </a:extLst>
            </p:cNvPr>
            <p:cNvGrpSpPr/>
            <p:nvPr/>
          </p:nvGrpSpPr>
          <p:grpSpPr>
            <a:xfrm>
              <a:off x="457194" y="824705"/>
              <a:ext cx="4385617" cy="4320397"/>
              <a:chOff x="457209" y="411470"/>
              <a:chExt cx="4385617" cy="4320397"/>
            </a:xfrm>
          </p:grpSpPr>
          <p:sp>
            <p:nvSpPr>
              <p:cNvPr id="17" name="Google Shape;51;p15">
                <a:extLst>
                  <a:ext uri="{FF2B5EF4-FFF2-40B4-BE49-F238E27FC236}">
                    <a16:creationId xmlns:a16="http://schemas.microsoft.com/office/drawing/2014/main" id="{884FEED4-0373-416B-9D2B-542E3E726735}"/>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p15">
                <a:extLst>
                  <a:ext uri="{FF2B5EF4-FFF2-40B4-BE49-F238E27FC236}">
                    <a16:creationId xmlns:a16="http://schemas.microsoft.com/office/drawing/2014/main" id="{E0D2992E-244B-42D9-A190-55EEB22C0C7E}"/>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p15">
                <a:extLst>
                  <a:ext uri="{FF2B5EF4-FFF2-40B4-BE49-F238E27FC236}">
                    <a16:creationId xmlns:a16="http://schemas.microsoft.com/office/drawing/2014/main" id="{E7A40534-DAB4-489A-8410-60B2BD09E45B}"/>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p15">
                <a:extLst>
                  <a:ext uri="{FF2B5EF4-FFF2-40B4-BE49-F238E27FC236}">
                    <a16:creationId xmlns:a16="http://schemas.microsoft.com/office/drawing/2014/main" id="{4D5FDB63-468E-4075-943F-B612D8DFE2F3}"/>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p15">
                <a:extLst>
                  <a:ext uri="{FF2B5EF4-FFF2-40B4-BE49-F238E27FC236}">
                    <a16:creationId xmlns:a16="http://schemas.microsoft.com/office/drawing/2014/main" id="{4D98C577-6A9A-48B9-933E-5586F89F554D}"/>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p15">
                <a:extLst>
                  <a:ext uri="{FF2B5EF4-FFF2-40B4-BE49-F238E27FC236}">
                    <a16:creationId xmlns:a16="http://schemas.microsoft.com/office/drawing/2014/main" id="{56BB03D7-3D2C-420F-A878-B19CBE9885AE}"/>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p15">
                <a:extLst>
                  <a:ext uri="{FF2B5EF4-FFF2-40B4-BE49-F238E27FC236}">
                    <a16:creationId xmlns:a16="http://schemas.microsoft.com/office/drawing/2014/main" id="{5D9D091C-C9A0-4CC9-9631-459102C2260F}"/>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p15">
                <a:extLst>
                  <a:ext uri="{FF2B5EF4-FFF2-40B4-BE49-F238E27FC236}">
                    <a16:creationId xmlns:a16="http://schemas.microsoft.com/office/drawing/2014/main" id="{3D28A06C-D924-454F-B195-4608C5F2BC29}"/>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p15">
                <a:extLst>
                  <a:ext uri="{FF2B5EF4-FFF2-40B4-BE49-F238E27FC236}">
                    <a16:creationId xmlns:a16="http://schemas.microsoft.com/office/drawing/2014/main" id="{A8F103E9-070D-4C56-9D7E-DB17E61ADE6E}"/>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p15">
                <a:extLst>
                  <a:ext uri="{FF2B5EF4-FFF2-40B4-BE49-F238E27FC236}">
                    <a16:creationId xmlns:a16="http://schemas.microsoft.com/office/drawing/2014/main" id="{FD9DE150-C91E-4921-A2C9-F31DFA4D2EE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p15">
                <a:extLst>
                  <a:ext uri="{FF2B5EF4-FFF2-40B4-BE49-F238E27FC236}">
                    <a16:creationId xmlns:a16="http://schemas.microsoft.com/office/drawing/2014/main" id="{F814ADEF-7E77-45FA-ABBA-53A3B27AD994}"/>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p15">
                <a:extLst>
                  <a:ext uri="{FF2B5EF4-FFF2-40B4-BE49-F238E27FC236}">
                    <a16:creationId xmlns:a16="http://schemas.microsoft.com/office/drawing/2014/main" id="{B18D3DC4-2542-4A58-81E3-A7AEE0F53152}"/>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p15">
                <a:extLst>
                  <a:ext uri="{FF2B5EF4-FFF2-40B4-BE49-F238E27FC236}">
                    <a16:creationId xmlns:a16="http://schemas.microsoft.com/office/drawing/2014/main" id="{3AC7AB0C-4FE7-4059-9981-4279A4461AE2}"/>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p15">
                <a:extLst>
                  <a:ext uri="{FF2B5EF4-FFF2-40B4-BE49-F238E27FC236}">
                    <a16:creationId xmlns:a16="http://schemas.microsoft.com/office/drawing/2014/main" id="{3AA169BD-2808-40DD-8C5E-D2C34E537ECD}"/>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p15">
                <a:extLst>
                  <a:ext uri="{FF2B5EF4-FFF2-40B4-BE49-F238E27FC236}">
                    <a16:creationId xmlns:a16="http://schemas.microsoft.com/office/drawing/2014/main" id="{458AB451-6D3D-40BB-A08E-F06A93CC1676}"/>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p15">
                <a:extLst>
                  <a:ext uri="{FF2B5EF4-FFF2-40B4-BE49-F238E27FC236}">
                    <a16:creationId xmlns:a16="http://schemas.microsoft.com/office/drawing/2014/main" id="{1CB1F9C8-948C-40D0-84C0-A877E7FC80B6}"/>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7;p15">
                <a:extLst>
                  <a:ext uri="{FF2B5EF4-FFF2-40B4-BE49-F238E27FC236}">
                    <a16:creationId xmlns:a16="http://schemas.microsoft.com/office/drawing/2014/main" id="{BB6C2BBC-F323-4DD5-B026-CC9CAB88D3D1}"/>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5">
                <a:extLst>
                  <a:ext uri="{FF2B5EF4-FFF2-40B4-BE49-F238E27FC236}">
                    <a16:creationId xmlns:a16="http://schemas.microsoft.com/office/drawing/2014/main" id="{816B72AF-0EB7-42C4-8E5B-6CB30412C27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p15">
                <a:extLst>
                  <a:ext uri="{FF2B5EF4-FFF2-40B4-BE49-F238E27FC236}">
                    <a16:creationId xmlns:a16="http://schemas.microsoft.com/office/drawing/2014/main" id="{A70B2F54-0C93-44AF-80ED-E370857C8AA2}"/>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p15">
                <a:extLst>
                  <a:ext uri="{FF2B5EF4-FFF2-40B4-BE49-F238E27FC236}">
                    <a16:creationId xmlns:a16="http://schemas.microsoft.com/office/drawing/2014/main" id="{ADD185FC-9C08-463A-AF75-8A42A73199D1}"/>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1;p15">
                <a:extLst>
                  <a:ext uri="{FF2B5EF4-FFF2-40B4-BE49-F238E27FC236}">
                    <a16:creationId xmlns:a16="http://schemas.microsoft.com/office/drawing/2014/main" id="{10FBE2E5-D10D-4D89-96BC-8DE9E5B60792}"/>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p15">
                <a:extLst>
                  <a:ext uri="{FF2B5EF4-FFF2-40B4-BE49-F238E27FC236}">
                    <a16:creationId xmlns:a16="http://schemas.microsoft.com/office/drawing/2014/main" id="{5AB26CF7-6DC5-4BB5-9712-85A43942CD23}"/>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p15">
                <a:extLst>
                  <a:ext uri="{FF2B5EF4-FFF2-40B4-BE49-F238E27FC236}">
                    <a16:creationId xmlns:a16="http://schemas.microsoft.com/office/drawing/2014/main" id="{B6A63EA2-E9CD-4F63-AA0D-34E2D6E6B141}"/>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p15">
                <a:extLst>
                  <a:ext uri="{FF2B5EF4-FFF2-40B4-BE49-F238E27FC236}">
                    <a16:creationId xmlns:a16="http://schemas.microsoft.com/office/drawing/2014/main" id="{368F3526-D043-4B3C-9750-733E90D06195}"/>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p15">
                <a:extLst>
                  <a:ext uri="{FF2B5EF4-FFF2-40B4-BE49-F238E27FC236}">
                    <a16:creationId xmlns:a16="http://schemas.microsoft.com/office/drawing/2014/main" id="{64D9946D-E35B-4107-A72D-A53255F1943B}"/>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p15">
                <a:extLst>
                  <a:ext uri="{FF2B5EF4-FFF2-40B4-BE49-F238E27FC236}">
                    <a16:creationId xmlns:a16="http://schemas.microsoft.com/office/drawing/2014/main" id="{0189D241-4713-4809-BA8E-4FD0D7F2B133}"/>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p15">
                <a:extLst>
                  <a:ext uri="{FF2B5EF4-FFF2-40B4-BE49-F238E27FC236}">
                    <a16:creationId xmlns:a16="http://schemas.microsoft.com/office/drawing/2014/main" id="{5ED8D4ED-EC8C-42AB-B9B1-12013735C391}"/>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p15">
                <a:extLst>
                  <a:ext uri="{FF2B5EF4-FFF2-40B4-BE49-F238E27FC236}">
                    <a16:creationId xmlns:a16="http://schemas.microsoft.com/office/drawing/2014/main" id="{C301CC35-1224-4B87-8FBB-B1A3C6AA17BB}"/>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p15">
                <a:extLst>
                  <a:ext uri="{FF2B5EF4-FFF2-40B4-BE49-F238E27FC236}">
                    <a16:creationId xmlns:a16="http://schemas.microsoft.com/office/drawing/2014/main" id="{962996A2-BC20-4D7E-A4AC-2753D7D25A6E}"/>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p15">
                <a:extLst>
                  <a:ext uri="{FF2B5EF4-FFF2-40B4-BE49-F238E27FC236}">
                    <a16:creationId xmlns:a16="http://schemas.microsoft.com/office/drawing/2014/main" id="{5520386E-A0B7-4468-B804-EB6CEC861A11}"/>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p15">
                <a:extLst>
                  <a:ext uri="{FF2B5EF4-FFF2-40B4-BE49-F238E27FC236}">
                    <a16:creationId xmlns:a16="http://schemas.microsoft.com/office/drawing/2014/main" id="{961FC516-C4A4-4556-B1A4-975076A279D6}"/>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p15">
                <a:extLst>
                  <a:ext uri="{FF2B5EF4-FFF2-40B4-BE49-F238E27FC236}">
                    <a16:creationId xmlns:a16="http://schemas.microsoft.com/office/drawing/2014/main" id="{76356E29-F032-45CC-98BD-223D4EFD17ED}"/>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3;p15">
                <a:extLst>
                  <a:ext uri="{FF2B5EF4-FFF2-40B4-BE49-F238E27FC236}">
                    <a16:creationId xmlns:a16="http://schemas.microsoft.com/office/drawing/2014/main" id="{04D301D3-319C-43CB-B05D-84E3675D2F48}"/>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p15">
                <a:extLst>
                  <a:ext uri="{FF2B5EF4-FFF2-40B4-BE49-F238E27FC236}">
                    <a16:creationId xmlns:a16="http://schemas.microsoft.com/office/drawing/2014/main" id="{E497034E-9D59-42BC-98DF-68F26B8D0CC0}"/>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p15">
                <a:extLst>
                  <a:ext uri="{FF2B5EF4-FFF2-40B4-BE49-F238E27FC236}">
                    <a16:creationId xmlns:a16="http://schemas.microsoft.com/office/drawing/2014/main" id="{F74F0BBD-A9C0-4058-83AD-693D9C20FD80}"/>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p15">
                <a:extLst>
                  <a:ext uri="{FF2B5EF4-FFF2-40B4-BE49-F238E27FC236}">
                    <a16:creationId xmlns:a16="http://schemas.microsoft.com/office/drawing/2014/main" id="{40F3A773-A7C8-45A5-B863-2762EBE1DABC}"/>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p15">
                <a:extLst>
                  <a:ext uri="{FF2B5EF4-FFF2-40B4-BE49-F238E27FC236}">
                    <a16:creationId xmlns:a16="http://schemas.microsoft.com/office/drawing/2014/main" id="{57BA0468-AB46-4F24-8E24-A072DE421DF8}"/>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p15">
                <a:extLst>
                  <a:ext uri="{FF2B5EF4-FFF2-40B4-BE49-F238E27FC236}">
                    <a16:creationId xmlns:a16="http://schemas.microsoft.com/office/drawing/2014/main" id="{2C8B93F5-A53A-4834-B663-EE6104207521}"/>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p15">
                <a:extLst>
                  <a:ext uri="{FF2B5EF4-FFF2-40B4-BE49-F238E27FC236}">
                    <a16:creationId xmlns:a16="http://schemas.microsoft.com/office/drawing/2014/main" id="{6F9F1906-B356-42D7-B951-77BE0DC766B2}"/>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0;p15">
                <a:extLst>
                  <a:ext uri="{FF2B5EF4-FFF2-40B4-BE49-F238E27FC236}">
                    <a16:creationId xmlns:a16="http://schemas.microsoft.com/office/drawing/2014/main" id="{011F5809-B979-41FB-8B25-DC1AB01CA208}"/>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p15">
                <a:extLst>
                  <a:ext uri="{FF2B5EF4-FFF2-40B4-BE49-F238E27FC236}">
                    <a16:creationId xmlns:a16="http://schemas.microsoft.com/office/drawing/2014/main" id="{D5DC8C32-B940-4F98-9427-5964AECEB8F3}"/>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p15">
                <a:extLst>
                  <a:ext uri="{FF2B5EF4-FFF2-40B4-BE49-F238E27FC236}">
                    <a16:creationId xmlns:a16="http://schemas.microsoft.com/office/drawing/2014/main" id="{EC507370-0179-496A-BD8C-055EAEE15954}"/>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p15">
                <a:extLst>
                  <a:ext uri="{FF2B5EF4-FFF2-40B4-BE49-F238E27FC236}">
                    <a16:creationId xmlns:a16="http://schemas.microsoft.com/office/drawing/2014/main" id="{054D7C32-5E7E-41B2-A3B5-6C48C44FCE8C}"/>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p15">
                <a:extLst>
                  <a:ext uri="{FF2B5EF4-FFF2-40B4-BE49-F238E27FC236}">
                    <a16:creationId xmlns:a16="http://schemas.microsoft.com/office/drawing/2014/main" id="{25C5D07C-69FC-4185-BDCE-7631C5F35E96}"/>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5;p15">
                <a:extLst>
                  <a:ext uri="{FF2B5EF4-FFF2-40B4-BE49-F238E27FC236}">
                    <a16:creationId xmlns:a16="http://schemas.microsoft.com/office/drawing/2014/main" id="{87B28DC4-6F28-41DA-BF60-D70FBF687F57}"/>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p15">
                <a:extLst>
                  <a:ext uri="{FF2B5EF4-FFF2-40B4-BE49-F238E27FC236}">
                    <a16:creationId xmlns:a16="http://schemas.microsoft.com/office/drawing/2014/main" id="{ACF87924-B45A-4BCD-936D-82593E441CA7}"/>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p15">
                <a:extLst>
                  <a:ext uri="{FF2B5EF4-FFF2-40B4-BE49-F238E27FC236}">
                    <a16:creationId xmlns:a16="http://schemas.microsoft.com/office/drawing/2014/main" id="{8EF1F631-973C-4815-93EC-221F9368BC5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8;p15">
                <a:extLst>
                  <a:ext uri="{FF2B5EF4-FFF2-40B4-BE49-F238E27FC236}">
                    <a16:creationId xmlns:a16="http://schemas.microsoft.com/office/drawing/2014/main" id="{32E82223-9897-4D3E-8395-8850B79A8DD6}"/>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9;p15">
                <a:extLst>
                  <a:ext uri="{FF2B5EF4-FFF2-40B4-BE49-F238E27FC236}">
                    <a16:creationId xmlns:a16="http://schemas.microsoft.com/office/drawing/2014/main" id="{97DB8A8A-84CF-487D-91F5-7B21E745C601}"/>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0;p15">
                <a:extLst>
                  <a:ext uri="{FF2B5EF4-FFF2-40B4-BE49-F238E27FC236}">
                    <a16:creationId xmlns:a16="http://schemas.microsoft.com/office/drawing/2014/main" id="{E92A536B-F70F-4349-83F5-04F5B5D774DE}"/>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p15">
                <a:extLst>
                  <a:ext uri="{FF2B5EF4-FFF2-40B4-BE49-F238E27FC236}">
                    <a16:creationId xmlns:a16="http://schemas.microsoft.com/office/drawing/2014/main" id="{BE39A21B-3ECD-4360-8282-411E5DEB05BD}"/>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2;p15">
                <a:extLst>
                  <a:ext uri="{FF2B5EF4-FFF2-40B4-BE49-F238E27FC236}">
                    <a16:creationId xmlns:a16="http://schemas.microsoft.com/office/drawing/2014/main" id="{4DC29B5C-AF09-496E-8BED-C85AF2454D80}"/>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3;p15">
                <a:extLst>
                  <a:ext uri="{FF2B5EF4-FFF2-40B4-BE49-F238E27FC236}">
                    <a16:creationId xmlns:a16="http://schemas.microsoft.com/office/drawing/2014/main" id="{770306A1-219A-4EF0-806E-3D47EA600822}"/>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p15">
                <a:extLst>
                  <a:ext uri="{FF2B5EF4-FFF2-40B4-BE49-F238E27FC236}">
                    <a16:creationId xmlns:a16="http://schemas.microsoft.com/office/drawing/2014/main" id="{37DC32AE-5036-427D-B295-CB1ED7DC0C70}"/>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p15">
                <a:extLst>
                  <a:ext uri="{FF2B5EF4-FFF2-40B4-BE49-F238E27FC236}">
                    <a16:creationId xmlns:a16="http://schemas.microsoft.com/office/drawing/2014/main" id="{F9E20F7A-973A-4F5B-BD3A-099E3853B652}"/>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6;p15">
                <a:extLst>
                  <a:ext uri="{FF2B5EF4-FFF2-40B4-BE49-F238E27FC236}">
                    <a16:creationId xmlns:a16="http://schemas.microsoft.com/office/drawing/2014/main" id="{BF100EE2-9F83-439D-8BFA-3472269E6FA7}"/>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7;p15">
                <a:extLst>
                  <a:ext uri="{FF2B5EF4-FFF2-40B4-BE49-F238E27FC236}">
                    <a16:creationId xmlns:a16="http://schemas.microsoft.com/office/drawing/2014/main" id="{14C144A1-072D-4D5C-B9CB-18920F8D5048}"/>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p15">
                <a:extLst>
                  <a:ext uri="{FF2B5EF4-FFF2-40B4-BE49-F238E27FC236}">
                    <a16:creationId xmlns:a16="http://schemas.microsoft.com/office/drawing/2014/main" id="{DD03438D-906D-4F61-AC22-9133F98CFF9F}"/>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9;p15">
                <a:extLst>
                  <a:ext uri="{FF2B5EF4-FFF2-40B4-BE49-F238E27FC236}">
                    <a16:creationId xmlns:a16="http://schemas.microsoft.com/office/drawing/2014/main" id="{C44D05F0-A781-4E28-BE9A-C7D00671D04A}"/>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p15">
                <a:extLst>
                  <a:ext uri="{FF2B5EF4-FFF2-40B4-BE49-F238E27FC236}">
                    <a16:creationId xmlns:a16="http://schemas.microsoft.com/office/drawing/2014/main" id="{9C0A3CC9-4FCD-43CF-AEB8-840529F9FA8A}"/>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1;p15">
                <a:extLst>
                  <a:ext uri="{FF2B5EF4-FFF2-40B4-BE49-F238E27FC236}">
                    <a16:creationId xmlns:a16="http://schemas.microsoft.com/office/drawing/2014/main" id="{A7A4FC85-42A3-41B3-BF08-E2E06D158AED}"/>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2;p15">
                <a:extLst>
                  <a:ext uri="{FF2B5EF4-FFF2-40B4-BE49-F238E27FC236}">
                    <a16:creationId xmlns:a16="http://schemas.microsoft.com/office/drawing/2014/main" id="{A9F609A2-8F10-495A-8D44-2974CD13FCD7}"/>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3;p15">
                <a:extLst>
                  <a:ext uri="{FF2B5EF4-FFF2-40B4-BE49-F238E27FC236}">
                    <a16:creationId xmlns:a16="http://schemas.microsoft.com/office/drawing/2014/main" id="{6E6554E0-3969-4E88-87D6-DF7B51CBF05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4;p15">
                <a:extLst>
                  <a:ext uri="{FF2B5EF4-FFF2-40B4-BE49-F238E27FC236}">
                    <a16:creationId xmlns:a16="http://schemas.microsoft.com/office/drawing/2014/main" id="{74A3FDBE-7309-4084-8477-DA2FB0064353}"/>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p15">
                <a:extLst>
                  <a:ext uri="{FF2B5EF4-FFF2-40B4-BE49-F238E27FC236}">
                    <a16:creationId xmlns:a16="http://schemas.microsoft.com/office/drawing/2014/main" id="{8305070D-3008-4AB6-98FA-31C4D8BB8497}"/>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6;p15">
                <a:extLst>
                  <a:ext uri="{FF2B5EF4-FFF2-40B4-BE49-F238E27FC236}">
                    <a16:creationId xmlns:a16="http://schemas.microsoft.com/office/drawing/2014/main" id="{1B6A331D-EE24-479F-8378-7A13DB2B1187}"/>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7;p15">
                <a:extLst>
                  <a:ext uri="{FF2B5EF4-FFF2-40B4-BE49-F238E27FC236}">
                    <a16:creationId xmlns:a16="http://schemas.microsoft.com/office/drawing/2014/main" id="{66B8DB80-7BFB-4298-AC35-BADFC38AED5C}"/>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8;p15">
                <a:extLst>
                  <a:ext uri="{FF2B5EF4-FFF2-40B4-BE49-F238E27FC236}">
                    <a16:creationId xmlns:a16="http://schemas.microsoft.com/office/drawing/2014/main" id="{3842E367-6BAF-4FA5-9420-C91006BC2B45}"/>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p15">
                <a:extLst>
                  <a:ext uri="{FF2B5EF4-FFF2-40B4-BE49-F238E27FC236}">
                    <a16:creationId xmlns:a16="http://schemas.microsoft.com/office/drawing/2014/main" id="{4B12D162-005C-409F-BFD9-D2BC5A5D7C6D}"/>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0;p15">
                <a:extLst>
                  <a:ext uri="{FF2B5EF4-FFF2-40B4-BE49-F238E27FC236}">
                    <a16:creationId xmlns:a16="http://schemas.microsoft.com/office/drawing/2014/main" id="{448C3B2C-0368-4C20-9AE0-EC3DFBAF1A6E}"/>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p15">
                <a:extLst>
                  <a:ext uri="{FF2B5EF4-FFF2-40B4-BE49-F238E27FC236}">
                    <a16:creationId xmlns:a16="http://schemas.microsoft.com/office/drawing/2014/main" id="{73D6DDEC-E26C-4417-8CA5-800264AD35F4}"/>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2;p15">
                <a:extLst>
                  <a:ext uri="{FF2B5EF4-FFF2-40B4-BE49-F238E27FC236}">
                    <a16:creationId xmlns:a16="http://schemas.microsoft.com/office/drawing/2014/main" id="{3C5CE5F1-2B3B-4250-B43A-E3EC1BD42FAE}"/>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3;p15">
                <a:extLst>
                  <a:ext uri="{FF2B5EF4-FFF2-40B4-BE49-F238E27FC236}">
                    <a16:creationId xmlns:a16="http://schemas.microsoft.com/office/drawing/2014/main" id="{46BA7869-87DC-44E8-A985-228F0E3B6230}"/>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4;p15">
                <a:extLst>
                  <a:ext uri="{FF2B5EF4-FFF2-40B4-BE49-F238E27FC236}">
                    <a16:creationId xmlns:a16="http://schemas.microsoft.com/office/drawing/2014/main" id="{7A5B7CFD-7F8E-4DCF-BBDC-69EEC811B2B9}"/>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5;p15">
                <a:extLst>
                  <a:ext uri="{FF2B5EF4-FFF2-40B4-BE49-F238E27FC236}">
                    <a16:creationId xmlns:a16="http://schemas.microsoft.com/office/drawing/2014/main" id="{CA6B5942-4FFD-4EAA-9EF8-CB892060B57A}"/>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6;p15">
                <a:extLst>
                  <a:ext uri="{FF2B5EF4-FFF2-40B4-BE49-F238E27FC236}">
                    <a16:creationId xmlns:a16="http://schemas.microsoft.com/office/drawing/2014/main" id="{147F48CC-435B-4D86-A229-59875AEC1761}"/>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7;p15">
                <a:extLst>
                  <a:ext uri="{FF2B5EF4-FFF2-40B4-BE49-F238E27FC236}">
                    <a16:creationId xmlns:a16="http://schemas.microsoft.com/office/drawing/2014/main" id="{9F463711-9A4A-4CB8-AB44-FD613105AF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8;p15">
                <a:extLst>
                  <a:ext uri="{FF2B5EF4-FFF2-40B4-BE49-F238E27FC236}">
                    <a16:creationId xmlns:a16="http://schemas.microsoft.com/office/drawing/2014/main" id="{B1F43797-A451-4787-A5D7-F9DADE6BD9A1}"/>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9;p15">
                <a:extLst>
                  <a:ext uri="{FF2B5EF4-FFF2-40B4-BE49-F238E27FC236}">
                    <a16:creationId xmlns:a16="http://schemas.microsoft.com/office/drawing/2014/main" id="{6AD7AC08-7CC6-4C6E-A80A-86C60B2EA024}"/>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0;p15">
                <a:extLst>
                  <a:ext uri="{FF2B5EF4-FFF2-40B4-BE49-F238E27FC236}">
                    <a16:creationId xmlns:a16="http://schemas.microsoft.com/office/drawing/2014/main" id="{1BABF93A-1BB4-4E34-B21B-10DFEC4FDFA2}"/>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1;p15">
                <a:extLst>
                  <a:ext uri="{FF2B5EF4-FFF2-40B4-BE49-F238E27FC236}">
                    <a16:creationId xmlns:a16="http://schemas.microsoft.com/office/drawing/2014/main" id="{AC1F7AD1-FB28-43B7-8F8F-F1104C6CB4E4}"/>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2;p15">
                <a:extLst>
                  <a:ext uri="{FF2B5EF4-FFF2-40B4-BE49-F238E27FC236}">
                    <a16:creationId xmlns:a16="http://schemas.microsoft.com/office/drawing/2014/main" id="{E787B8BF-9202-4C85-9FA3-FFEFE7BB6D04}"/>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3;p15">
                <a:extLst>
                  <a:ext uri="{FF2B5EF4-FFF2-40B4-BE49-F238E27FC236}">
                    <a16:creationId xmlns:a16="http://schemas.microsoft.com/office/drawing/2014/main" id="{CB1294C8-ED5C-4E59-ADCC-EDED7DA2B1D1}"/>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4;p15">
                <a:extLst>
                  <a:ext uri="{FF2B5EF4-FFF2-40B4-BE49-F238E27FC236}">
                    <a16:creationId xmlns:a16="http://schemas.microsoft.com/office/drawing/2014/main" id="{B2A7C565-0BD0-4EC8-B26B-81501FC82013}"/>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5;p15">
                <a:extLst>
                  <a:ext uri="{FF2B5EF4-FFF2-40B4-BE49-F238E27FC236}">
                    <a16:creationId xmlns:a16="http://schemas.microsoft.com/office/drawing/2014/main" id="{B508CE8B-4227-4108-8D23-638C662C51C7}"/>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6;p15">
                <a:extLst>
                  <a:ext uri="{FF2B5EF4-FFF2-40B4-BE49-F238E27FC236}">
                    <a16:creationId xmlns:a16="http://schemas.microsoft.com/office/drawing/2014/main" id="{53F8CEAF-EF30-447C-8824-2CFFB69B9E69}"/>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7;p15">
                <a:extLst>
                  <a:ext uri="{FF2B5EF4-FFF2-40B4-BE49-F238E27FC236}">
                    <a16:creationId xmlns:a16="http://schemas.microsoft.com/office/drawing/2014/main" id="{4D4A68ED-2163-4787-9047-2440B8785840}"/>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8;p15">
                <a:extLst>
                  <a:ext uri="{FF2B5EF4-FFF2-40B4-BE49-F238E27FC236}">
                    <a16:creationId xmlns:a16="http://schemas.microsoft.com/office/drawing/2014/main" id="{A01DB054-D8E6-40D6-B3C9-20A1524FD0AB}"/>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9;p15">
                <a:extLst>
                  <a:ext uri="{FF2B5EF4-FFF2-40B4-BE49-F238E27FC236}">
                    <a16:creationId xmlns:a16="http://schemas.microsoft.com/office/drawing/2014/main" id="{A2C2E15A-77E0-4936-BA69-BA56DA5C30B3}"/>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0;p15">
                <a:extLst>
                  <a:ext uri="{FF2B5EF4-FFF2-40B4-BE49-F238E27FC236}">
                    <a16:creationId xmlns:a16="http://schemas.microsoft.com/office/drawing/2014/main" id="{2BCE3BC9-7020-42BE-B5C7-F2CFA01BBD0E}"/>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1;p15">
                <a:extLst>
                  <a:ext uri="{FF2B5EF4-FFF2-40B4-BE49-F238E27FC236}">
                    <a16:creationId xmlns:a16="http://schemas.microsoft.com/office/drawing/2014/main" id="{F2EE897C-63F3-4D73-A9A7-90383806F7A8}"/>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2;p15">
                <a:extLst>
                  <a:ext uri="{FF2B5EF4-FFF2-40B4-BE49-F238E27FC236}">
                    <a16:creationId xmlns:a16="http://schemas.microsoft.com/office/drawing/2014/main" id="{FEFBD80A-20E3-4C3D-A438-745B9C00FB28}"/>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3;p15">
                <a:extLst>
                  <a:ext uri="{FF2B5EF4-FFF2-40B4-BE49-F238E27FC236}">
                    <a16:creationId xmlns:a16="http://schemas.microsoft.com/office/drawing/2014/main" id="{7AA53132-95A6-4477-AF39-27767250710E}"/>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4;p15">
                <a:extLst>
                  <a:ext uri="{FF2B5EF4-FFF2-40B4-BE49-F238E27FC236}">
                    <a16:creationId xmlns:a16="http://schemas.microsoft.com/office/drawing/2014/main" id="{FD739EE2-88B8-4FC8-AA03-C20F3CF11DE1}"/>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p15">
                <a:extLst>
                  <a:ext uri="{FF2B5EF4-FFF2-40B4-BE49-F238E27FC236}">
                    <a16:creationId xmlns:a16="http://schemas.microsoft.com/office/drawing/2014/main" id="{32ADCA22-70B2-4514-A609-22B039DF43B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6;p15">
                <a:extLst>
                  <a:ext uri="{FF2B5EF4-FFF2-40B4-BE49-F238E27FC236}">
                    <a16:creationId xmlns:a16="http://schemas.microsoft.com/office/drawing/2014/main" id="{CF135B49-1EA6-4E8E-AF90-11165BC4784D}"/>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7;p15">
                <a:extLst>
                  <a:ext uri="{FF2B5EF4-FFF2-40B4-BE49-F238E27FC236}">
                    <a16:creationId xmlns:a16="http://schemas.microsoft.com/office/drawing/2014/main" id="{9D0FCE7D-6665-459A-B588-B1F1D1B5B9C1}"/>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p15">
                <a:extLst>
                  <a:ext uri="{FF2B5EF4-FFF2-40B4-BE49-F238E27FC236}">
                    <a16:creationId xmlns:a16="http://schemas.microsoft.com/office/drawing/2014/main" id="{682A4E0D-99B6-4F6D-8635-3F42704303F4}"/>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9;p15">
                <a:extLst>
                  <a:ext uri="{FF2B5EF4-FFF2-40B4-BE49-F238E27FC236}">
                    <a16:creationId xmlns:a16="http://schemas.microsoft.com/office/drawing/2014/main" id="{4B195B52-DF96-4F49-BE4C-285494574DDE}"/>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0;p15">
                <a:extLst>
                  <a:ext uri="{FF2B5EF4-FFF2-40B4-BE49-F238E27FC236}">
                    <a16:creationId xmlns:a16="http://schemas.microsoft.com/office/drawing/2014/main" id="{1FA112E8-CA3B-4C58-86AD-2ED35DD53398}"/>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1;p15">
                <a:extLst>
                  <a:ext uri="{FF2B5EF4-FFF2-40B4-BE49-F238E27FC236}">
                    <a16:creationId xmlns:a16="http://schemas.microsoft.com/office/drawing/2014/main" id="{2A904D6F-3F53-4A4D-93F4-B59B0EF7BF6C}"/>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2;p15">
                <a:extLst>
                  <a:ext uri="{FF2B5EF4-FFF2-40B4-BE49-F238E27FC236}">
                    <a16:creationId xmlns:a16="http://schemas.microsoft.com/office/drawing/2014/main" id="{6A540FC1-1DBB-47F7-9CE9-54757BE0A117}"/>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3;p15">
                <a:extLst>
                  <a:ext uri="{FF2B5EF4-FFF2-40B4-BE49-F238E27FC236}">
                    <a16:creationId xmlns:a16="http://schemas.microsoft.com/office/drawing/2014/main" id="{1D4A42BC-9189-49BA-AD03-E4B7952F60C7}"/>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4;p15">
                <a:extLst>
                  <a:ext uri="{FF2B5EF4-FFF2-40B4-BE49-F238E27FC236}">
                    <a16:creationId xmlns:a16="http://schemas.microsoft.com/office/drawing/2014/main" id="{96B5963A-4CEB-440B-A1B7-0DFD232C16EF}"/>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5;p15">
                <a:extLst>
                  <a:ext uri="{FF2B5EF4-FFF2-40B4-BE49-F238E27FC236}">
                    <a16:creationId xmlns:a16="http://schemas.microsoft.com/office/drawing/2014/main" id="{A8FA5A40-9344-43E2-BAFA-0EB689B3774E}"/>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6;p15">
                <a:extLst>
                  <a:ext uri="{FF2B5EF4-FFF2-40B4-BE49-F238E27FC236}">
                    <a16:creationId xmlns:a16="http://schemas.microsoft.com/office/drawing/2014/main" id="{76477830-97BC-47F4-BAC0-793303582287}"/>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7;p15">
                <a:extLst>
                  <a:ext uri="{FF2B5EF4-FFF2-40B4-BE49-F238E27FC236}">
                    <a16:creationId xmlns:a16="http://schemas.microsoft.com/office/drawing/2014/main" id="{03E2F2FE-A888-4951-86C9-9B5006B79C0F}"/>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p15">
                <a:extLst>
                  <a:ext uri="{FF2B5EF4-FFF2-40B4-BE49-F238E27FC236}">
                    <a16:creationId xmlns:a16="http://schemas.microsoft.com/office/drawing/2014/main" id="{F5781F96-4F93-4BC1-BF40-0A2AB058205B}"/>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9;p15">
                <a:extLst>
                  <a:ext uri="{FF2B5EF4-FFF2-40B4-BE49-F238E27FC236}">
                    <a16:creationId xmlns:a16="http://schemas.microsoft.com/office/drawing/2014/main" id="{2944D28C-A77E-4965-894E-9CD9E40062AC}"/>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p15">
                <a:extLst>
                  <a:ext uri="{FF2B5EF4-FFF2-40B4-BE49-F238E27FC236}">
                    <a16:creationId xmlns:a16="http://schemas.microsoft.com/office/drawing/2014/main" id="{660B4AD2-CD72-433A-A6B1-DE4BA7A10C2D}"/>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p15">
                <a:extLst>
                  <a:ext uri="{FF2B5EF4-FFF2-40B4-BE49-F238E27FC236}">
                    <a16:creationId xmlns:a16="http://schemas.microsoft.com/office/drawing/2014/main" id="{C28E11E8-07DE-4ADB-9B8A-8A9ACF554878}"/>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2;p15">
                <a:extLst>
                  <a:ext uri="{FF2B5EF4-FFF2-40B4-BE49-F238E27FC236}">
                    <a16:creationId xmlns:a16="http://schemas.microsoft.com/office/drawing/2014/main" id="{A4F34E58-E590-474D-9839-081DEFF75268}"/>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3;p15">
                <a:extLst>
                  <a:ext uri="{FF2B5EF4-FFF2-40B4-BE49-F238E27FC236}">
                    <a16:creationId xmlns:a16="http://schemas.microsoft.com/office/drawing/2014/main" id="{A30B763F-048C-47D8-A8A4-06626A63DB1B}"/>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4;p15">
                <a:extLst>
                  <a:ext uri="{FF2B5EF4-FFF2-40B4-BE49-F238E27FC236}">
                    <a16:creationId xmlns:a16="http://schemas.microsoft.com/office/drawing/2014/main" id="{2F0414B1-4FF3-4C1D-89FA-00C865295333}"/>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p15">
                <a:extLst>
                  <a:ext uri="{FF2B5EF4-FFF2-40B4-BE49-F238E27FC236}">
                    <a16:creationId xmlns:a16="http://schemas.microsoft.com/office/drawing/2014/main" id="{A1FBD231-7368-49B9-B5C4-E99869649B5A}"/>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6;p15">
                <a:extLst>
                  <a:ext uri="{FF2B5EF4-FFF2-40B4-BE49-F238E27FC236}">
                    <a16:creationId xmlns:a16="http://schemas.microsoft.com/office/drawing/2014/main" id="{9CF42760-CB6C-42F8-B2F9-8748FDCB508F}"/>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7;p15">
                <a:extLst>
                  <a:ext uri="{FF2B5EF4-FFF2-40B4-BE49-F238E27FC236}">
                    <a16:creationId xmlns:a16="http://schemas.microsoft.com/office/drawing/2014/main" id="{791B452B-4832-493A-B403-3DC1D5D5F844}"/>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8;p15">
                <a:extLst>
                  <a:ext uri="{FF2B5EF4-FFF2-40B4-BE49-F238E27FC236}">
                    <a16:creationId xmlns:a16="http://schemas.microsoft.com/office/drawing/2014/main" id="{C6C5F14D-892A-4819-A268-69CE7F1CAEC7}"/>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p15">
                <a:extLst>
                  <a:ext uri="{FF2B5EF4-FFF2-40B4-BE49-F238E27FC236}">
                    <a16:creationId xmlns:a16="http://schemas.microsoft.com/office/drawing/2014/main" id="{A4A5E287-BAC1-4420-BDB8-DF354C560984}"/>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0;p15">
                <a:extLst>
                  <a:ext uri="{FF2B5EF4-FFF2-40B4-BE49-F238E27FC236}">
                    <a16:creationId xmlns:a16="http://schemas.microsoft.com/office/drawing/2014/main" id="{81DD8296-C6D2-4C4A-A4D5-3F6547492203}"/>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1;p15">
                <a:extLst>
                  <a:ext uri="{FF2B5EF4-FFF2-40B4-BE49-F238E27FC236}">
                    <a16:creationId xmlns:a16="http://schemas.microsoft.com/office/drawing/2014/main" id="{D95663F0-05A9-4636-9EFE-01B8E111A83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p15">
                <a:extLst>
                  <a:ext uri="{FF2B5EF4-FFF2-40B4-BE49-F238E27FC236}">
                    <a16:creationId xmlns:a16="http://schemas.microsoft.com/office/drawing/2014/main" id="{F39552E5-17A2-480C-87EA-9BBA037C8F6C}"/>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3;p15">
                <a:extLst>
                  <a:ext uri="{FF2B5EF4-FFF2-40B4-BE49-F238E27FC236}">
                    <a16:creationId xmlns:a16="http://schemas.microsoft.com/office/drawing/2014/main" id="{DD35943B-CBCF-40AD-A51C-D7547B493C2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4;p15">
                <a:extLst>
                  <a:ext uri="{FF2B5EF4-FFF2-40B4-BE49-F238E27FC236}">
                    <a16:creationId xmlns:a16="http://schemas.microsoft.com/office/drawing/2014/main" id="{69568E60-D66F-48AB-BE8F-A5D7E2EEE7B7}"/>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5;p15">
                <a:extLst>
                  <a:ext uri="{FF2B5EF4-FFF2-40B4-BE49-F238E27FC236}">
                    <a16:creationId xmlns:a16="http://schemas.microsoft.com/office/drawing/2014/main" id="{3979D9DF-AA0B-42B3-AC16-0126F919982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6;p15">
                <a:extLst>
                  <a:ext uri="{FF2B5EF4-FFF2-40B4-BE49-F238E27FC236}">
                    <a16:creationId xmlns:a16="http://schemas.microsoft.com/office/drawing/2014/main" id="{763DA741-ABEF-4446-A6C8-1BF25A800EDE}"/>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7;p15">
                <a:extLst>
                  <a:ext uri="{FF2B5EF4-FFF2-40B4-BE49-F238E27FC236}">
                    <a16:creationId xmlns:a16="http://schemas.microsoft.com/office/drawing/2014/main" id="{47A04DCE-B61C-449A-8F17-9A9948DC63A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8;p15">
                <a:extLst>
                  <a:ext uri="{FF2B5EF4-FFF2-40B4-BE49-F238E27FC236}">
                    <a16:creationId xmlns:a16="http://schemas.microsoft.com/office/drawing/2014/main" id="{60E920A8-9BAE-48AB-AEC8-D208AF72A9A9}"/>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9;p15">
                <a:extLst>
                  <a:ext uri="{FF2B5EF4-FFF2-40B4-BE49-F238E27FC236}">
                    <a16:creationId xmlns:a16="http://schemas.microsoft.com/office/drawing/2014/main" id="{8D7402D0-8199-4AFF-98C0-7DCD73D2EBE0}"/>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0;p15">
                <a:extLst>
                  <a:ext uri="{FF2B5EF4-FFF2-40B4-BE49-F238E27FC236}">
                    <a16:creationId xmlns:a16="http://schemas.microsoft.com/office/drawing/2014/main" id="{79706039-654D-4ED5-9F0F-FE02C04BEF96}"/>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1;p15">
                <a:extLst>
                  <a:ext uri="{FF2B5EF4-FFF2-40B4-BE49-F238E27FC236}">
                    <a16:creationId xmlns:a16="http://schemas.microsoft.com/office/drawing/2014/main" id="{B74F6290-2978-43B2-BA59-D65DC2FFC348}"/>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2;p15">
                <a:extLst>
                  <a:ext uri="{FF2B5EF4-FFF2-40B4-BE49-F238E27FC236}">
                    <a16:creationId xmlns:a16="http://schemas.microsoft.com/office/drawing/2014/main" id="{8B974F7A-6B0D-4023-9766-4285ED2143F8}"/>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3;p15">
                <a:extLst>
                  <a:ext uri="{FF2B5EF4-FFF2-40B4-BE49-F238E27FC236}">
                    <a16:creationId xmlns:a16="http://schemas.microsoft.com/office/drawing/2014/main" id="{35A5E11E-ADBD-4149-9196-C3545231FCD0}"/>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4;p15">
                <a:extLst>
                  <a:ext uri="{FF2B5EF4-FFF2-40B4-BE49-F238E27FC236}">
                    <a16:creationId xmlns:a16="http://schemas.microsoft.com/office/drawing/2014/main" id="{593EC907-3BFE-4940-837F-BBA7B764CD55}"/>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5;p15">
                <a:extLst>
                  <a:ext uri="{FF2B5EF4-FFF2-40B4-BE49-F238E27FC236}">
                    <a16:creationId xmlns:a16="http://schemas.microsoft.com/office/drawing/2014/main" id="{DBE9E47A-29BC-445C-8868-B60DF7D82A25}"/>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6;p15">
                <a:extLst>
                  <a:ext uri="{FF2B5EF4-FFF2-40B4-BE49-F238E27FC236}">
                    <a16:creationId xmlns:a16="http://schemas.microsoft.com/office/drawing/2014/main" id="{D49EA77A-DD09-4F1B-9BA6-FCA0C8476F78}"/>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7;p15">
                <a:extLst>
                  <a:ext uri="{FF2B5EF4-FFF2-40B4-BE49-F238E27FC236}">
                    <a16:creationId xmlns:a16="http://schemas.microsoft.com/office/drawing/2014/main" id="{088CCD13-11BE-463C-8A08-A3076DE30F5F}"/>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8;p15">
                <a:extLst>
                  <a:ext uri="{FF2B5EF4-FFF2-40B4-BE49-F238E27FC236}">
                    <a16:creationId xmlns:a16="http://schemas.microsoft.com/office/drawing/2014/main" id="{9518FABA-11D9-414C-9B02-9165B0ECFA59}"/>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9;p15">
                <a:extLst>
                  <a:ext uri="{FF2B5EF4-FFF2-40B4-BE49-F238E27FC236}">
                    <a16:creationId xmlns:a16="http://schemas.microsoft.com/office/drawing/2014/main" id="{127E3F05-87B2-421B-9035-86E66E671C23}"/>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0;p15">
                <a:extLst>
                  <a:ext uri="{FF2B5EF4-FFF2-40B4-BE49-F238E27FC236}">
                    <a16:creationId xmlns:a16="http://schemas.microsoft.com/office/drawing/2014/main" id="{14D2EF36-592A-451E-B24E-8A72E96F2B89}"/>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1;p15">
                <a:extLst>
                  <a:ext uri="{FF2B5EF4-FFF2-40B4-BE49-F238E27FC236}">
                    <a16:creationId xmlns:a16="http://schemas.microsoft.com/office/drawing/2014/main" id="{4073773A-C5EB-47B2-B316-C3DBC6EBE140}"/>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2;p15">
                <a:extLst>
                  <a:ext uri="{FF2B5EF4-FFF2-40B4-BE49-F238E27FC236}">
                    <a16:creationId xmlns:a16="http://schemas.microsoft.com/office/drawing/2014/main" id="{14BFF089-CAA2-4984-A665-CDA94934E271}"/>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3;p15">
                <a:extLst>
                  <a:ext uri="{FF2B5EF4-FFF2-40B4-BE49-F238E27FC236}">
                    <a16:creationId xmlns:a16="http://schemas.microsoft.com/office/drawing/2014/main" id="{44B946EB-6403-4C97-AAF4-A50F51AACCF0}"/>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4;p15">
                <a:extLst>
                  <a:ext uri="{FF2B5EF4-FFF2-40B4-BE49-F238E27FC236}">
                    <a16:creationId xmlns:a16="http://schemas.microsoft.com/office/drawing/2014/main" id="{B8B19868-EB81-4457-B25A-9F2D2B666E41}"/>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5;p15">
                <a:extLst>
                  <a:ext uri="{FF2B5EF4-FFF2-40B4-BE49-F238E27FC236}">
                    <a16:creationId xmlns:a16="http://schemas.microsoft.com/office/drawing/2014/main" id="{73C8F0EB-BEB0-4EE1-996B-236A733DF0C9}"/>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6;p15">
                <a:extLst>
                  <a:ext uri="{FF2B5EF4-FFF2-40B4-BE49-F238E27FC236}">
                    <a16:creationId xmlns:a16="http://schemas.microsoft.com/office/drawing/2014/main" id="{11694331-CB79-46DB-BDB8-BF45E7E8BDB8}"/>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p15">
                <a:extLst>
                  <a:ext uri="{FF2B5EF4-FFF2-40B4-BE49-F238E27FC236}">
                    <a16:creationId xmlns:a16="http://schemas.microsoft.com/office/drawing/2014/main" id="{C8E3E303-F7D7-456A-A993-9E0C20A3FD74}"/>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p15">
                <a:extLst>
                  <a:ext uri="{FF2B5EF4-FFF2-40B4-BE49-F238E27FC236}">
                    <a16:creationId xmlns:a16="http://schemas.microsoft.com/office/drawing/2014/main" id="{E0FA3299-F054-4B29-9D53-F01E66010C60}"/>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9;p15">
                <a:extLst>
                  <a:ext uri="{FF2B5EF4-FFF2-40B4-BE49-F238E27FC236}">
                    <a16:creationId xmlns:a16="http://schemas.microsoft.com/office/drawing/2014/main" id="{18F549DC-BE16-444B-8493-D9A633A5313A}"/>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0;p15">
                <a:extLst>
                  <a:ext uri="{FF2B5EF4-FFF2-40B4-BE49-F238E27FC236}">
                    <a16:creationId xmlns:a16="http://schemas.microsoft.com/office/drawing/2014/main" id="{9F57FFAF-A8C1-4A1F-AF23-3FAECF6810B3}"/>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1;p15">
                <a:extLst>
                  <a:ext uri="{FF2B5EF4-FFF2-40B4-BE49-F238E27FC236}">
                    <a16:creationId xmlns:a16="http://schemas.microsoft.com/office/drawing/2014/main" id="{C8DED354-08CA-4E99-A53A-E3D0B62429A1}"/>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2;p15">
                <a:extLst>
                  <a:ext uri="{FF2B5EF4-FFF2-40B4-BE49-F238E27FC236}">
                    <a16:creationId xmlns:a16="http://schemas.microsoft.com/office/drawing/2014/main" id="{D2E5C4D0-E24F-4283-8738-361463859EBD}"/>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3;p15">
                <a:extLst>
                  <a:ext uri="{FF2B5EF4-FFF2-40B4-BE49-F238E27FC236}">
                    <a16:creationId xmlns:a16="http://schemas.microsoft.com/office/drawing/2014/main" id="{D6BF9B54-3E10-4F82-BD2F-92E4B430AF63}"/>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4;p15">
                <a:extLst>
                  <a:ext uri="{FF2B5EF4-FFF2-40B4-BE49-F238E27FC236}">
                    <a16:creationId xmlns:a16="http://schemas.microsoft.com/office/drawing/2014/main" id="{AC8689BA-216D-45A4-BCFF-A354DA911E3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5;p15">
                <a:extLst>
                  <a:ext uri="{FF2B5EF4-FFF2-40B4-BE49-F238E27FC236}">
                    <a16:creationId xmlns:a16="http://schemas.microsoft.com/office/drawing/2014/main" id="{91434BD6-4A3F-48D2-AD61-D7BCCA841363}"/>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6;p15">
                <a:extLst>
                  <a:ext uri="{FF2B5EF4-FFF2-40B4-BE49-F238E27FC236}">
                    <a16:creationId xmlns:a16="http://schemas.microsoft.com/office/drawing/2014/main" id="{1ECD07C9-1C0D-4BE2-894E-AB2B45F5FB02}"/>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7;p15">
                <a:extLst>
                  <a:ext uri="{FF2B5EF4-FFF2-40B4-BE49-F238E27FC236}">
                    <a16:creationId xmlns:a16="http://schemas.microsoft.com/office/drawing/2014/main" id="{229B6D42-6675-46A4-AEDA-E0E3941BCFDF}"/>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8;p15">
                <a:extLst>
                  <a:ext uri="{FF2B5EF4-FFF2-40B4-BE49-F238E27FC236}">
                    <a16:creationId xmlns:a16="http://schemas.microsoft.com/office/drawing/2014/main" id="{0C10E31E-05E7-4DAF-85DC-703321ADDB8A}"/>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9;p15">
                <a:extLst>
                  <a:ext uri="{FF2B5EF4-FFF2-40B4-BE49-F238E27FC236}">
                    <a16:creationId xmlns:a16="http://schemas.microsoft.com/office/drawing/2014/main" id="{D8998156-0802-46A6-8CE2-E70984FA8EC1}"/>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0;p15">
                <a:extLst>
                  <a:ext uri="{FF2B5EF4-FFF2-40B4-BE49-F238E27FC236}">
                    <a16:creationId xmlns:a16="http://schemas.microsoft.com/office/drawing/2014/main" id="{D0FF39AA-D5CA-4F74-B200-0BBDDE59B0EA}"/>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1;p15">
                <a:extLst>
                  <a:ext uri="{FF2B5EF4-FFF2-40B4-BE49-F238E27FC236}">
                    <a16:creationId xmlns:a16="http://schemas.microsoft.com/office/drawing/2014/main" id="{47977C45-8641-4912-914D-6FA414808262}"/>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2;p15">
                <a:extLst>
                  <a:ext uri="{FF2B5EF4-FFF2-40B4-BE49-F238E27FC236}">
                    <a16:creationId xmlns:a16="http://schemas.microsoft.com/office/drawing/2014/main" id="{0DE07052-262B-4270-A46B-2E87B7C077A3}"/>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3;p15">
                <a:extLst>
                  <a:ext uri="{FF2B5EF4-FFF2-40B4-BE49-F238E27FC236}">
                    <a16:creationId xmlns:a16="http://schemas.microsoft.com/office/drawing/2014/main" id="{65E5389A-FE75-48B2-9862-F17DB2857AC8}"/>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4;p15">
                <a:extLst>
                  <a:ext uri="{FF2B5EF4-FFF2-40B4-BE49-F238E27FC236}">
                    <a16:creationId xmlns:a16="http://schemas.microsoft.com/office/drawing/2014/main" id="{FE230092-B4A1-4702-95F7-1AD742122551}"/>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5;p15">
                <a:extLst>
                  <a:ext uri="{FF2B5EF4-FFF2-40B4-BE49-F238E27FC236}">
                    <a16:creationId xmlns:a16="http://schemas.microsoft.com/office/drawing/2014/main" id="{A48837CD-11A1-48CB-835F-F91A71B758C3}"/>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6;p15">
                <a:extLst>
                  <a:ext uri="{FF2B5EF4-FFF2-40B4-BE49-F238E27FC236}">
                    <a16:creationId xmlns:a16="http://schemas.microsoft.com/office/drawing/2014/main" id="{2CEDAEC0-70DE-4514-8825-54A65AABB6EF}"/>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7;p15">
                <a:extLst>
                  <a:ext uri="{FF2B5EF4-FFF2-40B4-BE49-F238E27FC236}">
                    <a16:creationId xmlns:a16="http://schemas.microsoft.com/office/drawing/2014/main" id="{3F24C94A-824E-46EF-A344-B4FFD125B295}"/>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p15">
                <a:extLst>
                  <a:ext uri="{FF2B5EF4-FFF2-40B4-BE49-F238E27FC236}">
                    <a16:creationId xmlns:a16="http://schemas.microsoft.com/office/drawing/2014/main" id="{9526CBE6-6F5A-41F8-A2D9-96BDBAF3CE35}"/>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9;p15">
                <a:extLst>
                  <a:ext uri="{FF2B5EF4-FFF2-40B4-BE49-F238E27FC236}">
                    <a16:creationId xmlns:a16="http://schemas.microsoft.com/office/drawing/2014/main" id="{3C497D1F-450D-4A9D-8831-6543F3E77923}"/>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0;p15">
                <a:extLst>
                  <a:ext uri="{FF2B5EF4-FFF2-40B4-BE49-F238E27FC236}">
                    <a16:creationId xmlns:a16="http://schemas.microsoft.com/office/drawing/2014/main" id="{1D1AE61D-63B5-41A0-BD8A-1ABE9A720FCB}"/>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1;p15">
                <a:extLst>
                  <a:ext uri="{FF2B5EF4-FFF2-40B4-BE49-F238E27FC236}">
                    <a16:creationId xmlns:a16="http://schemas.microsoft.com/office/drawing/2014/main" id="{5040C422-CEA3-4F28-AC3A-611939A5F91C}"/>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2;p15">
                <a:extLst>
                  <a:ext uri="{FF2B5EF4-FFF2-40B4-BE49-F238E27FC236}">
                    <a16:creationId xmlns:a16="http://schemas.microsoft.com/office/drawing/2014/main" id="{F5618BFB-FB53-4A26-B41A-220FEB72CA9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3;p15">
                <a:extLst>
                  <a:ext uri="{FF2B5EF4-FFF2-40B4-BE49-F238E27FC236}">
                    <a16:creationId xmlns:a16="http://schemas.microsoft.com/office/drawing/2014/main" id="{6A34DF9A-AC51-40B7-96B9-A4EAB84A71AB}"/>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4;p15">
                <a:extLst>
                  <a:ext uri="{FF2B5EF4-FFF2-40B4-BE49-F238E27FC236}">
                    <a16:creationId xmlns:a16="http://schemas.microsoft.com/office/drawing/2014/main" id="{79E0394F-0D2A-461A-81B0-D245FE3850D1}"/>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5;p15">
              <a:extLst>
                <a:ext uri="{FF2B5EF4-FFF2-40B4-BE49-F238E27FC236}">
                  <a16:creationId xmlns:a16="http://schemas.microsoft.com/office/drawing/2014/main" id="{EFFE12FC-9D9E-4F39-8FF7-EFD61240ADFF}"/>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6;p15">
              <a:extLst>
                <a:ext uri="{FF2B5EF4-FFF2-40B4-BE49-F238E27FC236}">
                  <a16:creationId xmlns:a16="http://schemas.microsoft.com/office/drawing/2014/main" id="{D4DF5BB5-6D7E-4367-A411-54CDA2D660DC}"/>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15">
              <a:extLst>
                <a:ext uri="{FF2B5EF4-FFF2-40B4-BE49-F238E27FC236}">
                  <a16:creationId xmlns:a16="http://schemas.microsoft.com/office/drawing/2014/main" id="{1B079D7C-E0EB-4206-AE2E-F09582B5E140}"/>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15">
              <a:extLst>
                <a:ext uri="{FF2B5EF4-FFF2-40B4-BE49-F238E27FC236}">
                  <a16:creationId xmlns:a16="http://schemas.microsoft.com/office/drawing/2014/main" id="{EA9B23DD-0CD8-4545-82DE-8765DDA038F2}"/>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15">
              <a:extLst>
                <a:ext uri="{FF2B5EF4-FFF2-40B4-BE49-F238E27FC236}">
                  <a16:creationId xmlns:a16="http://schemas.microsoft.com/office/drawing/2014/main" id="{B18A6B57-0D60-4C5E-8468-5B3692351ACF}"/>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15">
              <a:extLst>
                <a:ext uri="{FF2B5EF4-FFF2-40B4-BE49-F238E27FC236}">
                  <a16:creationId xmlns:a16="http://schemas.microsoft.com/office/drawing/2014/main" id="{F4FFD80D-2741-434F-8488-B50BC8C8CD8D}"/>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Problems</a:t>
            </a:r>
            <a:endParaRPr dirty="0"/>
          </a:p>
        </p:txBody>
      </p:sp>
      <p:grpSp>
        <p:nvGrpSpPr>
          <p:cNvPr id="85" name="Google Shape;937;p26">
            <a:extLst>
              <a:ext uri="{FF2B5EF4-FFF2-40B4-BE49-F238E27FC236}">
                <a16:creationId xmlns:a16="http://schemas.microsoft.com/office/drawing/2014/main" id="{E2DB676F-5944-4A19-8086-D72C3092FF12}"/>
              </a:ext>
            </a:extLst>
          </p:cNvPr>
          <p:cNvGrpSpPr/>
          <p:nvPr/>
        </p:nvGrpSpPr>
        <p:grpSpPr>
          <a:xfrm>
            <a:off x="5879405" y="1357132"/>
            <a:ext cx="2943318" cy="3039142"/>
            <a:chOff x="5449625" y="1389325"/>
            <a:chExt cx="3237261" cy="3342655"/>
          </a:xfrm>
        </p:grpSpPr>
        <p:sp>
          <p:nvSpPr>
            <p:cNvPr id="86" name="Google Shape;938;p26">
              <a:extLst>
                <a:ext uri="{FF2B5EF4-FFF2-40B4-BE49-F238E27FC236}">
                  <a16:creationId xmlns:a16="http://schemas.microsoft.com/office/drawing/2014/main" id="{E5B2E24F-E9A1-42CF-A52A-BE5F4E0B9BCF}"/>
                </a:ext>
              </a:extLst>
            </p:cNvPr>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939;p26">
              <a:extLst>
                <a:ext uri="{FF2B5EF4-FFF2-40B4-BE49-F238E27FC236}">
                  <a16:creationId xmlns:a16="http://schemas.microsoft.com/office/drawing/2014/main" id="{CFAD2FDA-5128-45B0-A3B5-5A43F7958E5F}"/>
                </a:ext>
              </a:extLst>
            </p:cNvPr>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940;p26">
              <a:extLst>
                <a:ext uri="{FF2B5EF4-FFF2-40B4-BE49-F238E27FC236}">
                  <a16:creationId xmlns:a16="http://schemas.microsoft.com/office/drawing/2014/main" id="{F4A91DCB-BB2B-49D5-944E-73AA222183DF}"/>
                </a:ext>
              </a:extLst>
            </p:cNvPr>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941;p26">
              <a:extLst>
                <a:ext uri="{FF2B5EF4-FFF2-40B4-BE49-F238E27FC236}">
                  <a16:creationId xmlns:a16="http://schemas.microsoft.com/office/drawing/2014/main" id="{6714464E-CA58-4E5A-B69C-B7A1B3D70B5A}"/>
                </a:ext>
              </a:extLst>
            </p:cNvPr>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942;p26">
              <a:extLst>
                <a:ext uri="{FF2B5EF4-FFF2-40B4-BE49-F238E27FC236}">
                  <a16:creationId xmlns:a16="http://schemas.microsoft.com/office/drawing/2014/main" id="{D9365F1C-D8AB-47FA-AA62-D167E540C07D}"/>
                </a:ext>
              </a:extLst>
            </p:cNvPr>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943;p26">
              <a:extLst>
                <a:ext uri="{FF2B5EF4-FFF2-40B4-BE49-F238E27FC236}">
                  <a16:creationId xmlns:a16="http://schemas.microsoft.com/office/drawing/2014/main" id="{8DB983FF-E7E9-43C2-A30C-625CACFD5B8F}"/>
                </a:ext>
              </a:extLst>
            </p:cNvPr>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944;p26">
              <a:extLst>
                <a:ext uri="{FF2B5EF4-FFF2-40B4-BE49-F238E27FC236}">
                  <a16:creationId xmlns:a16="http://schemas.microsoft.com/office/drawing/2014/main" id="{6EE3A9D3-ABDF-4C79-BF66-3C786563DFD8}"/>
                </a:ext>
              </a:extLst>
            </p:cNvPr>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945;p26">
              <a:extLst>
                <a:ext uri="{FF2B5EF4-FFF2-40B4-BE49-F238E27FC236}">
                  <a16:creationId xmlns:a16="http://schemas.microsoft.com/office/drawing/2014/main" id="{7B50E2A2-DD53-46AD-BAAF-6A845D62A652}"/>
                </a:ext>
              </a:extLst>
            </p:cNvPr>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946;p26">
              <a:extLst>
                <a:ext uri="{FF2B5EF4-FFF2-40B4-BE49-F238E27FC236}">
                  <a16:creationId xmlns:a16="http://schemas.microsoft.com/office/drawing/2014/main" id="{DF96FF51-1EDA-4DA3-8B68-BFC2F7707EE0}"/>
                </a:ext>
              </a:extLst>
            </p:cNvPr>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947;p26">
              <a:extLst>
                <a:ext uri="{FF2B5EF4-FFF2-40B4-BE49-F238E27FC236}">
                  <a16:creationId xmlns:a16="http://schemas.microsoft.com/office/drawing/2014/main" id="{DC19D0D6-5E5A-4D1B-8AD8-7CCEAE03955F}"/>
                </a:ext>
              </a:extLst>
            </p:cNvPr>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948;p26">
              <a:extLst>
                <a:ext uri="{FF2B5EF4-FFF2-40B4-BE49-F238E27FC236}">
                  <a16:creationId xmlns:a16="http://schemas.microsoft.com/office/drawing/2014/main" id="{2FFB1D26-454F-43D1-A6A3-8C5266249BCC}"/>
                </a:ext>
              </a:extLst>
            </p:cNvPr>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949;p26">
              <a:extLst>
                <a:ext uri="{FF2B5EF4-FFF2-40B4-BE49-F238E27FC236}">
                  <a16:creationId xmlns:a16="http://schemas.microsoft.com/office/drawing/2014/main" id="{B8AC5252-EE44-4EBD-99BA-25493DBA8765}"/>
                </a:ext>
              </a:extLst>
            </p:cNvPr>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950;p26">
              <a:extLst>
                <a:ext uri="{FF2B5EF4-FFF2-40B4-BE49-F238E27FC236}">
                  <a16:creationId xmlns:a16="http://schemas.microsoft.com/office/drawing/2014/main" id="{92B10574-FCCA-483D-84A6-5A88CF10D7C2}"/>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951;p26">
              <a:extLst>
                <a:ext uri="{FF2B5EF4-FFF2-40B4-BE49-F238E27FC236}">
                  <a16:creationId xmlns:a16="http://schemas.microsoft.com/office/drawing/2014/main" id="{A3B647F3-0FBB-4583-A2D0-9670317F8BB1}"/>
                </a:ext>
              </a:extLst>
            </p:cNvPr>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952;p26">
              <a:extLst>
                <a:ext uri="{FF2B5EF4-FFF2-40B4-BE49-F238E27FC236}">
                  <a16:creationId xmlns:a16="http://schemas.microsoft.com/office/drawing/2014/main" id="{34AA9DBF-D484-4A77-ABD3-A87BB421DEF3}"/>
                </a:ext>
              </a:extLst>
            </p:cNvPr>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953;p26">
              <a:extLst>
                <a:ext uri="{FF2B5EF4-FFF2-40B4-BE49-F238E27FC236}">
                  <a16:creationId xmlns:a16="http://schemas.microsoft.com/office/drawing/2014/main" id="{983A77D3-B66C-4DC5-AB79-81DEC46B9586}"/>
                </a:ext>
              </a:extLst>
            </p:cNvPr>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954;p26">
              <a:extLst>
                <a:ext uri="{FF2B5EF4-FFF2-40B4-BE49-F238E27FC236}">
                  <a16:creationId xmlns:a16="http://schemas.microsoft.com/office/drawing/2014/main" id="{94EFEF3B-40FE-434A-8C5C-54C8614F2BA9}"/>
                </a:ext>
              </a:extLst>
            </p:cNvPr>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955;p26">
              <a:extLst>
                <a:ext uri="{FF2B5EF4-FFF2-40B4-BE49-F238E27FC236}">
                  <a16:creationId xmlns:a16="http://schemas.microsoft.com/office/drawing/2014/main" id="{6565D764-2DEA-4911-9C05-717AF6F264D1}"/>
                </a:ext>
              </a:extLst>
            </p:cNvPr>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956;p26">
              <a:extLst>
                <a:ext uri="{FF2B5EF4-FFF2-40B4-BE49-F238E27FC236}">
                  <a16:creationId xmlns:a16="http://schemas.microsoft.com/office/drawing/2014/main" id="{A8142C4F-F2BB-40FA-8C7D-872A958A8243}"/>
                </a:ext>
              </a:extLst>
            </p:cNvPr>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957;p26">
              <a:extLst>
                <a:ext uri="{FF2B5EF4-FFF2-40B4-BE49-F238E27FC236}">
                  <a16:creationId xmlns:a16="http://schemas.microsoft.com/office/drawing/2014/main" id="{CA4AB5CA-D90A-4CF6-A220-5D30AAE25095}"/>
                </a:ext>
              </a:extLst>
            </p:cNvPr>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958;p26">
              <a:extLst>
                <a:ext uri="{FF2B5EF4-FFF2-40B4-BE49-F238E27FC236}">
                  <a16:creationId xmlns:a16="http://schemas.microsoft.com/office/drawing/2014/main" id="{024E0AF5-9A99-4ED4-A247-8FCA54E646CC}"/>
                </a:ext>
              </a:extLst>
            </p:cNvPr>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959;p26">
              <a:extLst>
                <a:ext uri="{FF2B5EF4-FFF2-40B4-BE49-F238E27FC236}">
                  <a16:creationId xmlns:a16="http://schemas.microsoft.com/office/drawing/2014/main" id="{675FDF55-8514-4BA0-BA36-0B44225F7271}"/>
                </a:ext>
              </a:extLst>
            </p:cNvPr>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960;p26">
              <a:extLst>
                <a:ext uri="{FF2B5EF4-FFF2-40B4-BE49-F238E27FC236}">
                  <a16:creationId xmlns:a16="http://schemas.microsoft.com/office/drawing/2014/main" id="{6E73AB3F-62E4-46DB-9D56-E2346BE41349}"/>
                </a:ext>
              </a:extLst>
            </p:cNvPr>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961;p26">
              <a:extLst>
                <a:ext uri="{FF2B5EF4-FFF2-40B4-BE49-F238E27FC236}">
                  <a16:creationId xmlns:a16="http://schemas.microsoft.com/office/drawing/2014/main" id="{9E5DEEB6-4EFC-40E8-AE10-603B33E4716B}"/>
                </a:ext>
              </a:extLst>
            </p:cNvPr>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962;p26">
              <a:extLst>
                <a:ext uri="{FF2B5EF4-FFF2-40B4-BE49-F238E27FC236}">
                  <a16:creationId xmlns:a16="http://schemas.microsoft.com/office/drawing/2014/main" id="{5B141D57-601D-4B44-ABFF-CA808E5DEAFD}"/>
                </a:ext>
              </a:extLst>
            </p:cNvPr>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963;p26">
              <a:extLst>
                <a:ext uri="{FF2B5EF4-FFF2-40B4-BE49-F238E27FC236}">
                  <a16:creationId xmlns:a16="http://schemas.microsoft.com/office/drawing/2014/main" id="{4A8A4983-17DF-4240-9BC0-4F071806C6F5}"/>
                </a:ext>
              </a:extLst>
            </p:cNvPr>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964;p26">
              <a:extLst>
                <a:ext uri="{FF2B5EF4-FFF2-40B4-BE49-F238E27FC236}">
                  <a16:creationId xmlns:a16="http://schemas.microsoft.com/office/drawing/2014/main" id="{8EC75BE3-A60E-44D8-AB4E-7170C3450D3D}"/>
                </a:ext>
              </a:extLst>
            </p:cNvPr>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965;p26">
              <a:extLst>
                <a:ext uri="{FF2B5EF4-FFF2-40B4-BE49-F238E27FC236}">
                  <a16:creationId xmlns:a16="http://schemas.microsoft.com/office/drawing/2014/main" id="{7C22464F-0B2A-4D53-8475-A117D507CC84}"/>
                </a:ext>
              </a:extLst>
            </p:cNvPr>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966;p26">
              <a:extLst>
                <a:ext uri="{FF2B5EF4-FFF2-40B4-BE49-F238E27FC236}">
                  <a16:creationId xmlns:a16="http://schemas.microsoft.com/office/drawing/2014/main" id="{290CE1B4-98C7-4F38-BA93-40DA7DB3B9CC}"/>
                </a:ext>
              </a:extLst>
            </p:cNvPr>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967;p26">
              <a:extLst>
                <a:ext uri="{FF2B5EF4-FFF2-40B4-BE49-F238E27FC236}">
                  <a16:creationId xmlns:a16="http://schemas.microsoft.com/office/drawing/2014/main" id="{E5F6B20E-EA54-4E51-8318-4B01F0E522F3}"/>
                </a:ext>
              </a:extLst>
            </p:cNvPr>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968;p26">
              <a:extLst>
                <a:ext uri="{FF2B5EF4-FFF2-40B4-BE49-F238E27FC236}">
                  <a16:creationId xmlns:a16="http://schemas.microsoft.com/office/drawing/2014/main" id="{36254E84-E71C-48F4-A115-C3116DE8AF11}"/>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969;p26">
              <a:extLst>
                <a:ext uri="{FF2B5EF4-FFF2-40B4-BE49-F238E27FC236}">
                  <a16:creationId xmlns:a16="http://schemas.microsoft.com/office/drawing/2014/main" id="{C077E19A-0DBF-4CC7-AEDB-BEEDD70AB45F}"/>
                </a:ext>
              </a:extLst>
            </p:cNvPr>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970;p26">
              <a:extLst>
                <a:ext uri="{FF2B5EF4-FFF2-40B4-BE49-F238E27FC236}">
                  <a16:creationId xmlns:a16="http://schemas.microsoft.com/office/drawing/2014/main" id="{50369B43-D123-4DB7-9C1B-93CD73AB24BA}"/>
                </a:ext>
              </a:extLst>
            </p:cNvPr>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971;p26">
              <a:extLst>
                <a:ext uri="{FF2B5EF4-FFF2-40B4-BE49-F238E27FC236}">
                  <a16:creationId xmlns:a16="http://schemas.microsoft.com/office/drawing/2014/main" id="{A377D400-9FB9-4A9F-B79D-464FADDF2DDC}"/>
                </a:ext>
              </a:extLst>
            </p:cNvPr>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972;p26">
              <a:extLst>
                <a:ext uri="{FF2B5EF4-FFF2-40B4-BE49-F238E27FC236}">
                  <a16:creationId xmlns:a16="http://schemas.microsoft.com/office/drawing/2014/main" id="{8FB8D935-101D-45CA-85E9-0112BDFCE5AF}"/>
                </a:ext>
              </a:extLst>
            </p:cNvPr>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973;p26">
              <a:extLst>
                <a:ext uri="{FF2B5EF4-FFF2-40B4-BE49-F238E27FC236}">
                  <a16:creationId xmlns:a16="http://schemas.microsoft.com/office/drawing/2014/main" id="{E8AECF2E-47FE-40AC-BA65-9152D6423310}"/>
                </a:ext>
              </a:extLst>
            </p:cNvPr>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974;p26">
              <a:extLst>
                <a:ext uri="{FF2B5EF4-FFF2-40B4-BE49-F238E27FC236}">
                  <a16:creationId xmlns:a16="http://schemas.microsoft.com/office/drawing/2014/main" id="{0715391E-404F-4882-B62C-0E501B11AB35}"/>
                </a:ext>
              </a:extLst>
            </p:cNvPr>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975;p26">
              <a:extLst>
                <a:ext uri="{FF2B5EF4-FFF2-40B4-BE49-F238E27FC236}">
                  <a16:creationId xmlns:a16="http://schemas.microsoft.com/office/drawing/2014/main" id="{B3BECC73-A4B4-41C0-AA53-38103E834E65}"/>
                </a:ext>
              </a:extLst>
            </p:cNvPr>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976;p26">
              <a:extLst>
                <a:ext uri="{FF2B5EF4-FFF2-40B4-BE49-F238E27FC236}">
                  <a16:creationId xmlns:a16="http://schemas.microsoft.com/office/drawing/2014/main" id="{5CC11514-D057-49E8-8CD2-F483468D50A1}"/>
                </a:ext>
              </a:extLst>
            </p:cNvPr>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977;p26">
              <a:extLst>
                <a:ext uri="{FF2B5EF4-FFF2-40B4-BE49-F238E27FC236}">
                  <a16:creationId xmlns:a16="http://schemas.microsoft.com/office/drawing/2014/main" id="{2A2433FD-F6AD-45E2-8FF9-5B9F5D395DC1}"/>
                </a:ext>
              </a:extLst>
            </p:cNvPr>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6" name="Google Shape;978;p26">
            <a:extLst>
              <a:ext uri="{FF2B5EF4-FFF2-40B4-BE49-F238E27FC236}">
                <a16:creationId xmlns:a16="http://schemas.microsoft.com/office/drawing/2014/main" id="{2C0F131E-395F-44B4-B2D9-DFA5EEF65275}"/>
              </a:ext>
            </a:extLst>
          </p:cNvPr>
          <p:cNvGrpSpPr/>
          <p:nvPr/>
        </p:nvGrpSpPr>
        <p:grpSpPr>
          <a:xfrm>
            <a:off x="2150450" y="855282"/>
            <a:ext cx="1966099" cy="604500"/>
            <a:chOff x="1887651" y="1191038"/>
            <a:chExt cx="1966099" cy="604500"/>
          </a:xfrm>
        </p:grpSpPr>
        <p:sp>
          <p:nvSpPr>
            <p:cNvPr id="127" name="Google Shape;979;p26">
              <a:extLst>
                <a:ext uri="{FF2B5EF4-FFF2-40B4-BE49-F238E27FC236}">
                  <a16:creationId xmlns:a16="http://schemas.microsoft.com/office/drawing/2014/main" id="{EB4E2707-BB97-4E8F-86E1-82798717A675}"/>
                </a:ext>
              </a:extLst>
            </p:cNvPr>
            <p:cNvSpPr/>
            <p:nvPr/>
          </p:nvSpPr>
          <p:spPr>
            <a:xfrm>
              <a:off x="3249250" y="1191038"/>
              <a:ext cx="604500" cy="604500"/>
            </a:xfrm>
            <a:prstGeom prst="ellipse">
              <a:avLst/>
            </a:prstGeom>
            <a:solidFill>
              <a:srgbClr val="E4EA27"/>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01</a:t>
              </a:r>
              <a:endParaRPr kumimoji="0"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128" name="Google Shape;980;p26">
              <a:extLst>
                <a:ext uri="{FF2B5EF4-FFF2-40B4-BE49-F238E27FC236}">
                  <a16:creationId xmlns:a16="http://schemas.microsoft.com/office/drawing/2014/main" id="{EE35D432-F78D-4FF5-A7CC-E2F88F4D664B}"/>
                </a:ext>
              </a:extLst>
            </p:cNvPr>
            <p:cNvSpPr txBox="1"/>
            <p:nvPr/>
          </p:nvSpPr>
          <p:spPr>
            <a:xfrm>
              <a:off x="1887651" y="1346878"/>
              <a:ext cx="1603468"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MY" sz="1800" dirty="0">
                  <a:solidFill>
                    <a:srgbClr val="E4EA27"/>
                  </a:solidFill>
                  <a:latin typeface="+mn-lt"/>
                </a:rPr>
                <a:t>Overfitting</a:t>
              </a:r>
            </a:p>
          </p:txBody>
        </p:sp>
      </p:grpSp>
      <p:grpSp>
        <p:nvGrpSpPr>
          <p:cNvPr id="130" name="Google Shape;982;p26">
            <a:extLst>
              <a:ext uri="{FF2B5EF4-FFF2-40B4-BE49-F238E27FC236}">
                <a16:creationId xmlns:a16="http://schemas.microsoft.com/office/drawing/2014/main" id="{87D8F401-0523-4163-A61C-92F25AA63926}"/>
              </a:ext>
            </a:extLst>
          </p:cNvPr>
          <p:cNvGrpSpPr/>
          <p:nvPr/>
        </p:nvGrpSpPr>
        <p:grpSpPr>
          <a:xfrm>
            <a:off x="521494" y="1821069"/>
            <a:ext cx="3467987" cy="604500"/>
            <a:chOff x="385763" y="2156825"/>
            <a:chExt cx="3467987" cy="604500"/>
          </a:xfrm>
        </p:grpSpPr>
        <p:sp>
          <p:nvSpPr>
            <p:cNvPr id="131" name="Google Shape;983;p26">
              <a:extLst>
                <a:ext uri="{FF2B5EF4-FFF2-40B4-BE49-F238E27FC236}">
                  <a16:creationId xmlns:a16="http://schemas.microsoft.com/office/drawing/2014/main" id="{6DE7DC1A-F5EA-4550-AF2E-233ED2099A92}"/>
                </a:ext>
              </a:extLst>
            </p:cNvPr>
            <p:cNvSpPr/>
            <p:nvPr/>
          </p:nvSpPr>
          <p:spPr>
            <a:xfrm>
              <a:off x="3249250" y="2156825"/>
              <a:ext cx="604500" cy="604500"/>
            </a:xfrm>
            <a:prstGeom prst="ellipse">
              <a:avLst/>
            </a:prstGeom>
            <a:solidFill>
              <a:srgbClr val="E99B27"/>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02</a:t>
              </a:r>
              <a:endParaRPr kumimoji="0"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132" name="Google Shape;984;p26">
              <a:extLst>
                <a:ext uri="{FF2B5EF4-FFF2-40B4-BE49-F238E27FC236}">
                  <a16:creationId xmlns:a16="http://schemas.microsoft.com/office/drawing/2014/main" id="{92597D26-D318-45E2-A4D4-B865C042F606}"/>
                </a:ext>
              </a:extLst>
            </p:cNvPr>
            <p:cNvSpPr txBox="1"/>
            <p:nvPr/>
          </p:nvSpPr>
          <p:spPr>
            <a:xfrm>
              <a:off x="385763" y="2274064"/>
              <a:ext cx="2862663" cy="3318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MY" sz="1800" dirty="0">
                  <a:solidFill>
                    <a:srgbClr val="E99B27"/>
                  </a:solidFill>
                  <a:effectLst/>
                  <a:latin typeface="+mn-lt"/>
                  <a:ea typeface="Calibri" panose="020F0502020204030204" pitchFamily="34" charset="0"/>
                  <a:cs typeface="Times New Roman" panose="02020603050405020304" pitchFamily="18" charset="0"/>
                </a:rPr>
                <a:t>Data Privacy and Security</a:t>
              </a:r>
              <a:endParaRPr kumimoji="0" sz="1800" b="1" i="0" u="none" strike="noStrike" kern="0" cap="none" spc="0" normalizeH="0" baseline="0" noProof="0" dirty="0">
                <a:ln>
                  <a:noFill/>
                </a:ln>
                <a:solidFill>
                  <a:srgbClr val="E99B27"/>
                </a:solidFill>
                <a:effectLst/>
                <a:uLnTx/>
                <a:uFillTx/>
                <a:latin typeface="+mn-lt"/>
                <a:ea typeface="Fira Sans Extra Condensed"/>
                <a:cs typeface="Fira Sans Extra Condensed"/>
                <a:sym typeface="Fira Sans Extra Condensed"/>
              </a:endParaRPr>
            </a:p>
          </p:txBody>
        </p:sp>
      </p:grpSp>
      <p:grpSp>
        <p:nvGrpSpPr>
          <p:cNvPr id="134" name="Google Shape;986;p26">
            <a:extLst>
              <a:ext uri="{FF2B5EF4-FFF2-40B4-BE49-F238E27FC236}">
                <a16:creationId xmlns:a16="http://schemas.microsoft.com/office/drawing/2014/main" id="{4910A6E2-9220-44FE-81D2-4A3CFB4CAF61}"/>
              </a:ext>
            </a:extLst>
          </p:cNvPr>
          <p:cNvGrpSpPr/>
          <p:nvPr/>
        </p:nvGrpSpPr>
        <p:grpSpPr>
          <a:xfrm>
            <a:off x="2101619" y="2786857"/>
            <a:ext cx="1887862" cy="604500"/>
            <a:chOff x="1965888" y="3122613"/>
            <a:chExt cx="1887862" cy="604500"/>
          </a:xfrm>
        </p:grpSpPr>
        <p:sp>
          <p:nvSpPr>
            <p:cNvPr id="135" name="Google Shape;987;p26">
              <a:extLst>
                <a:ext uri="{FF2B5EF4-FFF2-40B4-BE49-F238E27FC236}">
                  <a16:creationId xmlns:a16="http://schemas.microsoft.com/office/drawing/2014/main" id="{E6C8E470-3811-45F1-AD90-517DF8A9B17F}"/>
                </a:ext>
              </a:extLst>
            </p:cNvPr>
            <p:cNvSpPr/>
            <p:nvPr/>
          </p:nvSpPr>
          <p:spPr>
            <a:xfrm>
              <a:off x="3249250" y="3122613"/>
              <a:ext cx="604500" cy="604500"/>
            </a:xfrm>
            <a:prstGeom prst="ellipse">
              <a:avLst/>
            </a:prstGeom>
            <a:solidFill>
              <a:srgbClr val="EA4827"/>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03</a:t>
              </a:r>
              <a:endParaRPr kumimoji="0"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136" name="Google Shape;988;p26">
              <a:extLst>
                <a:ext uri="{FF2B5EF4-FFF2-40B4-BE49-F238E27FC236}">
                  <a16:creationId xmlns:a16="http://schemas.microsoft.com/office/drawing/2014/main" id="{0B190D16-C4F8-461A-9D44-F11AF95D3615}"/>
                </a:ext>
              </a:extLst>
            </p:cNvPr>
            <p:cNvSpPr txBox="1"/>
            <p:nvPr/>
          </p:nvSpPr>
          <p:spPr>
            <a:xfrm>
              <a:off x="1965888" y="3238824"/>
              <a:ext cx="1233530" cy="3318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EA4827"/>
                  </a:solidFill>
                  <a:effectLst/>
                  <a:uLnTx/>
                  <a:uFillTx/>
                  <a:latin typeface="+mn-lt"/>
                  <a:ea typeface="Fira Sans Extra Condensed"/>
                  <a:cs typeface="Fira Sans Extra Condensed"/>
                  <a:sym typeface="Fira Sans Extra Condensed"/>
                </a:rPr>
                <a:t>Scalability</a:t>
              </a:r>
              <a:endParaRPr kumimoji="0" sz="1800" i="0" u="none" strike="noStrike" kern="0" cap="none" spc="0" normalizeH="0" baseline="0" noProof="0" dirty="0">
                <a:ln>
                  <a:noFill/>
                </a:ln>
                <a:solidFill>
                  <a:srgbClr val="EA4827"/>
                </a:solidFill>
                <a:effectLst/>
                <a:uLnTx/>
                <a:uFillTx/>
                <a:latin typeface="+mn-lt"/>
                <a:ea typeface="Fira Sans Extra Condensed"/>
                <a:cs typeface="Fira Sans Extra Condensed"/>
                <a:sym typeface="Fira Sans Extra Condensed"/>
              </a:endParaRPr>
            </a:p>
          </p:txBody>
        </p:sp>
      </p:grpSp>
      <p:grpSp>
        <p:nvGrpSpPr>
          <p:cNvPr id="138" name="Google Shape;990;p26">
            <a:extLst>
              <a:ext uri="{FF2B5EF4-FFF2-40B4-BE49-F238E27FC236}">
                <a16:creationId xmlns:a16="http://schemas.microsoft.com/office/drawing/2014/main" id="{8F47F09C-4E1C-45C5-B28F-38A01D80E7B0}"/>
              </a:ext>
            </a:extLst>
          </p:cNvPr>
          <p:cNvGrpSpPr/>
          <p:nvPr/>
        </p:nvGrpSpPr>
        <p:grpSpPr>
          <a:xfrm>
            <a:off x="1702834" y="3752644"/>
            <a:ext cx="2498700" cy="604500"/>
            <a:chOff x="1567103" y="4088400"/>
            <a:chExt cx="2498700" cy="604500"/>
          </a:xfrm>
        </p:grpSpPr>
        <p:sp>
          <p:nvSpPr>
            <p:cNvPr id="139" name="Google Shape;991;p26">
              <a:extLst>
                <a:ext uri="{FF2B5EF4-FFF2-40B4-BE49-F238E27FC236}">
                  <a16:creationId xmlns:a16="http://schemas.microsoft.com/office/drawing/2014/main" id="{C1E25E92-FD0C-49D7-989E-180C71E27EBB}"/>
                </a:ext>
              </a:extLst>
            </p:cNvPr>
            <p:cNvSpPr/>
            <p:nvPr/>
          </p:nvSpPr>
          <p:spPr>
            <a:xfrm>
              <a:off x="3249250" y="4088400"/>
              <a:ext cx="604500" cy="604500"/>
            </a:xfrm>
            <a:prstGeom prst="ellipse">
              <a:avLst/>
            </a:prstGeom>
            <a:solidFill>
              <a:srgbClr val="8027EA"/>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04</a:t>
              </a:r>
              <a:endParaRPr kumimoji="0"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140" name="Google Shape;992;p26">
              <a:extLst>
                <a:ext uri="{FF2B5EF4-FFF2-40B4-BE49-F238E27FC236}">
                  <a16:creationId xmlns:a16="http://schemas.microsoft.com/office/drawing/2014/main" id="{F487B857-CDEB-44DC-A704-5A8AD46EED1A}"/>
                </a:ext>
              </a:extLst>
            </p:cNvPr>
            <p:cNvSpPr txBox="1"/>
            <p:nvPr/>
          </p:nvSpPr>
          <p:spPr>
            <a:xfrm>
              <a:off x="1567103" y="4203584"/>
              <a:ext cx="2498700" cy="3318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8027EA"/>
                  </a:solidFill>
                  <a:effectLst/>
                  <a:uLnTx/>
                  <a:uFillTx/>
                  <a:latin typeface="+mn-lt"/>
                  <a:ea typeface="Fira Sans Extra Condensed"/>
                  <a:cs typeface="Fira Sans Extra Condensed"/>
                  <a:sym typeface="Fira Sans Extra Condensed"/>
                </a:rPr>
                <a:t>Interpretability</a:t>
              </a:r>
              <a:endParaRPr kumimoji="0" sz="1800" i="0" u="none" strike="noStrike" kern="0" cap="none" spc="0" normalizeH="0" baseline="0" noProof="0" dirty="0">
                <a:ln>
                  <a:noFill/>
                </a:ln>
                <a:solidFill>
                  <a:srgbClr val="8027EA"/>
                </a:solidFill>
                <a:effectLst/>
                <a:uLnTx/>
                <a:uFillTx/>
                <a:latin typeface="+mn-lt"/>
                <a:ea typeface="Fira Sans Extra Condensed"/>
                <a:cs typeface="Fira Sans Extra Condensed"/>
                <a:sym typeface="Fira Sans Extra Condensed"/>
              </a:endParaRPr>
            </a:p>
          </p:txBody>
        </p:sp>
      </p:grpSp>
      <p:sp>
        <p:nvSpPr>
          <p:cNvPr id="142" name="Google Shape;994;p26">
            <a:extLst>
              <a:ext uri="{FF2B5EF4-FFF2-40B4-BE49-F238E27FC236}">
                <a16:creationId xmlns:a16="http://schemas.microsoft.com/office/drawing/2014/main" id="{BAECF45C-A22F-4C0A-8423-67544172EFBB}"/>
              </a:ext>
            </a:extLst>
          </p:cNvPr>
          <p:cNvSpPr txBox="1"/>
          <p:nvPr/>
        </p:nvSpPr>
        <p:spPr>
          <a:xfrm>
            <a:off x="7351865" y="720194"/>
            <a:ext cx="1470666" cy="535200"/>
          </a:xfrm>
          <a:prstGeom prst="rect">
            <a:avLst/>
          </a:prstGeom>
          <a:noFill/>
          <a:ln>
            <a:noFill/>
          </a:ln>
        </p:spPr>
        <p:txBody>
          <a:bodyPr spcFirstLastPara="1" wrap="square" lIns="91425" tIns="91425" rIns="91425" bIns="91425" anchor="ctr" anchorCtr="0">
            <a:noAutofit/>
          </a:bodyPr>
          <a:lstStyle/>
          <a:p>
            <a:pPr algn="ctr"/>
            <a:r>
              <a:rPr lang="en" sz="2100" b="1" dirty="0">
                <a:solidFill>
                  <a:schemeClr val="bg2">
                    <a:lumMod val="50000"/>
                  </a:schemeClr>
                </a:solidFill>
                <a:latin typeface="Fira Sans Extra Condensed"/>
                <a:ea typeface="Fira Sans Extra Condensed"/>
                <a:cs typeface="Fira Sans Extra Condensed"/>
                <a:sym typeface="Fira Sans Extra Condensed"/>
              </a:rPr>
              <a:t>ML Problems</a:t>
            </a:r>
            <a:endParaRPr sz="2100" b="1" dirty="0">
              <a:solidFill>
                <a:schemeClr val="bg2">
                  <a:lumMod val="50000"/>
                </a:schemeClr>
              </a:solidFill>
              <a:latin typeface="Fira Sans Extra Condensed"/>
              <a:ea typeface="Fira Sans Extra Condensed"/>
              <a:cs typeface="Fira Sans Extra Condensed"/>
              <a:sym typeface="Fira Sans Extra Condensed"/>
            </a:endParaRPr>
          </a:p>
        </p:txBody>
      </p:sp>
      <p:cxnSp>
        <p:nvCxnSpPr>
          <p:cNvPr id="143" name="Google Shape;996;p26">
            <a:extLst>
              <a:ext uri="{FF2B5EF4-FFF2-40B4-BE49-F238E27FC236}">
                <a16:creationId xmlns:a16="http://schemas.microsoft.com/office/drawing/2014/main" id="{12DE2A01-6514-4EC5-A20F-60A2888D394D}"/>
              </a:ext>
            </a:extLst>
          </p:cNvPr>
          <p:cNvCxnSpPr>
            <a:endCxn id="127" idx="6"/>
          </p:cNvCxnSpPr>
          <p:nvPr/>
        </p:nvCxnSpPr>
        <p:spPr>
          <a:xfrm rot="10800000">
            <a:off x="4116649" y="1157619"/>
            <a:ext cx="3052800" cy="965700"/>
          </a:xfrm>
          <a:prstGeom prst="straightConnector1">
            <a:avLst/>
          </a:prstGeom>
          <a:noFill/>
          <a:ln w="9525" cap="flat" cmpd="sng">
            <a:solidFill>
              <a:srgbClr val="D9D9D9"/>
            </a:solidFill>
            <a:prstDash val="solid"/>
            <a:round/>
            <a:headEnd type="none" w="med" len="med"/>
            <a:tailEnd type="none" w="med" len="med"/>
          </a:ln>
        </p:spPr>
      </p:cxnSp>
      <p:cxnSp>
        <p:nvCxnSpPr>
          <p:cNvPr id="144" name="Google Shape;997;p26">
            <a:extLst>
              <a:ext uri="{FF2B5EF4-FFF2-40B4-BE49-F238E27FC236}">
                <a16:creationId xmlns:a16="http://schemas.microsoft.com/office/drawing/2014/main" id="{BF7B7CAD-2AA8-451C-84B5-C32542017BA1}"/>
              </a:ext>
            </a:extLst>
          </p:cNvPr>
          <p:cNvCxnSpPr>
            <a:endCxn id="131" idx="6"/>
          </p:cNvCxnSpPr>
          <p:nvPr/>
        </p:nvCxnSpPr>
        <p:spPr>
          <a:xfrm rot="10800000">
            <a:off x="3989581" y="2123319"/>
            <a:ext cx="3052800" cy="0"/>
          </a:xfrm>
          <a:prstGeom prst="straightConnector1">
            <a:avLst/>
          </a:prstGeom>
          <a:noFill/>
          <a:ln w="9525" cap="flat" cmpd="sng">
            <a:solidFill>
              <a:srgbClr val="D9D9D9"/>
            </a:solidFill>
            <a:prstDash val="solid"/>
            <a:round/>
            <a:headEnd type="none" w="med" len="med"/>
            <a:tailEnd type="none" w="med" len="med"/>
          </a:ln>
        </p:spPr>
      </p:cxnSp>
      <p:cxnSp>
        <p:nvCxnSpPr>
          <p:cNvPr id="145" name="Google Shape;998;p26">
            <a:extLst>
              <a:ext uri="{FF2B5EF4-FFF2-40B4-BE49-F238E27FC236}">
                <a16:creationId xmlns:a16="http://schemas.microsoft.com/office/drawing/2014/main" id="{24897528-CAA2-401E-9E33-F42347D5543C}"/>
              </a:ext>
            </a:extLst>
          </p:cNvPr>
          <p:cNvCxnSpPr>
            <a:endCxn id="135" idx="6"/>
          </p:cNvCxnSpPr>
          <p:nvPr/>
        </p:nvCxnSpPr>
        <p:spPr>
          <a:xfrm flipH="1">
            <a:off x="3989581" y="2123319"/>
            <a:ext cx="3052800" cy="965700"/>
          </a:xfrm>
          <a:prstGeom prst="straightConnector1">
            <a:avLst/>
          </a:prstGeom>
          <a:noFill/>
          <a:ln w="9525" cap="flat" cmpd="sng">
            <a:solidFill>
              <a:srgbClr val="D9D9D9"/>
            </a:solidFill>
            <a:prstDash val="solid"/>
            <a:round/>
            <a:headEnd type="none" w="med" len="med"/>
            <a:tailEnd type="none" w="med" len="med"/>
          </a:ln>
        </p:spPr>
      </p:cxnSp>
      <p:cxnSp>
        <p:nvCxnSpPr>
          <p:cNvPr id="146" name="Google Shape;999;p26">
            <a:extLst>
              <a:ext uri="{FF2B5EF4-FFF2-40B4-BE49-F238E27FC236}">
                <a16:creationId xmlns:a16="http://schemas.microsoft.com/office/drawing/2014/main" id="{CE869384-A3FF-4D53-A446-55B9A5D0E3A1}"/>
              </a:ext>
            </a:extLst>
          </p:cNvPr>
          <p:cNvCxnSpPr>
            <a:endCxn id="139" idx="6"/>
          </p:cNvCxnSpPr>
          <p:nvPr/>
        </p:nvCxnSpPr>
        <p:spPr>
          <a:xfrm flipH="1">
            <a:off x="3989581" y="2123319"/>
            <a:ext cx="3052800" cy="19317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			SOLUTIONS</a:t>
            </a:r>
            <a:endParaRPr i="1" dirty="0"/>
          </a:p>
        </p:txBody>
      </p:sp>
      <p:pic>
        <p:nvPicPr>
          <p:cNvPr id="18" name="Picture 17">
            <a:extLst>
              <a:ext uri="{FF2B5EF4-FFF2-40B4-BE49-F238E27FC236}">
                <a16:creationId xmlns:a16="http://schemas.microsoft.com/office/drawing/2014/main" id="{6D623CDB-DC55-45F8-AAD4-E5A4931AC75E}"/>
              </a:ext>
            </a:extLst>
          </p:cNvPr>
          <p:cNvPicPr>
            <a:picLocks noChangeAspect="1"/>
          </p:cNvPicPr>
          <p:nvPr/>
        </p:nvPicPr>
        <p:blipFill>
          <a:blip r:embed="rId3"/>
          <a:stretch>
            <a:fillRect/>
          </a:stretch>
        </p:blipFill>
        <p:spPr>
          <a:xfrm>
            <a:off x="4043303" y="1083234"/>
            <a:ext cx="1371719" cy="3615241"/>
          </a:xfrm>
          <a:prstGeom prst="rect">
            <a:avLst/>
          </a:prstGeom>
        </p:spPr>
      </p:pic>
      <p:sp>
        <p:nvSpPr>
          <p:cNvPr id="44" name="Google Shape;1857;p37">
            <a:extLst>
              <a:ext uri="{FF2B5EF4-FFF2-40B4-BE49-F238E27FC236}">
                <a16:creationId xmlns:a16="http://schemas.microsoft.com/office/drawing/2014/main" id="{0F68B7DE-6AD4-42DB-8243-53D8627BF7B1}"/>
              </a:ext>
            </a:extLst>
          </p:cNvPr>
          <p:cNvSpPr/>
          <p:nvPr/>
        </p:nvSpPr>
        <p:spPr>
          <a:xfrm>
            <a:off x="917712" y="1287200"/>
            <a:ext cx="2668500" cy="863069"/>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5" name="Google Shape;1859;p37">
            <a:extLst>
              <a:ext uri="{FF2B5EF4-FFF2-40B4-BE49-F238E27FC236}">
                <a16:creationId xmlns:a16="http://schemas.microsoft.com/office/drawing/2014/main" id="{1152ADC0-2C6F-4065-AA00-87F0C48A0494}"/>
              </a:ext>
            </a:extLst>
          </p:cNvPr>
          <p:cNvSpPr/>
          <p:nvPr/>
        </p:nvSpPr>
        <p:spPr>
          <a:xfrm>
            <a:off x="917712" y="1017725"/>
            <a:ext cx="2668500" cy="368979"/>
          </a:xfrm>
          <a:prstGeom prst="roundRect">
            <a:avLst>
              <a:gd name="adj" fmla="val 50000"/>
            </a:avLst>
          </a:pr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6" name="Google Shape;1862;p37">
            <a:extLst>
              <a:ext uri="{FF2B5EF4-FFF2-40B4-BE49-F238E27FC236}">
                <a16:creationId xmlns:a16="http://schemas.microsoft.com/office/drawing/2014/main" id="{D917197D-B8F5-43D8-AD52-490D8587F928}"/>
              </a:ext>
            </a:extLst>
          </p:cNvPr>
          <p:cNvGrpSpPr/>
          <p:nvPr/>
        </p:nvGrpSpPr>
        <p:grpSpPr>
          <a:xfrm>
            <a:off x="1031774" y="1092394"/>
            <a:ext cx="2297499" cy="985959"/>
            <a:chOff x="631725" y="1376475"/>
            <a:chExt cx="2297499" cy="1498264"/>
          </a:xfrm>
        </p:grpSpPr>
        <p:sp>
          <p:nvSpPr>
            <p:cNvPr id="47" name="Google Shape;1863;p37">
              <a:extLst>
                <a:ext uri="{FF2B5EF4-FFF2-40B4-BE49-F238E27FC236}">
                  <a16:creationId xmlns:a16="http://schemas.microsoft.com/office/drawing/2014/main" id="{2D0E5AE3-BD9E-49C9-AC6F-268E8843C20D}"/>
                </a:ext>
              </a:extLst>
            </p:cNvPr>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algn="ctr"/>
              <a:r>
                <a:rPr lang="en" sz="1600" b="1" dirty="0">
                  <a:solidFill>
                    <a:srgbClr val="FFFFFF"/>
                  </a:solidFill>
                  <a:latin typeface="Fira Sans Extra Condensed"/>
                  <a:ea typeface="Fira Sans Extra Condensed"/>
                  <a:cs typeface="Fira Sans Extra Condensed"/>
                  <a:sym typeface="Fira Sans Extra Condensed"/>
                </a:rPr>
                <a:t>OVERFITTING MITIGATION</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51" name="Google Shape;1869;p37">
              <a:extLst>
                <a:ext uri="{FF2B5EF4-FFF2-40B4-BE49-F238E27FC236}">
                  <a16:creationId xmlns:a16="http://schemas.microsoft.com/office/drawing/2014/main" id="{FC097957-A9BE-403C-8FB0-D2A7BE9EB214}"/>
                </a:ext>
              </a:extLst>
            </p:cNvPr>
            <p:cNvSpPr txBox="1"/>
            <p:nvPr/>
          </p:nvSpPr>
          <p:spPr>
            <a:xfrm>
              <a:off x="631725" y="1937176"/>
              <a:ext cx="2240400" cy="937563"/>
            </a:xfrm>
            <a:prstGeom prst="rect">
              <a:avLst/>
            </a:prstGeom>
            <a:noFill/>
            <a:ln>
              <a:noFill/>
            </a:ln>
          </p:spPr>
          <p:txBody>
            <a:bodyPr spcFirstLastPara="1" wrap="square" lIns="91425" tIns="91425" rIns="91425" bIns="91425" anchor="t" anchorCtr="0">
              <a:noAutofit/>
            </a:bodyPr>
            <a:lstStyle/>
            <a:p>
              <a:pPr marL="320040" indent="-317500">
                <a:buSzPts val="1400"/>
                <a:buFont typeface="Roboto"/>
                <a:buChar char="●"/>
              </a:pPr>
              <a:r>
                <a:rPr lang="en" dirty="0">
                  <a:latin typeface="Roboto"/>
                  <a:ea typeface="Roboto"/>
                  <a:cs typeface="Roboto"/>
                  <a:sym typeface="Roboto"/>
                </a:rPr>
                <a:t>Data Diversification</a:t>
              </a:r>
              <a:endParaRPr dirty="0">
                <a:latin typeface="Roboto"/>
                <a:ea typeface="Roboto"/>
                <a:cs typeface="Roboto"/>
                <a:sym typeface="Roboto"/>
              </a:endParaRPr>
            </a:p>
            <a:p>
              <a:pPr marL="320040" indent="-317500">
                <a:buSzPts val="1400"/>
                <a:buFont typeface="Roboto"/>
                <a:buChar char="●"/>
              </a:pPr>
              <a:r>
                <a:rPr lang="en" dirty="0">
                  <a:latin typeface="Roboto"/>
                  <a:ea typeface="Roboto"/>
                  <a:cs typeface="Roboto"/>
                  <a:sym typeface="Roboto"/>
                </a:rPr>
                <a:t>Model Optimization</a:t>
              </a:r>
              <a:endParaRPr dirty="0">
                <a:latin typeface="Roboto"/>
                <a:ea typeface="Roboto"/>
                <a:cs typeface="Roboto"/>
                <a:sym typeface="Roboto"/>
              </a:endParaRPr>
            </a:p>
          </p:txBody>
        </p:sp>
      </p:grpSp>
      <p:sp>
        <p:nvSpPr>
          <p:cNvPr id="64" name="Google Shape;1857;p37">
            <a:extLst>
              <a:ext uri="{FF2B5EF4-FFF2-40B4-BE49-F238E27FC236}">
                <a16:creationId xmlns:a16="http://schemas.microsoft.com/office/drawing/2014/main" id="{1B6AFA00-6484-40F5-BBBD-671B21C3A092}"/>
              </a:ext>
            </a:extLst>
          </p:cNvPr>
          <p:cNvSpPr/>
          <p:nvPr/>
        </p:nvSpPr>
        <p:spPr>
          <a:xfrm>
            <a:off x="5912519" y="1095480"/>
            <a:ext cx="2668500" cy="1669152"/>
          </a:xfrm>
          <a:prstGeom prst="rect">
            <a:avLst/>
          </a:prstGeom>
          <a:solidFill>
            <a:srgbClr val="00B0F0">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859;p37">
            <a:extLst>
              <a:ext uri="{FF2B5EF4-FFF2-40B4-BE49-F238E27FC236}">
                <a16:creationId xmlns:a16="http://schemas.microsoft.com/office/drawing/2014/main" id="{E929F292-3CA3-43BC-9414-72EC5B9A4359}"/>
              </a:ext>
            </a:extLst>
          </p:cNvPr>
          <p:cNvSpPr/>
          <p:nvPr/>
        </p:nvSpPr>
        <p:spPr>
          <a:xfrm>
            <a:off x="5912519" y="912424"/>
            <a:ext cx="2668500" cy="368979"/>
          </a:xfrm>
          <a:prstGeom prst="roundRect">
            <a:avLst>
              <a:gd name="adj" fmla="val 50000"/>
            </a:avLst>
          </a:prstGeom>
          <a:solidFill>
            <a:srgbClr val="0070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6" name="Google Shape;1862;p37">
            <a:extLst>
              <a:ext uri="{FF2B5EF4-FFF2-40B4-BE49-F238E27FC236}">
                <a16:creationId xmlns:a16="http://schemas.microsoft.com/office/drawing/2014/main" id="{BD33571C-0503-459D-A8BE-13F86F1BFFAA}"/>
              </a:ext>
            </a:extLst>
          </p:cNvPr>
          <p:cNvGrpSpPr/>
          <p:nvPr/>
        </p:nvGrpSpPr>
        <p:grpSpPr>
          <a:xfrm>
            <a:off x="6126543" y="925621"/>
            <a:ext cx="2240400" cy="1669152"/>
            <a:chOff x="688824" y="1376475"/>
            <a:chExt cx="2240400" cy="1654394"/>
          </a:xfrm>
        </p:grpSpPr>
        <p:sp>
          <p:nvSpPr>
            <p:cNvPr id="67" name="Google Shape;1863;p37">
              <a:extLst>
                <a:ext uri="{FF2B5EF4-FFF2-40B4-BE49-F238E27FC236}">
                  <a16:creationId xmlns:a16="http://schemas.microsoft.com/office/drawing/2014/main" id="{EB9C82B6-F80A-42AA-87FD-FFCEE49D87F2}"/>
                </a:ext>
              </a:extLst>
            </p:cNvPr>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SECURE DATA</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73" name="Google Shape;1866;p37">
              <a:extLst>
                <a:ext uri="{FF2B5EF4-FFF2-40B4-BE49-F238E27FC236}">
                  <a16:creationId xmlns:a16="http://schemas.microsoft.com/office/drawing/2014/main" id="{4AEF8020-916A-4026-BBF6-D70C7B522B40}"/>
                </a:ext>
              </a:extLst>
            </p:cNvPr>
            <p:cNvSpPr txBox="1"/>
            <p:nvPr/>
          </p:nvSpPr>
          <p:spPr>
            <a:xfrm>
              <a:off x="688824" y="1897469"/>
              <a:ext cx="2240400" cy="1133400"/>
            </a:xfrm>
            <a:prstGeom prst="rect">
              <a:avLst/>
            </a:prstGeom>
            <a:noFill/>
            <a:ln>
              <a:noFill/>
            </a:ln>
          </p:spPr>
          <p:txBody>
            <a:bodyPr spcFirstLastPara="1" wrap="square" lIns="91425" tIns="91425" rIns="91425" bIns="91425" anchor="t" anchorCtr="0">
              <a:noAutofit/>
            </a:bodyPr>
            <a:lstStyle/>
            <a:p>
              <a:pPr marL="320040" indent="-317500">
                <a:buSzPts val="1400"/>
                <a:buFont typeface="Roboto"/>
                <a:buChar char="●"/>
              </a:pPr>
              <a:r>
                <a:rPr lang="en" dirty="0">
                  <a:latin typeface="Roboto"/>
                  <a:ea typeface="Roboto"/>
                  <a:cs typeface="Roboto"/>
                  <a:sym typeface="Roboto"/>
                </a:rPr>
                <a:t>F</a:t>
              </a:r>
              <a:r>
                <a:rPr lang="en-US" dirty="0" err="1">
                  <a:latin typeface="Roboto"/>
                  <a:ea typeface="Roboto"/>
                  <a:cs typeface="Roboto"/>
                  <a:sym typeface="Roboto"/>
                </a:rPr>
                <a:t>ederal</a:t>
              </a:r>
              <a:r>
                <a:rPr lang="en-US" dirty="0">
                  <a:latin typeface="Roboto"/>
                  <a:ea typeface="Roboto"/>
                  <a:cs typeface="Roboto"/>
                  <a:sym typeface="Roboto"/>
                </a:rPr>
                <a:t> Learning</a:t>
              </a:r>
            </a:p>
            <a:p>
              <a:pPr marL="320040" indent="-317500">
                <a:buSzPts val="1400"/>
                <a:buFont typeface="Roboto"/>
                <a:buChar char="●"/>
              </a:pPr>
              <a:r>
                <a:rPr lang="en-US" dirty="0">
                  <a:latin typeface="Roboto"/>
                  <a:ea typeface="Roboto"/>
                  <a:cs typeface="Roboto"/>
                  <a:sym typeface="Roboto"/>
                </a:rPr>
                <a:t>Multi-party computation</a:t>
              </a:r>
            </a:p>
            <a:p>
              <a:pPr marL="320040" indent="-317500">
                <a:buSzPts val="1400"/>
                <a:buFont typeface="Roboto"/>
                <a:buChar char="●"/>
              </a:pPr>
              <a:r>
                <a:rPr lang="en-US" dirty="0">
                  <a:latin typeface="Roboto"/>
                  <a:ea typeface="Roboto"/>
                  <a:cs typeface="Roboto"/>
                  <a:sym typeface="Roboto"/>
                </a:rPr>
                <a:t>Homomorphic encryption</a:t>
              </a:r>
              <a:endParaRPr dirty="0">
                <a:latin typeface="Roboto"/>
                <a:ea typeface="Roboto"/>
                <a:cs typeface="Roboto"/>
                <a:sym typeface="Roboto"/>
              </a:endParaRPr>
            </a:p>
          </p:txBody>
        </p:sp>
      </p:grpSp>
      <p:sp>
        <p:nvSpPr>
          <p:cNvPr id="81" name="Google Shape;1857;p37">
            <a:extLst>
              <a:ext uri="{FF2B5EF4-FFF2-40B4-BE49-F238E27FC236}">
                <a16:creationId xmlns:a16="http://schemas.microsoft.com/office/drawing/2014/main" id="{95165F5A-E538-4CA0-82E4-45A3E9B8021A}"/>
              </a:ext>
            </a:extLst>
          </p:cNvPr>
          <p:cNvSpPr/>
          <p:nvPr/>
        </p:nvSpPr>
        <p:spPr>
          <a:xfrm>
            <a:off x="917712" y="3187356"/>
            <a:ext cx="2668500" cy="1556693"/>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859;p37">
            <a:extLst>
              <a:ext uri="{FF2B5EF4-FFF2-40B4-BE49-F238E27FC236}">
                <a16:creationId xmlns:a16="http://schemas.microsoft.com/office/drawing/2014/main" id="{0BE34949-B846-4CAF-9C03-7E276D78DCD8}"/>
              </a:ext>
            </a:extLst>
          </p:cNvPr>
          <p:cNvSpPr/>
          <p:nvPr/>
        </p:nvSpPr>
        <p:spPr>
          <a:xfrm>
            <a:off x="917712" y="2917881"/>
            <a:ext cx="2668500" cy="409877"/>
          </a:xfrm>
          <a:prstGeom prst="roundRect">
            <a:avLst>
              <a:gd name="adj" fmla="val 50000"/>
            </a:avLst>
          </a:pr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3" name="Google Shape;1862;p37">
            <a:extLst>
              <a:ext uri="{FF2B5EF4-FFF2-40B4-BE49-F238E27FC236}">
                <a16:creationId xmlns:a16="http://schemas.microsoft.com/office/drawing/2014/main" id="{6A9325F9-C02D-44CA-A1F8-01237A169DD8}"/>
              </a:ext>
            </a:extLst>
          </p:cNvPr>
          <p:cNvGrpSpPr/>
          <p:nvPr/>
        </p:nvGrpSpPr>
        <p:grpSpPr>
          <a:xfrm>
            <a:off x="1031774" y="3032257"/>
            <a:ext cx="2340362" cy="1666218"/>
            <a:chOff x="588862" y="1376475"/>
            <a:chExt cx="2340362" cy="1621663"/>
          </a:xfrm>
        </p:grpSpPr>
        <p:sp>
          <p:nvSpPr>
            <p:cNvPr id="84" name="Google Shape;1863;p37">
              <a:extLst>
                <a:ext uri="{FF2B5EF4-FFF2-40B4-BE49-F238E27FC236}">
                  <a16:creationId xmlns:a16="http://schemas.microsoft.com/office/drawing/2014/main" id="{C5E8F2EC-98DC-4BB0-BD0B-575964985575}"/>
                </a:ext>
              </a:extLst>
            </p:cNvPr>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INTERPRETABILITY</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90" name="Google Shape;1866;p37">
              <a:extLst>
                <a:ext uri="{FF2B5EF4-FFF2-40B4-BE49-F238E27FC236}">
                  <a16:creationId xmlns:a16="http://schemas.microsoft.com/office/drawing/2014/main" id="{7E52D015-1AD2-4C09-A2F1-8F520DED240C}"/>
                </a:ext>
              </a:extLst>
            </p:cNvPr>
            <p:cNvSpPr txBox="1"/>
            <p:nvPr/>
          </p:nvSpPr>
          <p:spPr>
            <a:xfrm>
              <a:off x="588862" y="1864738"/>
              <a:ext cx="2240400" cy="1133400"/>
            </a:xfrm>
            <a:prstGeom prst="rect">
              <a:avLst/>
            </a:prstGeom>
            <a:noFill/>
            <a:ln>
              <a:noFill/>
            </a:ln>
          </p:spPr>
          <p:txBody>
            <a:bodyPr spcFirstLastPara="1" wrap="square" lIns="91425" tIns="91425" rIns="91425" bIns="91425" anchor="t" anchorCtr="0">
              <a:noAutofit/>
            </a:bodyPr>
            <a:lstStyle/>
            <a:p>
              <a:pPr marL="320040" indent="-317500">
                <a:buSzPts val="1400"/>
                <a:buFont typeface="Roboto"/>
                <a:buChar char="●"/>
              </a:pPr>
              <a:r>
                <a:rPr lang="en-US" sz="1600" dirty="0">
                  <a:latin typeface="Roboto"/>
                  <a:ea typeface="Roboto"/>
                  <a:cs typeface="Roboto"/>
                  <a:sym typeface="Roboto"/>
                </a:rPr>
                <a:t>LIME.</a:t>
              </a:r>
            </a:p>
            <a:p>
              <a:pPr marL="320040" indent="-317500">
                <a:buSzPts val="1400"/>
                <a:buFont typeface="Roboto"/>
                <a:buChar char="●"/>
              </a:pPr>
              <a:r>
                <a:rPr lang="en-US" sz="1600" dirty="0">
                  <a:latin typeface="Roboto"/>
                  <a:ea typeface="Roboto"/>
                  <a:cs typeface="Roboto"/>
                  <a:sym typeface="Roboto"/>
                </a:rPr>
                <a:t>Outlier Detection</a:t>
              </a:r>
              <a:endParaRPr sz="1600" dirty="0">
                <a:latin typeface="Roboto"/>
                <a:ea typeface="Roboto"/>
                <a:cs typeface="Roboto"/>
                <a:sym typeface="Roboto"/>
              </a:endParaRPr>
            </a:p>
          </p:txBody>
        </p:sp>
      </p:grpSp>
      <p:sp>
        <p:nvSpPr>
          <p:cNvPr id="91" name="Google Shape;1857;p37">
            <a:extLst>
              <a:ext uri="{FF2B5EF4-FFF2-40B4-BE49-F238E27FC236}">
                <a16:creationId xmlns:a16="http://schemas.microsoft.com/office/drawing/2014/main" id="{284A9EB5-9724-47E2-8946-863C81EAB1A5}"/>
              </a:ext>
            </a:extLst>
          </p:cNvPr>
          <p:cNvSpPr/>
          <p:nvPr/>
        </p:nvSpPr>
        <p:spPr>
          <a:xfrm>
            <a:off x="5787763" y="3124824"/>
            <a:ext cx="2793256" cy="1573651"/>
          </a:xfrm>
          <a:prstGeom prst="rect">
            <a:avLst/>
          </a:prstGeom>
          <a:solidFill>
            <a:srgbClr val="7030A0">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859;p37">
            <a:extLst>
              <a:ext uri="{FF2B5EF4-FFF2-40B4-BE49-F238E27FC236}">
                <a16:creationId xmlns:a16="http://schemas.microsoft.com/office/drawing/2014/main" id="{EACF3C2C-9066-45E5-ABFB-62B06C330017}"/>
              </a:ext>
            </a:extLst>
          </p:cNvPr>
          <p:cNvSpPr/>
          <p:nvPr/>
        </p:nvSpPr>
        <p:spPr>
          <a:xfrm>
            <a:off x="5787763" y="2842387"/>
            <a:ext cx="2793256" cy="397786"/>
          </a:xfrm>
          <a:prstGeom prst="roundRect">
            <a:avLst>
              <a:gd name="adj" fmla="val 50000"/>
            </a:avLst>
          </a:prstGeom>
          <a:solidFill>
            <a:srgbClr val="7030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7030A0"/>
              </a:solidFill>
              <a:effectLst/>
              <a:uLnTx/>
              <a:uFillTx/>
            </a:endParaRPr>
          </a:p>
        </p:txBody>
      </p:sp>
      <p:grpSp>
        <p:nvGrpSpPr>
          <p:cNvPr id="93" name="Google Shape;1862;p37">
            <a:extLst>
              <a:ext uri="{FF2B5EF4-FFF2-40B4-BE49-F238E27FC236}">
                <a16:creationId xmlns:a16="http://schemas.microsoft.com/office/drawing/2014/main" id="{628B5660-4D92-4659-93BC-29F1ADBCC076}"/>
              </a:ext>
            </a:extLst>
          </p:cNvPr>
          <p:cNvGrpSpPr/>
          <p:nvPr/>
        </p:nvGrpSpPr>
        <p:grpSpPr>
          <a:xfrm>
            <a:off x="6001787" y="2901272"/>
            <a:ext cx="2345142" cy="1643258"/>
            <a:chOff x="688824" y="1376475"/>
            <a:chExt cx="2240400" cy="1608826"/>
          </a:xfrm>
        </p:grpSpPr>
        <p:sp>
          <p:nvSpPr>
            <p:cNvPr id="94" name="Google Shape;1863;p37">
              <a:extLst>
                <a:ext uri="{FF2B5EF4-FFF2-40B4-BE49-F238E27FC236}">
                  <a16:creationId xmlns:a16="http://schemas.microsoft.com/office/drawing/2014/main" id="{E37AB43D-CF75-4743-B994-05B43D9367E3}"/>
                </a:ext>
              </a:extLst>
            </p:cNvPr>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EVALUATION METRICS</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100" name="Google Shape;1866;p37">
              <a:extLst>
                <a:ext uri="{FF2B5EF4-FFF2-40B4-BE49-F238E27FC236}">
                  <a16:creationId xmlns:a16="http://schemas.microsoft.com/office/drawing/2014/main" id="{DB88051C-4F78-498F-BF07-1D3240A409A0}"/>
                </a:ext>
              </a:extLst>
            </p:cNvPr>
            <p:cNvSpPr txBox="1"/>
            <p:nvPr/>
          </p:nvSpPr>
          <p:spPr>
            <a:xfrm>
              <a:off x="688824" y="1851901"/>
              <a:ext cx="2240400" cy="1133400"/>
            </a:xfrm>
            <a:prstGeom prst="rect">
              <a:avLst/>
            </a:prstGeom>
            <a:noFill/>
            <a:ln>
              <a:noFill/>
            </a:ln>
          </p:spPr>
          <p:txBody>
            <a:bodyPr spcFirstLastPara="1" wrap="square" lIns="91425" tIns="91425" rIns="91425" bIns="91425" anchor="t" anchorCtr="0">
              <a:noAutofit/>
            </a:bodyPr>
            <a:lstStyle/>
            <a:p>
              <a:pPr marL="320040" indent="-317500">
                <a:buSzPts val="1400"/>
                <a:buFont typeface="Roboto"/>
                <a:buChar char="●"/>
              </a:pPr>
              <a:r>
                <a:rPr lang="en-US" dirty="0">
                  <a:latin typeface="Roboto"/>
                  <a:ea typeface="Roboto"/>
                  <a:cs typeface="Roboto"/>
                  <a:sym typeface="Roboto"/>
                </a:rPr>
                <a:t>Reinforcement Learning</a:t>
              </a:r>
            </a:p>
            <a:p>
              <a:pPr marL="320040" indent="-317500">
                <a:buSzPts val="1400"/>
                <a:buFont typeface="Roboto"/>
                <a:buChar char="●"/>
              </a:pPr>
              <a:r>
                <a:rPr lang="en-US" dirty="0">
                  <a:latin typeface="Roboto"/>
                  <a:ea typeface="Roboto"/>
                  <a:cs typeface="Roboto"/>
                  <a:sym typeface="Roboto"/>
                </a:rPr>
                <a:t>-Markov’s Decision Process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7"/>
        <p:cNvGrpSpPr/>
        <p:nvPr/>
      </p:nvGrpSpPr>
      <p:grpSpPr>
        <a:xfrm>
          <a:off x="0" y="0"/>
          <a:ext cx="0" cy="0"/>
          <a:chOff x="0" y="0"/>
          <a:chExt cx="0" cy="0"/>
        </a:xfrm>
      </p:grpSpPr>
      <p:grpSp>
        <p:nvGrpSpPr>
          <p:cNvPr id="11" name="Google Shape;1186;p29">
            <a:extLst>
              <a:ext uri="{FF2B5EF4-FFF2-40B4-BE49-F238E27FC236}">
                <a16:creationId xmlns:a16="http://schemas.microsoft.com/office/drawing/2014/main" id="{26E4CF0B-3594-4EE5-89E4-8D013D7A5D31}"/>
              </a:ext>
            </a:extLst>
          </p:cNvPr>
          <p:cNvGrpSpPr/>
          <p:nvPr/>
        </p:nvGrpSpPr>
        <p:grpSpPr>
          <a:xfrm>
            <a:off x="550070" y="1585913"/>
            <a:ext cx="3102794" cy="2948713"/>
            <a:chOff x="457200" y="997005"/>
            <a:chExt cx="4114785" cy="3734967"/>
          </a:xfrm>
        </p:grpSpPr>
        <p:sp>
          <p:nvSpPr>
            <p:cNvPr id="12" name="Google Shape;1187;p29">
              <a:extLst>
                <a:ext uri="{FF2B5EF4-FFF2-40B4-BE49-F238E27FC236}">
                  <a16:creationId xmlns:a16="http://schemas.microsoft.com/office/drawing/2014/main" id="{D3C54FFB-25B1-4C20-A37E-79C1EE3CA995}"/>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88;p29">
              <a:extLst>
                <a:ext uri="{FF2B5EF4-FFF2-40B4-BE49-F238E27FC236}">
                  <a16:creationId xmlns:a16="http://schemas.microsoft.com/office/drawing/2014/main" id="{1D6E82D9-8BB5-404B-A700-81E7BCB4691C}"/>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89;p29">
              <a:extLst>
                <a:ext uri="{FF2B5EF4-FFF2-40B4-BE49-F238E27FC236}">
                  <a16:creationId xmlns:a16="http://schemas.microsoft.com/office/drawing/2014/main" id="{CA817645-2A53-4C1F-ABD1-16ACD988AB03}"/>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90;p29">
              <a:extLst>
                <a:ext uri="{FF2B5EF4-FFF2-40B4-BE49-F238E27FC236}">
                  <a16:creationId xmlns:a16="http://schemas.microsoft.com/office/drawing/2014/main" id="{D3EC5C38-4E82-46B5-9640-4CE7A72022E9}"/>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191;p29">
              <a:extLst>
                <a:ext uri="{FF2B5EF4-FFF2-40B4-BE49-F238E27FC236}">
                  <a16:creationId xmlns:a16="http://schemas.microsoft.com/office/drawing/2014/main" id="{7C409881-D44F-488A-8B40-82D8060D7ADB}"/>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92;p29">
              <a:extLst>
                <a:ext uri="{FF2B5EF4-FFF2-40B4-BE49-F238E27FC236}">
                  <a16:creationId xmlns:a16="http://schemas.microsoft.com/office/drawing/2014/main" id="{9CA9A346-9EE4-408B-AB37-C18BDEC0EB80}"/>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193;p29">
              <a:extLst>
                <a:ext uri="{FF2B5EF4-FFF2-40B4-BE49-F238E27FC236}">
                  <a16:creationId xmlns:a16="http://schemas.microsoft.com/office/drawing/2014/main" id="{B4B6D805-B4AC-4BDC-B619-B6D64916D26B}"/>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194;p29">
              <a:extLst>
                <a:ext uri="{FF2B5EF4-FFF2-40B4-BE49-F238E27FC236}">
                  <a16:creationId xmlns:a16="http://schemas.microsoft.com/office/drawing/2014/main" id="{3FC39438-04B5-4F93-9175-55344103F079}"/>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195;p29">
              <a:extLst>
                <a:ext uri="{FF2B5EF4-FFF2-40B4-BE49-F238E27FC236}">
                  <a16:creationId xmlns:a16="http://schemas.microsoft.com/office/drawing/2014/main" id="{A1C64653-2234-4257-AB3C-CCFD3CEC7D84}"/>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196;p29">
              <a:extLst>
                <a:ext uri="{FF2B5EF4-FFF2-40B4-BE49-F238E27FC236}">
                  <a16:creationId xmlns:a16="http://schemas.microsoft.com/office/drawing/2014/main" id="{3A4B6280-099F-47F1-844B-D928005AABA0}"/>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197;p29">
              <a:extLst>
                <a:ext uri="{FF2B5EF4-FFF2-40B4-BE49-F238E27FC236}">
                  <a16:creationId xmlns:a16="http://schemas.microsoft.com/office/drawing/2014/main" id="{5B58306F-E1F3-4A0D-AEE7-91A22075336C}"/>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198;p29">
              <a:extLst>
                <a:ext uri="{FF2B5EF4-FFF2-40B4-BE49-F238E27FC236}">
                  <a16:creationId xmlns:a16="http://schemas.microsoft.com/office/drawing/2014/main" id="{F8FC2320-A320-4592-A593-F16DE5D74083}"/>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199;p29">
              <a:extLst>
                <a:ext uri="{FF2B5EF4-FFF2-40B4-BE49-F238E27FC236}">
                  <a16:creationId xmlns:a16="http://schemas.microsoft.com/office/drawing/2014/main" id="{C11FD35C-A6DC-467D-97F5-76D859EF79AD}"/>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200;p29">
              <a:extLst>
                <a:ext uri="{FF2B5EF4-FFF2-40B4-BE49-F238E27FC236}">
                  <a16:creationId xmlns:a16="http://schemas.microsoft.com/office/drawing/2014/main" id="{0668E105-C008-4206-A805-F8BAAF2D2488}"/>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201;p29">
              <a:extLst>
                <a:ext uri="{FF2B5EF4-FFF2-40B4-BE49-F238E27FC236}">
                  <a16:creationId xmlns:a16="http://schemas.microsoft.com/office/drawing/2014/main" id="{1CE67E34-3531-4E23-8227-C1DE1B20E243}"/>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202;p29">
              <a:extLst>
                <a:ext uri="{FF2B5EF4-FFF2-40B4-BE49-F238E27FC236}">
                  <a16:creationId xmlns:a16="http://schemas.microsoft.com/office/drawing/2014/main" id="{4CA4EF2D-3609-4E24-9CC1-1EEDB595C4B5}"/>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8" name="Google Shape;1203;p29">
              <a:extLst>
                <a:ext uri="{FF2B5EF4-FFF2-40B4-BE49-F238E27FC236}">
                  <a16:creationId xmlns:a16="http://schemas.microsoft.com/office/drawing/2014/main" id="{4379AE8B-DDA2-4487-8C58-1C4C6AFC5B04}"/>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204;p29">
              <a:extLst>
                <a:ext uri="{FF2B5EF4-FFF2-40B4-BE49-F238E27FC236}">
                  <a16:creationId xmlns:a16="http://schemas.microsoft.com/office/drawing/2014/main" id="{0EBCA613-B444-41A0-87C9-17A4E2228B58}"/>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205;p29">
              <a:extLst>
                <a:ext uri="{FF2B5EF4-FFF2-40B4-BE49-F238E27FC236}">
                  <a16:creationId xmlns:a16="http://schemas.microsoft.com/office/drawing/2014/main" id="{BFB8A851-5E09-4895-BB86-38024C92D70C}"/>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206;p29">
              <a:extLst>
                <a:ext uri="{FF2B5EF4-FFF2-40B4-BE49-F238E27FC236}">
                  <a16:creationId xmlns:a16="http://schemas.microsoft.com/office/drawing/2014/main" id="{7A0BBD30-9A6E-4C40-AAB4-C76811825326}"/>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207;p29">
              <a:extLst>
                <a:ext uri="{FF2B5EF4-FFF2-40B4-BE49-F238E27FC236}">
                  <a16:creationId xmlns:a16="http://schemas.microsoft.com/office/drawing/2014/main" id="{B31E4E5B-4411-49E3-9BEF-57F8E05D7716}"/>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208;p29">
              <a:extLst>
                <a:ext uri="{FF2B5EF4-FFF2-40B4-BE49-F238E27FC236}">
                  <a16:creationId xmlns:a16="http://schemas.microsoft.com/office/drawing/2014/main" id="{675F4AF7-AC3A-418E-915E-F2829EF0783C}"/>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209;p29">
              <a:extLst>
                <a:ext uri="{FF2B5EF4-FFF2-40B4-BE49-F238E27FC236}">
                  <a16:creationId xmlns:a16="http://schemas.microsoft.com/office/drawing/2014/main" id="{A4BBAD88-7197-4029-9791-1237141FE44F}"/>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210;p29">
              <a:extLst>
                <a:ext uri="{FF2B5EF4-FFF2-40B4-BE49-F238E27FC236}">
                  <a16:creationId xmlns:a16="http://schemas.microsoft.com/office/drawing/2014/main" id="{6D08BEFB-A754-4543-81B3-B2EBEBE61BDD}"/>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211;p29">
              <a:extLst>
                <a:ext uri="{FF2B5EF4-FFF2-40B4-BE49-F238E27FC236}">
                  <a16:creationId xmlns:a16="http://schemas.microsoft.com/office/drawing/2014/main" id="{1A9F29D4-DF2A-4948-8170-1E507A9FE9CB}"/>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212;p29">
              <a:extLst>
                <a:ext uri="{FF2B5EF4-FFF2-40B4-BE49-F238E27FC236}">
                  <a16:creationId xmlns:a16="http://schemas.microsoft.com/office/drawing/2014/main" id="{1E774BD8-4982-4A63-9274-7F3602644035}"/>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213;p29">
              <a:extLst>
                <a:ext uri="{FF2B5EF4-FFF2-40B4-BE49-F238E27FC236}">
                  <a16:creationId xmlns:a16="http://schemas.microsoft.com/office/drawing/2014/main" id="{EDB2C9CC-DEB1-4600-8695-553F5D868633}"/>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214;p29">
              <a:extLst>
                <a:ext uri="{FF2B5EF4-FFF2-40B4-BE49-F238E27FC236}">
                  <a16:creationId xmlns:a16="http://schemas.microsoft.com/office/drawing/2014/main" id="{93FB123E-DCAF-4995-AF51-550A2AA226B6}"/>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215;p29">
              <a:extLst>
                <a:ext uri="{FF2B5EF4-FFF2-40B4-BE49-F238E27FC236}">
                  <a16:creationId xmlns:a16="http://schemas.microsoft.com/office/drawing/2014/main" id="{DC505AE8-9C8A-409F-AC25-28E5CB3AE2E8}"/>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216;p29">
              <a:extLst>
                <a:ext uri="{FF2B5EF4-FFF2-40B4-BE49-F238E27FC236}">
                  <a16:creationId xmlns:a16="http://schemas.microsoft.com/office/drawing/2014/main" id="{4132AD96-D2CF-487F-B18E-F38A91C698E9}"/>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217;p29">
              <a:extLst>
                <a:ext uri="{FF2B5EF4-FFF2-40B4-BE49-F238E27FC236}">
                  <a16:creationId xmlns:a16="http://schemas.microsoft.com/office/drawing/2014/main" id="{EC28A61F-E943-45E9-B9DB-D7E676C2F987}"/>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218;p29">
              <a:extLst>
                <a:ext uri="{FF2B5EF4-FFF2-40B4-BE49-F238E27FC236}">
                  <a16:creationId xmlns:a16="http://schemas.microsoft.com/office/drawing/2014/main" id="{E1AC287E-8573-41B1-A1D9-A759ECB00D11}"/>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219;p29">
              <a:extLst>
                <a:ext uri="{FF2B5EF4-FFF2-40B4-BE49-F238E27FC236}">
                  <a16:creationId xmlns:a16="http://schemas.microsoft.com/office/drawing/2014/main" id="{60737989-E307-4CAF-B3FC-68766E293D44}"/>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220;p29">
              <a:extLst>
                <a:ext uri="{FF2B5EF4-FFF2-40B4-BE49-F238E27FC236}">
                  <a16:creationId xmlns:a16="http://schemas.microsoft.com/office/drawing/2014/main" id="{4E08401A-DADC-4AC2-A752-BE72A0410927}"/>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221;p29">
              <a:extLst>
                <a:ext uri="{FF2B5EF4-FFF2-40B4-BE49-F238E27FC236}">
                  <a16:creationId xmlns:a16="http://schemas.microsoft.com/office/drawing/2014/main" id="{96295EC5-D01F-40B8-94FB-868545EB14BE}"/>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222;p29">
              <a:extLst>
                <a:ext uri="{FF2B5EF4-FFF2-40B4-BE49-F238E27FC236}">
                  <a16:creationId xmlns:a16="http://schemas.microsoft.com/office/drawing/2014/main" id="{710212B1-B18E-4E06-9DA8-16B33FC5859E}"/>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1223;p29">
              <a:extLst>
                <a:ext uri="{FF2B5EF4-FFF2-40B4-BE49-F238E27FC236}">
                  <a16:creationId xmlns:a16="http://schemas.microsoft.com/office/drawing/2014/main" id="{25C98AB7-1BF3-4209-8CF4-7AEE612C7F5D}"/>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1224;p29">
              <a:extLst>
                <a:ext uri="{FF2B5EF4-FFF2-40B4-BE49-F238E27FC236}">
                  <a16:creationId xmlns:a16="http://schemas.microsoft.com/office/drawing/2014/main" id="{D87F4AC4-1BA5-49B2-8DF3-CEB32793355B}"/>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1225;p29">
              <a:extLst>
                <a:ext uri="{FF2B5EF4-FFF2-40B4-BE49-F238E27FC236}">
                  <a16:creationId xmlns:a16="http://schemas.microsoft.com/office/drawing/2014/main" id="{E95A674A-AE22-4A25-BA48-64777F390D0E}"/>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1226;p29">
              <a:extLst>
                <a:ext uri="{FF2B5EF4-FFF2-40B4-BE49-F238E27FC236}">
                  <a16:creationId xmlns:a16="http://schemas.microsoft.com/office/drawing/2014/main" id="{50C8A2C0-38B1-47CC-9E3A-C8B03A9E55F9}"/>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227;p29">
              <a:extLst>
                <a:ext uri="{FF2B5EF4-FFF2-40B4-BE49-F238E27FC236}">
                  <a16:creationId xmlns:a16="http://schemas.microsoft.com/office/drawing/2014/main" id="{AC19FDF9-4B7F-4ADE-87DB-EF5637FA2739}"/>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228;p29">
              <a:extLst>
                <a:ext uri="{FF2B5EF4-FFF2-40B4-BE49-F238E27FC236}">
                  <a16:creationId xmlns:a16="http://schemas.microsoft.com/office/drawing/2014/main" id="{9FB153C1-C318-4789-992D-787B9F93380F}"/>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229;p29">
              <a:extLst>
                <a:ext uri="{FF2B5EF4-FFF2-40B4-BE49-F238E27FC236}">
                  <a16:creationId xmlns:a16="http://schemas.microsoft.com/office/drawing/2014/main" id="{E377B763-09E2-42D4-AF5C-04A11D119AE6}"/>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230;p29">
              <a:extLst>
                <a:ext uri="{FF2B5EF4-FFF2-40B4-BE49-F238E27FC236}">
                  <a16:creationId xmlns:a16="http://schemas.microsoft.com/office/drawing/2014/main" id="{F752D10D-52AF-4AA5-A7F2-2F9821BBDE25}"/>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231;p29">
              <a:extLst>
                <a:ext uri="{FF2B5EF4-FFF2-40B4-BE49-F238E27FC236}">
                  <a16:creationId xmlns:a16="http://schemas.microsoft.com/office/drawing/2014/main" id="{6B5F82E6-34AC-4BDF-88A3-738D9306078F}"/>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1232;p29">
              <a:extLst>
                <a:ext uri="{FF2B5EF4-FFF2-40B4-BE49-F238E27FC236}">
                  <a16:creationId xmlns:a16="http://schemas.microsoft.com/office/drawing/2014/main" id="{325FEC5D-6CF7-4D70-B221-F3C9DA780EB4}"/>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1233;p29">
              <a:extLst>
                <a:ext uri="{FF2B5EF4-FFF2-40B4-BE49-F238E27FC236}">
                  <a16:creationId xmlns:a16="http://schemas.microsoft.com/office/drawing/2014/main" id="{05F5EF93-6D64-41F4-8F18-A2F5ACA89C67}"/>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234;p29">
              <a:extLst>
                <a:ext uri="{FF2B5EF4-FFF2-40B4-BE49-F238E27FC236}">
                  <a16:creationId xmlns:a16="http://schemas.microsoft.com/office/drawing/2014/main" id="{4BF5C592-9583-4E38-B6FB-58547D52FB32}"/>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235;p29">
              <a:extLst>
                <a:ext uri="{FF2B5EF4-FFF2-40B4-BE49-F238E27FC236}">
                  <a16:creationId xmlns:a16="http://schemas.microsoft.com/office/drawing/2014/main" id="{64708808-CFB1-458F-9AD4-6BC9CD93A17F}"/>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236;p29">
              <a:extLst>
                <a:ext uri="{FF2B5EF4-FFF2-40B4-BE49-F238E27FC236}">
                  <a16:creationId xmlns:a16="http://schemas.microsoft.com/office/drawing/2014/main" id="{887BCB7D-DA99-4F99-BB00-A2F25E903F40}"/>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237;p29">
              <a:extLst>
                <a:ext uri="{FF2B5EF4-FFF2-40B4-BE49-F238E27FC236}">
                  <a16:creationId xmlns:a16="http://schemas.microsoft.com/office/drawing/2014/main" id="{5101E668-F294-43FA-8ED3-938E116CB807}"/>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238;p29">
              <a:extLst>
                <a:ext uri="{FF2B5EF4-FFF2-40B4-BE49-F238E27FC236}">
                  <a16:creationId xmlns:a16="http://schemas.microsoft.com/office/drawing/2014/main" id="{EBFD5378-A362-4714-9725-CA6713129BDC}"/>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1239;p29">
              <a:extLst>
                <a:ext uri="{FF2B5EF4-FFF2-40B4-BE49-F238E27FC236}">
                  <a16:creationId xmlns:a16="http://schemas.microsoft.com/office/drawing/2014/main" id="{E082FD50-6071-49BD-A843-3466B7095D72}"/>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240;p29">
              <a:extLst>
                <a:ext uri="{FF2B5EF4-FFF2-40B4-BE49-F238E27FC236}">
                  <a16:creationId xmlns:a16="http://schemas.microsoft.com/office/drawing/2014/main" id="{F1D6D32D-A255-4753-B0A4-B893CC1DD1DE}"/>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1241;p29">
              <a:extLst>
                <a:ext uri="{FF2B5EF4-FFF2-40B4-BE49-F238E27FC236}">
                  <a16:creationId xmlns:a16="http://schemas.microsoft.com/office/drawing/2014/main" id="{4946ED61-9F26-4009-AE9E-FB052A3E2C25}"/>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1242;p29">
              <a:extLst>
                <a:ext uri="{FF2B5EF4-FFF2-40B4-BE49-F238E27FC236}">
                  <a16:creationId xmlns:a16="http://schemas.microsoft.com/office/drawing/2014/main" id="{BF3B2D3C-7191-4CEE-846F-BDD9498C38FC}"/>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1243;p29">
              <a:extLst>
                <a:ext uri="{FF2B5EF4-FFF2-40B4-BE49-F238E27FC236}">
                  <a16:creationId xmlns:a16="http://schemas.microsoft.com/office/drawing/2014/main" id="{352C4831-8AB7-4332-B43B-B8EF3F9E1A0F}"/>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1244;p29">
              <a:extLst>
                <a:ext uri="{FF2B5EF4-FFF2-40B4-BE49-F238E27FC236}">
                  <a16:creationId xmlns:a16="http://schemas.microsoft.com/office/drawing/2014/main" id="{4A009AB1-3FCC-43AF-BDD0-5109C4952CC3}"/>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1245;p29">
              <a:extLst>
                <a:ext uri="{FF2B5EF4-FFF2-40B4-BE49-F238E27FC236}">
                  <a16:creationId xmlns:a16="http://schemas.microsoft.com/office/drawing/2014/main" id="{A0E43934-D0E4-484E-B8E5-AFDF605CCFE1}"/>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1246;p29">
              <a:extLst>
                <a:ext uri="{FF2B5EF4-FFF2-40B4-BE49-F238E27FC236}">
                  <a16:creationId xmlns:a16="http://schemas.microsoft.com/office/drawing/2014/main" id="{00F801FF-A34D-44CD-92CC-D12F88580297}"/>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1247;p29">
              <a:extLst>
                <a:ext uri="{FF2B5EF4-FFF2-40B4-BE49-F238E27FC236}">
                  <a16:creationId xmlns:a16="http://schemas.microsoft.com/office/drawing/2014/main" id="{D05305EE-99CE-4A69-8791-0B3C8ADDA7B6}"/>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1248;p29">
              <a:extLst>
                <a:ext uri="{FF2B5EF4-FFF2-40B4-BE49-F238E27FC236}">
                  <a16:creationId xmlns:a16="http://schemas.microsoft.com/office/drawing/2014/main" id="{E6D0FF34-3D6D-4DAC-A231-76F0ECBD74E2}"/>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1249;p29">
              <a:extLst>
                <a:ext uri="{FF2B5EF4-FFF2-40B4-BE49-F238E27FC236}">
                  <a16:creationId xmlns:a16="http://schemas.microsoft.com/office/drawing/2014/main" id="{778184E4-37F0-4D9E-B5F6-DE0692D9E8FF}"/>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250;p29">
              <a:extLst>
                <a:ext uri="{FF2B5EF4-FFF2-40B4-BE49-F238E27FC236}">
                  <a16:creationId xmlns:a16="http://schemas.microsoft.com/office/drawing/2014/main" id="{85A6D480-2330-4C80-9655-D7CB43D794F1}"/>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251;p29">
              <a:extLst>
                <a:ext uri="{FF2B5EF4-FFF2-40B4-BE49-F238E27FC236}">
                  <a16:creationId xmlns:a16="http://schemas.microsoft.com/office/drawing/2014/main" id="{B9EDDDD6-47CE-4E48-807B-6081E878254A}"/>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252;p29">
              <a:extLst>
                <a:ext uri="{FF2B5EF4-FFF2-40B4-BE49-F238E27FC236}">
                  <a16:creationId xmlns:a16="http://schemas.microsoft.com/office/drawing/2014/main" id="{B8E3B4B1-1DBF-4C36-B579-3E5DDDAC7506}"/>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253;p29">
              <a:extLst>
                <a:ext uri="{FF2B5EF4-FFF2-40B4-BE49-F238E27FC236}">
                  <a16:creationId xmlns:a16="http://schemas.microsoft.com/office/drawing/2014/main" id="{DDF020A2-D23F-4DDF-9E4B-26760E3063EC}"/>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254;p29">
              <a:extLst>
                <a:ext uri="{FF2B5EF4-FFF2-40B4-BE49-F238E27FC236}">
                  <a16:creationId xmlns:a16="http://schemas.microsoft.com/office/drawing/2014/main" id="{5283A8E3-1242-4568-9A65-92EB8F9A0548}"/>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255;p29">
              <a:extLst>
                <a:ext uri="{FF2B5EF4-FFF2-40B4-BE49-F238E27FC236}">
                  <a16:creationId xmlns:a16="http://schemas.microsoft.com/office/drawing/2014/main" id="{6C81EA28-CE93-43A7-BC16-90A26AD55C32}"/>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256;p29">
              <a:extLst>
                <a:ext uri="{FF2B5EF4-FFF2-40B4-BE49-F238E27FC236}">
                  <a16:creationId xmlns:a16="http://schemas.microsoft.com/office/drawing/2014/main" id="{7595E944-6087-40F3-B226-4CD4835BC721}"/>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257;p29">
              <a:extLst>
                <a:ext uri="{FF2B5EF4-FFF2-40B4-BE49-F238E27FC236}">
                  <a16:creationId xmlns:a16="http://schemas.microsoft.com/office/drawing/2014/main" id="{B525510F-58F8-43F6-9A95-2D6FD3CB8437}"/>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538" name="Google Shape;2538;p57"/>
          <p:cNvSpPr txBox="1">
            <a:spLocks noGrp="1"/>
          </p:cNvSpPr>
          <p:nvPr>
            <p:ph type="title"/>
          </p:nvPr>
        </p:nvSpPr>
        <p:spPr>
          <a:xfrm>
            <a:off x="1729052" y="2588565"/>
            <a:ext cx="6057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2539" name="Google Shape;2539;p57"/>
          <p:cNvSpPr txBox="1">
            <a:spLocks noGrp="1"/>
          </p:cNvSpPr>
          <p:nvPr>
            <p:ph type="title" idx="2"/>
          </p:nvPr>
        </p:nvSpPr>
        <p:spPr>
          <a:xfrm>
            <a:off x="3541500" y="1240450"/>
            <a:ext cx="20592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40" name="Google Shape;2540;p57"/>
          <p:cNvSpPr txBox="1">
            <a:spLocks noGrp="1"/>
          </p:cNvSpPr>
          <p:nvPr>
            <p:ph type="subTitle" idx="1"/>
          </p:nvPr>
        </p:nvSpPr>
        <p:spPr>
          <a:xfrm>
            <a:off x="1543200" y="3415975"/>
            <a:ext cx="60576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rPr>
              <a:t>FINAL OVERVIEW</a:t>
            </a:r>
            <a:endParaRPr dirty="0">
              <a:solidFill>
                <a:schemeClr val="bg2"/>
              </a:solidFill>
            </a:endParaRPr>
          </a:p>
          <a:p>
            <a:pPr marL="0" lvl="0" indent="0" algn="ctr" rtl="0">
              <a:spcBef>
                <a:spcPts val="0"/>
              </a:spcBef>
              <a:spcAft>
                <a:spcPts val="0"/>
              </a:spcAft>
              <a:buNone/>
            </a:pPr>
            <a:endParaRPr dirty="0">
              <a:solidFill>
                <a:schemeClr val="bg2"/>
              </a:solidFill>
            </a:endParaRPr>
          </a:p>
        </p:txBody>
      </p:sp>
      <p:grpSp>
        <p:nvGrpSpPr>
          <p:cNvPr id="2541" name="Google Shape;2541;p57"/>
          <p:cNvGrpSpPr/>
          <p:nvPr/>
        </p:nvGrpSpPr>
        <p:grpSpPr>
          <a:xfrm rot="10800000">
            <a:off x="3543294" y="608874"/>
            <a:ext cx="2057416" cy="453447"/>
            <a:chOff x="-737950" y="458900"/>
            <a:chExt cx="549450" cy="121100"/>
          </a:xfrm>
        </p:grpSpPr>
        <p:sp>
          <p:nvSpPr>
            <p:cNvPr id="2542" name="Google Shape;2542;p57"/>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63"/>
          <p:cNvSpPr/>
          <p:nvPr/>
        </p:nvSpPr>
        <p:spPr>
          <a:xfrm>
            <a:off x="3727441" y="1666525"/>
            <a:ext cx="731700" cy="68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3"/>
          <p:cNvSpPr/>
          <p:nvPr/>
        </p:nvSpPr>
        <p:spPr>
          <a:xfrm>
            <a:off x="4686129" y="1666825"/>
            <a:ext cx="731700" cy="68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3"/>
          <p:cNvSpPr/>
          <p:nvPr/>
        </p:nvSpPr>
        <p:spPr>
          <a:xfrm>
            <a:off x="4685491" y="3251775"/>
            <a:ext cx="731700" cy="68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3"/>
          <p:cNvSpPr/>
          <p:nvPr/>
        </p:nvSpPr>
        <p:spPr>
          <a:xfrm>
            <a:off x="3726804" y="3251475"/>
            <a:ext cx="731700" cy="68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p:cNvSpPr txBox="1"/>
          <p:nvPr/>
        </p:nvSpPr>
        <p:spPr>
          <a:xfrm>
            <a:off x="6245675" y="1783325"/>
            <a:ext cx="2178300" cy="448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Raleway"/>
                <a:ea typeface="Raleway"/>
                <a:cs typeface="Raleway"/>
                <a:sym typeface="Raleway"/>
              </a:rPr>
              <a:t>Weaknesses</a:t>
            </a:r>
            <a:endParaRPr sz="1800" b="1">
              <a:solidFill>
                <a:schemeClr val="dk1"/>
              </a:solidFill>
              <a:latin typeface="Raleway"/>
              <a:ea typeface="Raleway"/>
              <a:cs typeface="Raleway"/>
              <a:sym typeface="Raleway"/>
            </a:endParaRPr>
          </a:p>
        </p:txBody>
      </p:sp>
      <p:sp>
        <p:nvSpPr>
          <p:cNvPr id="2677" name="Google Shape;2677;p63"/>
          <p:cNvSpPr txBox="1"/>
          <p:nvPr/>
        </p:nvSpPr>
        <p:spPr>
          <a:xfrm>
            <a:off x="6309996" y="2032832"/>
            <a:ext cx="2178300" cy="1077836"/>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b="1" i="0" dirty="0">
                <a:solidFill>
                  <a:schemeClr val="bg2"/>
                </a:solidFill>
                <a:effectLst/>
                <a:latin typeface="+mn-lt"/>
              </a:rPr>
              <a:t>Data Dependency</a:t>
            </a:r>
            <a:endParaRPr lang="en-US" b="0" i="0" dirty="0">
              <a:solidFill>
                <a:schemeClr val="bg2"/>
              </a:solidFill>
              <a:effectLst/>
              <a:latin typeface="+mn-lt"/>
            </a:endParaRPr>
          </a:p>
          <a:p>
            <a:pPr marL="285750" indent="-285750" algn="l">
              <a:buFont typeface="Arial" panose="020B0604020202020204" pitchFamily="34" charset="0"/>
              <a:buChar char="•"/>
            </a:pPr>
            <a:r>
              <a:rPr lang="en-US" b="1" i="0" dirty="0">
                <a:solidFill>
                  <a:schemeClr val="bg2"/>
                </a:solidFill>
                <a:effectLst/>
                <a:latin typeface="+mn-lt"/>
              </a:rPr>
              <a:t>Complexity</a:t>
            </a:r>
            <a:r>
              <a:rPr lang="en-US" b="0" i="0" dirty="0">
                <a:solidFill>
                  <a:schemeClr val="bg2"/>
                </a:solidFill>
                <a:effectLst/>
                <a:latin typeface="+mn-lt"/>
              </a:rPr>
              <a:t>:</a:t>
            </a:r>
          </a:p>
          <a:p>
            <a:pPr marL="285750" indent="-285750" algn="l">
              <a:buFont typeface="Arial" panose="020B0604020202020204" pitchFamily="34" charset="0"/>
              <a:buChar char="•"/>
            </a:pPr>
            <a:r>
              <a:rPr lang="en-US" b="1" i="0" dirty="0">
                <a:solidFill>
                  <a:schemeClr val="bg2"/>
                </a:solidFill>
                <a:effectLst/>
                <a:latin typeface="+mn-lt"/>
              </a:rPr>
              <a:t>Interpretability</a:t>
            </a:r>
          </a:p>
          <a:p>
            <a:pPr marL="285750" indent="-285750" algn="l">
              <a:buFont typeface="Arial" panose="020B0604020202020204" pitchFamily="34" charset="0"/>
              <a:buChar char="•"/>
            </a:pPr>
            <a:r>
              <a:rPr lang="en-US" b="1" i="0" dirty="0">
                <a:solidFill>
                  <a:schemeClr val="bg2"/>
                </a:solidFill>
                <a:effectLst/>
                <a:latin typeface="+mn-lt"/>
              </a:rPr>
              <a:t>Resource Intensive</a:t>
            </a:r>
            <a:endParaRPr dirty="0">
              <a:solidFill>
                <a:schemeClr val="bg2"/>
              </a:solidFill>
              <a:latin typeface="+mn-lt"/>
              <a:ea typeface="PT Sans"/>
              <a:cs typeface="PT Sans"/>
              <a:sym typeface="PT Sans"/>
            </a:endParaRPr>
          </a:p>
        </p:txBody>
      </p:sp>
      <p:sp>
        <p:nvSpPr>
          <p:cNvPr id="2678" name="Google Shape;2678;p63"/>
          <p:cNvSpPr txBox="1"/>
          <p:nvPr/>
        </p:nvSpPr>
        <p:spPr>
          <a:xfrm>
            <a:off x="892925" y="3368350"/>
            <a:ext cx="2178300" cy="448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a:solidFill>
                  <a:schemeClr val="dk1"/>
                </a:solidFill>
                <a:latin typeface="Raleway"/>
                <a:ea typeface="Raleway"/>
                <a:cs typeface="Raleway"/>
                <a:sym typeface="Raleway"/>
              </a:rPr>
              <a:t>Opportunities</a:t>
            </a:r>
            <a:endParaRPr sz="1800" b="1">
              <a:solidFill>
                <a:schemeClr val="dk1"/>
              </a:solidFill>
              <a:latin typeface="Raleway"/>
              <a:ea typeface="Raleway"/>
              <a:cs typeface="Raleway"/>
              <a:sym typeface="Raleway"/>
            </a:endParaRPr>
          </a:p>
        </p:txBody>
      </p:sp>
      <p:sp>
        <p:nvSpPr>
          <p:cNvPr id="2679" name="Google Shape;2679;p63"/>
          <p:cNvSpPr txBox="1"/>
          <p:nvPr/>
        </p:nvSpPr>
        <p:spPr>
          <a:xfrm>
            <a:off x="1017640" y="2062247"/>
            <a:ext cx="2771202" cy="1127926"/>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b="1" i="0" dirty="0">
                <a:solidFill>
                  <a:schemeClr val="bg2"/>
                </a:solidFill>
                <a:effectLst/>
                <a:latin typeface="+mn-lt"/>
              </a:rPr>
              <a:t>Enhanced Query Optimization</a:t>
            </a:r>
          </a:p>
          <a:p>
            <a:pPr marL="285750" indent="-285750">
              <a:buFont typeface="Arial" panose="020B0604020202020204" pitchFamily="34" charset="0"/>
              <a:buChar char="•"/>
            </a:pPr>
            <a:r>
              <a:rPr lang="en-US" b="1" i="0" dirty="0">
                <a:solidFill>
                  <a:schemeClr val="bg2"/>
                </a:solidFill>
                <a:effectLst/>
                <a:latin typeface="+mn-lt"/>
              </a:rPr>
              <a:t>Data Security</a:t>
            </a:r>
            <a:endParaRPr lang="en-US" b="0" i="0" dirty="0">
              <a:solidFill>
                <a:schemeClr val="bg2"/>
              </a:solidFill>
              <a:effectLst/>
              <a:latin typeface="+mn-lt"/>
            </a:endParaRPr>
          </a:p>
          <a:p>
            <a:pPr marL="285750" indent="-285750">
              <a:buFont typeface="Arial" panose="020B0604020202020204" pitchFamily="34" charset="0"/>
              <a:buChar char="•"/>
            </a:pPr>
            <a:r>
              <a:rPr lang="en-US" b="1" i="0" dirty="0">
                <a:solidFill>
                  <a:schemeClr val="bg2"/>
                </a:solidFill>
                <a:effectLst/>
                <a:latin typeface="+mn-lt"/>
              </a:rPr>
              <a:t>Automated Maintenance</a:t>
            </a:r>
          </a:p>
          <a:p>
            <a:pPr marL="285750" indent="-285750">
              <a:buFont typeface="Arial" panose="020B0604020202020204" pitchFamily="34" charset="0"/>
              <a:buChar char="•"/>
            </a:pPr>
            <a:r>
              <a:rPr lang="en-US" b="1" i="0" dirty="0">
                <a:solidFill>
                  <a:schemeClr val="bg2"/>
                </a:solidFill>
                <a:effectLst/>
                <a:latin typeface="+mn-lt"/>
              </a:rPr>
              <a:t>Predictive Analytics</a:t>
            </a:r>
            <a:br>
              <a:rPr lang="en-US" dirty="0">
                <a:solidFill>
                  <a:schemeClr val="bg2"/>
                </a:solidFill>
                <a:latin typeface="+mn-lt"/>
              </a:rPr>
            </a:br>
            <a:endParaRPr dirty="0">
              <a:solidFill>
                <a:schemeClr val="bg2"/>
              </a:solidFill>
              <a:latin typeface="+mn-lt"/>
              <a:ea typeface="PT Sans"/>
              <a:cs typeface="PT Sans"/>
              <a:sym typeface="PT Sans"/>
            </a:endParaRPr>
          </a:p>
        </p:txBody>
      </p:sp>
      <p:sp>
        <p:nvSpPr>
          <p:cNvPr id="2680" name="Google Shape;2680;p63"/>
          <p:cNvSpPr txBox="1"/>
          <p:nvPr/>
        </p:nvSpPr>
        <p:spPr>
          <a:xfrm>
            <a:off x="955021" y="3715655"/>
            <a:ext cx="2178300" cy="1057782"/>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b="1" dirty="0">
                <a:solidFill>
                  <a:schemeClr val="bg2"/>
                </a:solidFill>
                <a:latin typeface="+mn-lt"/>
              </a:rPr>
              <a:t>Improved Performance</a:t>
            </a:r>
          </a:p>
          <a:p>
            <a:pPr marL="285750" indent="-285750">
              <a:buFont typeface="Arial" panose="020B0604020202020204" pitchFamily="34" charset="0"/>
              <a:buChar char="•"/>
            </a:pPr>
            <a:r>
              <a:rPr lang="en-US" b="1" dirty="0">
                <a:solidFill>
                  <a:schemeClr val="bg2"/>
                </a:solidFill>
                <a:latin typeface="+mn-lt"/>
              </a:rPr>
              <a:t>Advanced Analytics</a:t>
            </a:r>
          </a:p>
          <a:p>
            <a:pPr marL="285750" indent="-285750">
              <a:buFont typeface="Arial" panose="020B0604020202020204" pitchFamily="34" charset="0"/>
              <a:buChar char="•"/>
            </a:pPr>
            <a:r>
              <a:rPr lang="en-US" b="1" dirty="0">
                <a:solidFill>
                  <a:schemeClr val="bg2"/>
                </a:solidFill>
                <a:latin typeface="+mn-lt"/>
              </a:rPr>
              <a:t>Personalization</a:t>
            </a:r>
          </a:p>
          <a:p>
            <a:pPr marL="285750" indent="-285750">
              <a:buFont typeface="Arial" panose="020B0604020202020204" pitchFamily="34" charset="0"/>
              <a:buChar char="•"/>
            </a:pPr>
            <a:r>
              <a:rPr lang="en-US" b="1" dirty="0">
                <a:solidFill>
                  <a:schemeClr val="bg2"/>
                </a:solidFill>
                <a:latin typeface="+mn-lt"/>
              </a:rPr>
              <a:t>Real-time Insights</a:t>
            </a:r>
            <a:endParaRPr b="1" dirty="0">
              <a:solidFill>
                <a:schemeClr val="bg2"/>
              </a:solidFill>
              <a:latin typeface="+mn-lt"/>
              <a:sym typeface="PT Sans"/>
            </a:endParaRPr>
          </a:p>
        </p:txBody>
      </p:sp>
      <p:sp>
        <p:nvSpPr>
          <p:cNvPr id="2681" name="Google Shape;2681;p63"/>
          <p:cNvSpPr txBox="1"/>
          <p:nvPr/>
        </p:nvSpPr>
        <p:spPr>
          <a:xfrm>
            <a:off x="6245675" y="3368333"/>
            <a:ext cx="2178300" cy="448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Raleway"/>
                <a:ea typeface="Raleway"/>
                <a:cs typeface="Raleway"/>
                <a:sym typeface="Raleway"/>
              </a:rPr>
              <a:t>Threats</a:t>
            </a:r>
            <a:endParaRPr sz="1800" b="1">
              <a:solidFill>
                <a:schemeClr val="dk1"/>
              </a:solidFill>
              <a:latin typeface="Raleway"/>
              <a:ea typeface="Raleway"/>
              <a:cs typeface="Raleway"/>
              <a:sym typeface="Raleway"/>
            </a:endParaRPr>
          </a:p>
        </p:txBody>
      </p:sp>
      <p:sp>
        <p:nvSpPr>
          <p:cNvPr id="2682" name="Google Shape;2682;p63"/>
          <p:cNvSpPr txBox="1"/>
          <p:nvPr/>
        </p:nvSpPr>
        <p:spPr>
          <a:xfrm>
            <a:off x="6245702" y="3747971"/>
            <a:ext cx="2178300" cy="1145498"/>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b="1" dirty="0">
                <a:solidFill>
                  <a:schemeClr val="bg2"/>
                </a:solidFill>
                <a:latin typeface="+mn-lt"/>
              </a:rPr>
              <a:t>Data Privacy</a:t>
            </a:r>
          </a:p>
          <a:p>
            <a:pPr marL="285750" indent="-285750">
              <a:buFont typeface="Arial" panose="020B0604020202020204" pitchFamily="34" charset="0"/>
              <a:buChar char="•"/>
            </a:pPr>
            <a:r>
              <a:rPr lang="en-US" b="1" dirty="0">
                <a:solidFill>
                  <a:schemeClr val="bg2"/>
                </a:solidFill>
                <a:latin typeface="+mn-lt"/>
              </a:rPr>
              <a:t>Algorithm Bias</a:t>
            </a:r>
          </a:p>
          <a:p>
            <a:pPr marL="285750" indent="-285750">
              <a:buFont typeface="Arial" panose="020B0604020202020204" pitchFamily="34" charset="0"/>
              <a:buChar char="•"/>
            </a:pPr>
            <a:r>
              <a:rPr lang="en-US" b="1" dirty="0">
                <a:solidFill>
                  <a:schemeClr val="bg2"/>
                </a:solidFill>
                <a:latin typeface="+mn-lt"/>
              </a:rPr>
              <a:t>Security Risks</a:t>
            </a:r>
          </a:p>
          <a:p>
            <a:pPr marL="285750" indent="-285750">
              <a:buFont typeface="Arial" panose="020B0604020202020204" pitchFamily="34" charset="0"/>
              <a:buChar char="•"/>
            </a:pPr>
            <a:r>
              <a:rPr lang="en-US" b="1" dirty="0">
                <a:solidFill>
                  <a:schemeClr val="bg2"/>
                </a:solidFill>
                <a:latin typeface="+mn-lt"/>
              </a:rPr>
              <a:t>Resource Constraints</a:t>
            </a:r>
            <a:endParaRPr b="1" dirty="0">
              <a:solidFill>
                <a:schemeClr val="bg2"/>
              </a:solidFill>
              <a:latin typeface="+mn-lt"/>
              <a:sym typeface="PT Sans"/>
            </a:endParaRPr>
          </a:p>
        </p:txBody>
      </p:sp>
      <p:sp>
        <p:nvSpPr>
          <p:cNvPr id="2683" name="Google Shape;2683;p63"/>
          <p:cNvSpPr txBox="1"/>
          <p:nvPr/>
        </p:nvSpPr>
        <p:spPr>
          <a:xfrm>
            <a:off x="892925" y="1783425"/>
            <a:ext cx="2178300" cy="448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a:solidFill>
                  <a:schemeClr val="dk1"/>
                </a:solidFill>
                <a:latin typeface="Raleway"/>
                <a:ea typeface="Raleway"/>
                <a:cs typeface="Raleway"/>
                <a:sym typeface="Raleway"/>
              </a:rPr>
              <a:t>Strength</a:t>
            </a:r>
            <a:endParaRPr sz="1800" b="1">
              <a:solidFill>
                <a:schemeClr val="dk1"/>
              </a:solidFill>
              <a:latin typeface="Raleway"/>
              <a:ea typeface="Raleway"/>
              <a:cs typeface="Raleway"/>
              <a:sym typeface="Raleway"/>
            </a:endParaRPr>
          </a:p>
        </p:txBody>
      </p:sp>
      <p:cxnSp>
        <p:nvCxnSpPr>
          <p:cNvPr id="2684" name="Google Shape;2684;p63"/>
          <p:cNvCxnSpPr>
            <a:stCxn id="2683" idx="3"/>
            <a:endCxn id="2672" idx="1"/>
          </p:cNvCxnSpPr>
          <p:nvPr/>
        </p:nvCxnSpPr>
        <p:spPr>
          <a:xfrm>
            <a:off x="3071225" y="2007525"/>
            <a:ext cx="656100" cy="600"/>
          </a:xfrm>
          <a:prstGeom prst="bentConnector3">
            <a:avLst>
              <a:gd name="adj1" fmla="val 50009"/>
            </a:avLst>
          </a:prstGeom>
          <a:noFill/>
          <a:ln w="19050" cap="flat" cmpd="sng">
            <a:solidFill>
              <a:schemeClr val="dk1"/>
            </a:solidFill>
            <a:prstDash val="solid"/>
            <a:round/>
            <a:headEnd type="none" w="med" len="med"/>
            <a:tailEnd type="none" w="med" len="med"/>
          </a:ln>
        </p:spPr>
      </p:cxnSp>
      <p:cxnSp>
        <p:nvCxnSpPr>
          <p:cNvPr id="2685" name="Google Shape;2685;p63"/>
          <p:cNvCxnSpPr>
            <a:stCxn id="2676" idx="1"/>
            <a:endCxn id="2673" idx="3"/>
          </p:cNvCxnSpPr>
          <p:nvPr/>
        </p:nvCxnSpPr>
        <p:spPr>
          <a:xfrm flipH="1">
            <a:off x="5417975" y="2007425"/>
            <a:ext cx="827700" cy="600"/>
          </a:xfrm>
          <a:prstGeom prst="bentConnector3">
            <a:avLst>
              <a:gd name="adj1" fmla="val 50009"/>
            </a:avLst>
          </a:prstGeom>
          <a:noFill/>
          <a:ln w="19050" cap="flat" cmpd="sng">
            <a:solidFill>
              <a:schemeClr val="dk1"/>
            </a:solidFill>
            <a:prstDash val="solid"/>
            <a:round/>
            <a:headEnd type="none" w="med" len="med"/>
            <a:tailEnd type="none" w="med" len="med"/>
          </a:ln>
        </p:spPr>
      </p:cxnSp>
      <p:cxnSp>
        <p:nvCxnSpPr>
          <p:cNvPr id="2686" name="Google Shape;2686;p63"/>
          <p:cNvCxnSpPr>
            <a:stCxn id="2678" idx="3"/>
            <a:endCxn id="2675" idx="1"/>
          </p:cNvCxnSpPr>
          <p:nvPr/>
        </p:nvCxnSpPr>
        <p:spPr>
          <a:xfrm>
            <a:off x="3071225" y="3592450"/>
            <a:ext cx="655500" cy="600"/>
          </a:xfrm>
          <a:prstGeom prst="bentConnector3">
            <a:avLst>
              <a:gd name="adj1" fmla="val 50006"/>
            </a:avLst>
          </a:prstGeom>
          <a:noFill/>
          <a:ln w="19050" cap="flat" cmpd="sng">
            <a:solidFill>
              <a:schemeClr val="dk1"/>
            </a:solidFill>
            <a:prstDash val="solid"/>
            <a:round/>
            <a:headEnd type="none" w="med" len="med"/>
            <a:tailEnd type="none" w="med" len="med"/>
          </a:ln>
        </p:spPr>
      </p:cxnSp>
      <p:cxnSp>
        <p:nvCxnSpPr>
          <p:cNvPr id="2687" name="Google Shape;2687;p63"/>
          <p:cNvCxnSpPr>
            <a:stCxn id="2681" idx="1"/>
            <a:endCxn id="2674" idx="3"/>
          </p:cNvCxnSpPr>
          <p:nvPr/>
        </p:nvCxnSpPr>
        <p:spPr>
          <a:xfrm flipH="1">
            <a:off x="5417075" y="3592433"/>
            <a:ext cx="828600" cy="600"/>
          </a:xfrm>
          <a:prstGeom prst="bentConnector3">
            <a:avLst>
              <a:gd name="adj1" fmla="val 49993"/>
            </a:avLst>
          </a:prstGeom>
          <a:noFill/>
          <a:ln w="19050" cap="flat" cmpd="sng">
            <a:solidFill>
              <a:schemeClr val="dk1"/>
            </a:solidFill>
            <a:prstDash val="solid"/>
            <a:round/>
            <a:headEnd type="none" w="med" len="med"/>
            <a:tailEnd type="none" w="med" len="med"/>
          </a:ln>
        </p:spPr>
      </p:cxnSp>
      <p:sp>
        <p:nvSpPr>
          <p:cNvPr id="2688" name="Google Shape;2688;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t>
            </a:r>
            <a:r>
              <a:rPr lang="en" i="1"/>
              <a:t>Analysis</a:t>
            </a:r>
            <a:endParaRPr i="1"/>
          </a:p>
        </p:txBody>
      </p:sp>
      <p:sp>
        <p:nvSpPr>
          <p:cNvPr id="2689" name="Google Shape;2689;p63"/>
          <p:cNvSpPr txBox="1"/>
          <p:nvPr/>
        </p:nvSpPr>
        <p:spPr>
          <a:xfrm>
            <a:off x="3788900" y="1783725"/>
            <a:ext cx="6075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lt1"/>
                </a:solidFill>
                <a:latin typeface="Raleway"/>
                <a:ea typeface="Raleway"/>
                <a:cs typeface="Raleway"/>
                <a:sym typeface="Raleway"/>
              </a:rPr>
              <a:t>S</a:t>
            </a:r>
            <a:endParaRPr sz="2800" b="1">
              <a:solidFill>
                <a:schemeClr val="lt1"/>
              </a:solidFill>
              <a:latin typeface="Raleway"/>
              <a:ea typeface="Raleway"/>
              <a:cs typeface="Raleway"/>
              <a:sym typeface="Raleway"/>
            </a:endParaRPr>
          </a:p>
        </p:txBody>
      </p:sp>
      <p:sp>
        <p:nvSpPr>
          <p:cNvPr id="2690" name="Google Shape;2690;p63"/>
          <p:cNvSpPr txBox="1"/>
          <p:nvPr/>
        </p:nvSpPr>
        <p:spPr>
          <a:xfrm>
            <a:off x="4748225" y="1783075"/>
            <a:ext cx="6075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lt1"/>
                </a:solidFill>
                <a:latin typeface="Raleway"/>
                <a:ea typeface="Raleway"/>
                <a:cs typeface="Raleway"/>
                <a:sym typeface="Raleway"/>
              </a:rPr>
              <a:t>W</a:t>
            </a:r>
            <a:endParaRPr sz="2800" b="1">
              <a:solidFill>
                <a:schemeClr val="lt1"/>
              </a:solidFill>
              <a:latin typeface="Raleway"/>
              <a:ea typeface="Raleway"/>
              <a:cs typeface="Raleway"/>
              <a:sym typeface="Raleway"/>
            </a:endParaRPr>
          </a:p>
        </p:txBody>
      </p:sp>
      <p:sp>
        <p:nvSpPr>
          <p:cNvPr id="2691" name="Google Shape;2691;p63"/>
          <p:cNvSpPr txBox="1"/>
          <p:nvPr/>
        </p:nvSpPr>
        <p:spPr>
          <a:xfrm>
            <a:off x="3788900" y="3368650"/>
            <a:ext cx="6075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lt1"/>
                </a:solidFill>
                <a:latin typeface="Raleway"/>
                <a:ea typeface="Raleway"/>
                <a:cs typeface="Raleway"/>
                <a:sym typeface="Raleway"/>
              </a:rPr>
              <a:t>O</a:t>
            </a:r>
            <a:endParaRPr sz="2800" b="1">
              <a:solidFill>
                <a:schemeClr val="lt1"/>
              </a:solidFill>
              <a:latin typeface="Raleway"/>
              <a:ea typeface="Raleway"/>
              <a:cs typeface="Raleway"/>
              <a:sym typeface="Raleway"/>
            </a:endParaRPr>
          </a:p>
        </p:txBody>
      </p:sp>
      <p:sp>
        <p:nvSpPr>
          <p:cNvPr id="2692" name="Google Shape;2692;p63"/>
          <p:cNvSpPr txBox="1"/>
          <p:nvPr/>
        </p:nvSpPr>
        <p:spPr>
          <a:xfrm>
            <a:off x="4748225" y="3368650"/>
            <a:ext cx="6075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lt1"/>
                </a:solidFill>
                <a:latin typeface="Raleway"/>
                <a:ea typeface="Raleway"/>
                <a:cs typeface="Raleway"/>
                <a:sym typeface="Raleway"/>
              </a:rPr>
              <a:t>T</a:t>
            </a:r>
            <a:endParaRPr sz="2800" b="1">
              <a:solidFill>
                <a:schemeClr val="lt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2000" b="-2000"/>
          </a:stretch>
        </a:blipFill>
        <a:effectLst/>
      </p:bgPr>
    </p:bg>
    <p:spTree>
      <p:nvGrpSpPr>
        <p:cNvPr id="1" name="Shape 2035"/>
        <p:cNvGrpSpPr/>
        <p:nvPr/>
      </p:nvGrpSpPr>
      <p:grpSpPr>
        <a:xfrm>
          <a:off x="0" y="0"/>
          <a:ext cx="0" cy="0"/>
          <a:chOff x="0" y="0"/>
          <a:chExt cx="0" cy="0"/>
        </a:xfrm>
      </p:grpSpPr>
      <p:sp>
        <p:nvSpPr>
          <p:cNvPr id="2036" name="Google Shape;2036;p52"/>
          <p:cNvSpPr/>
          <p:nvPr/>
        </p:nvSpPr>
        <p:spPr>
          <a:xfrm>
            <a:off x="0" y="3454400"/>
            <a:ext cx="9144000" cy="114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2"/>
          <p:cNvSpPr txBox="1">
            <a:spLocks noGrp="1"/>
          </p:cNvSpPr>
          <p:nvPr>
            <p:ph type="title"/>
          </p:nvPr>
        </p:nvSpPr>
        <p:spPr>
          <a:xfrm>
            <a:off x="3496300" y="3454400"/>
            <a:ext cx="4934475" cy="11496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mn-lt"/>
              </a:rPr>
              <a:t>"We're still at the beginning of AI." — Jeff Bezos</a:t>
            </a:r>
            <a:endParaRPr i="1" dirty="0">
              <a:latin typeface="+mn-lt"/>
            </a:endParaRPr>
          </a:p>
        </p:txBody>
      </p:sp>
      <p:grpSp>
        <p:nvGrpSpPr>
          <p:cNvPr id="2038" name="Google Shape;2038;p52"/>
          <p:cNvGrpSpPr/>
          <p:nvPr/>
        </p:nvGrpSpPr>
        <p:grpSpPr>
          <a:xfrm rot="5400000">
            <a:off x="1139457" y="2937376"/>
            <a:ext cx="475806" cy="2436660"/>
            <a:chOff x="-1582400" y="253375"/>
            <a:chExt cx="217750" cy="1115125"/>
          </a:xfrm>
        </p:grpSpPr>
        <p:sp>
          <p:nvSpPr>
            <p:cNvPr id="2039" name="Google Shape;2039;p52"/>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2"/>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2"/>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2"/>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2"/>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2"/>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2"/>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2"/>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2"/>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2"/>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2"/>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2"/>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2"/>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2"/>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2"/>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2"/>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2"/>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2"/>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2"/>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2"/>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2"/>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2"/>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2"/>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2"/>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2"/>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2"/>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2"/>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2"/>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2"/>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2"/>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2"/>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2"/>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2"/>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2"/>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2"/>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2"/>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2"/>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2"/>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2"/>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2"/>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2"/>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2"/>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2"/>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2"/>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2"/>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2"/>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2"/>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2"/>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2"/>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2"/>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2"/>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2"/>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2"/>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2"/>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2"/>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2"/>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2"/>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2"/>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2"/>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2"/>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2"/>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2"/>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2"/>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2"/>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2"/>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2"/>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2"/>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2"/>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2"/>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2"/>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2"/>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2"/>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2"/>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2"/>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2"/>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2"/>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2"/>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2"/>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2"/>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2"/>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2"/>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2"/>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2"/>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2"/>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2"/>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2"/>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2"/>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2"/>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2"/>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2"/>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2"/>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2"/>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2"/>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2"/>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2"/>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2"/>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2"/>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2"/>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2"/>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2"/>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2"/>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2"/>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2"/>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2"/>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2"/>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2"/>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2"/>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2"/>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2"/>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2"/>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2"/>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2"/>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2"/>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2164;p52"/>
          <p:cNvGrpSpPr/>
          <p:nvPr/>
        </p:nvGrpSpPr>
        <p:grpSpPr>
          <a:xfrm>
            <a:off x="8430780" y="2702977"/>
            <a:ext cx="1436535" cy="1436535"/>
            <a:chOff x="-1193600" y="-50600"/>
            <a:chExt cx="1959000" cy="1959000"/>
          </a:xfrm>
        </p:grpSpPr>
        <p:sp>
          <p:nvSpPr>
            <p:cNvPr id="2165" name="Google Shape;2165;p52"/>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1A1C687-E33F-4601-B3D4-23D23DEA4BC4}"/>
              </a:ext>
            </a:extLst>
          </p:cNvPr>
          <p:cNvSpPr txBox="1"/>
          <p:nvPr/>
        </p:nvSpPr>
        <p:spPr>
          <a:xfrm>
            <a:off x="4029075" y="235744"/>
            <a:ext cx="4043363" cy="1938992"/>
          </a:xfrm>
          <a:prstGeom prst="rect">
            <a:avLst/>
          </a:prstGeom>
          <a:noFill/>
        </p:spPr>
        <p:txBody>
          <a:bodyPr wrap="square" rtlCol="0">
            <a:spAutoFit/>
          </a:bodyPr>
          <a:lstStyle/>
          <a:p>
            <a:r>
              <a:rPr lang="en-US" sz="6000" dirty="0">
                <a:solidFill>
                  <a:schemeClr val="bg1"/>
                </a:solidFill>
                <a:latin typeface="Curlz MT" panose="04040404050702020202" pitchFamily="82" charset="0"/>
              </a:rPr>
              <a:t>THANK YOU</a:t>
            </a:r>
            <a:endParaRPr lang="en-MY" sz="6000" dirty="0">
              <a:solidFill>
                <a:schemeClr val="bg1"/>
              </a:solidFill>
              <a:latin typeface="Curlz MT" panose="040404040507020202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F5294"/>
                </a:solidFill>
              </a:rPr>
              <a:t>Table of </a:t>
            </a:r>
            <a:r>
              <a:rPr lang="en" i="1">
                <a:solidFill>
                  <a:srgbClr val="3F5294"/>
                </a:solidFill>
              </a:rPr>
              <a:t>contents</a:t>
            </a:r>
            <a:endParaRPr i="1">
              <a:solidFill>
                <a:srgbClr val="3F5294"/>
              </a:solidFill>
            </a:endParaRPr>
          </a:p>
        </p:txBody>
      </p:sp>
      <p:sp>
        <p:nvSpPr>
          <p:cNvPr id="1236" name="Google Shape;1236;p39"/>
          <p:cNvSpPr txBox="1">
            <a:spLocks noGrp="1"/>
          </p:cNvSpPr>
          <p:nvPr>
            <p:ph type="subTitle" idx="3"/>
          </p:nvPr>
        </p:nvSpPr>
        <p:spPr>
          <a:xfrm>
            <a:off x="726765" y="4207669"/>
            <a:ext cx="2305500" cy="853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Explore the current problems and how they can be solved</a:t>
            </a:r>
            <a:endParaRPr sz="1600" dirty="0"/>
          </a:p>
        </p:txBody>
      </p:sp>
      <p:sp>
        <p:nvSpPr>
          <p:cNvPr id="1237" name="Google Shape;1237;p39"/>
          <p:cNvSpPr txBox="1">
            <a:spLocks noGrp="1"/>
          </p:cNvSpPr>
          <p:nvPr>
            <p:ph type="subTitle" idx="1"/>
          </p:nvPr>
        </p:nvSpPr>
        <p:spPr>
          <a:xfrm>
            <a:off x="713213" y="242422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Machine Learning?</a:t>
            </a:r>
            <a:endParaRPr dirty="0"/>
          </a:p>
        </p:txBody>
      </p:sp>
      <p:sp>
        <p:nvSpPr>
          <p:cNvPr id="1238" name="Google Shape;1238;p39"/>
          <p:cNvSpPr txBox="1">
            <a:spLocks noGrp="1"/>
          </p:cNvSpPr>
          <p:nvPr>
            <p:ph type="subTitle" idx="2"/>
          </p:nvPr>
        </p:nvSpPr>
        <p:spPr>
          <a:xfrm>
            <a:off x="3412482" y="242422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Explore the current need and implementation of ML in DB</a:t>
            </a:r>
            <a:endParaRPr dirty="0"/>
          </a:p>
        </p:txBody>
      </p:sp>
      <p:sp>
        <p:nvSpPr>
          <p:cNvPr id="1239" name="Google Shape;1239;p39"/>
          <p:cNvSpPr txBox="1">
            <a:spLocks noGrp="1"/>
          </p:cNvSpPr>
          <p:nvPr>
            <p:ph type="subTitle" idx="4"/>
          </p:nvPr>
        </p:nvSpPr>
        <p:spPr>
          <a:xfrm>
            <a:off x="3412482" y="408622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1240" name="Google Shape;1240;p39"/>
          <p:cNvSpPr txBox="1">
            <a:spLocks noGrp="1"/>
          </p:cNvSpPr>
          <p:nvPr>
            <p:ph type="title" idx="5"/>
          </p:nvPr>
        </p:nvSpPr>
        <p:spPr>
          <a:xfrm>
            <a:off x="726765" y="14971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241" name="Google Shape;1241;p39"/>
          <p:cNvSpPr txBox="1">
            <a:spLocks noGrp="1"/>
          </p:cNvSpPr>
          <p:nvPr>
            <p:ph type="title" idx="6"/>
          </p:nvPr>
        </p:nvSpPr>
        <p:spPr>
          <a:xfrm>
            <a:off x="719990" y="31591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242" name="Google Shape;1242;p39"/>
          <p:cNvSpPr txBox="1">
            <a:spLocks noGrp="1"/>
          </p:cNvSpPr>
          <p:nvPr>
            <p:ph type="title" idx="7"/>
          </p:nvPr>
        </p:nvSpPr>
        <p:spPr>
          <a:xfrm>
            <a:off x="3419240" y="14971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243" name="Google Shape;1243;p39"/>
          <p:cNvSpPr txBox="1">
            <a:spLocks noGrp="1"/>
          </p:cNvSpPr>
          <p:nvPr>
            <p:ph type="title" idx="8"/>
          </p:nvPr>
        </p:nvSpPr>
        <p:spPr>
          <a:xfrm>
            <a:off x="3502071" y="32411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244" name="Google Shape;1244;p39"/>
          <p:cNvSpPr txBox="1">
            <a:spLocks noGrp="1"/>
          </p:cNvSpPr>
          <p:nvPr>
            <p:ph type="subTitle" idx="9"/>
          </p:nvPr>
        </p:nvSpPr>
        <p:spPr>
          <a:xfrm>
            <a:off x="719988" y="20565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245" name="Google Shape;1245;p39"/>
          <p:cNvSpPr txBox="1">
            <a:spLocks noGrp="1"/>
          </p:cNvSpPr>
          <p:nvPr>
            <p:ph type="subTitle" idx="13"/>
          </p:nvPr>
        </p:nvSpPr>
        <p:spPr>
          <a:xfrm>
            <a:off x="3419263" y="20565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Demand for ML </a:t>
            </a:r>
            <a:endParaRPr dirty="0"/>
          </a:p>
        </p:txBody>
      </p:sp>
      <p:sp>
        <p:nvSpPr>
          <p:cNvPr id="1246" name="Google Shape;1246;p39"/>
          <p:cNvSpPr txBox="1">
            <a:spLocks noGrp="1"/>
          </p:cNvSpPr>
          <p:nvPr>
            <p:ph type="subTitle" idx="14"/>
          </p:nvPr>
        </p:nvSpPr>
        <p:spPr>
          <a:xfrm>
            <a:off x="713213" y="3738856"/>
            <a:ext cx="2882613" cy="6366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Problems and </a:t>
            </a:r>
          </a:p>
          <a:p>
            <a:pPr marL="0" lvl="0" indent="0" algn="l" rtl="0">
              <a:spcBef>
                <a:spcPts val="0"/>
              </a:spcBef>
              <a:spcAft>
                <a:spcPts val="0"/>
              </a:spcAft>
              <a:buNone/>
            </a:pPr>
            <a:r>
              <a:rPr lang="en" dirty="0"/>
              <a:t>Solutions</a:t>
            </a:r>
          </a:p>
        </p:txBody>
      </p:sp>
      <p:sp>
        <p:nvSpPr>
          <p:cNvPr id="1247" name="Google Shape;1247;p39"/>
          <p:cNvSpPr txBox="1">
            <a:spLocks noGrp="1"/>
          </p:cNvSpPr>
          <p:nvPr>
            <p:ph type="subTitle" idx="15"/>
          </p:nvPr>
        </p:nvSpPr>
        <p:spPr>
          <a:xfrm>
            <a:off x="3419263" y="3718650"/>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grpSp>
        <p:nvGrpSpPr>
          <p:cNvPr id="131" name="Google Shape;241;p16">
            <a:extLst>
              <a:ext uri="{FF2B5EF4-FFF2-40B4-BE49-F238E27FC236}">
                <a16:creationId xmlns:a16="http://schemas.microsoft.com/office/drawing/2014/main" id="{E08F1396-5749-40EE-83E1-8D0B38296985}"/>
              </a:ext>
            </a:extLst>
          </p:cNvPr>
          <p:cNvGrpSpPr/>
          <p:nvPr/>
        </p:nvGrpSpPr>
        <p:grpSpPr>
          <a:xfrm flipH="1">
            <a:off x="6015254" y="1389753"/>
            <a:ext cx="2653421" cy="2696472"/>
            <a:chOff x="3525722" y="1985800"/>
            <a:chExt cx="2702609" cy="2746178"/>
          </a:xfrm>
        </p:grpSpPr>
        <p:sp>
          <p:nvSpPr>
            <p:cNvPr id="132" name="Google Shape;242;p16">
              <a:extLst>
                <a:ext uri="{FF2B5EF4-FFF2-40B4-BE49-F238E27FC236}">
                  <a16:creationId xmlns:a16="http://schemas.microsoft.com/office/drawing/2014/main" id="{2911726E-243F-4339-9E73-5785AEF591D2}"/>
                </a:ext>
              </a:extLst>
            </p:cNvPr>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243;p16">
              <a:extLst>
                <a:ext uri="{FF2B5EF4-FFF2-40B4-BE49-F238E27FC236}">
                  <a16:creationId xmlns:a16="http://schemas.microsoft.com/office/drawing/2014/main" id="{504C1C92-1582-4D41-9C96-0AC35FCA995F}"/>
                </a:ext>
              </a:extLst>
            </p:cNvPr>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244;p16">
              <a:extLst>
                <a:ext uri="{FF2B5EF4-FFF2-40B4-BE49-F238E27FC236}">
                  <a16:creationId xmlns:a16="http://schemas.microsoft.com/office/drawing/2014/main" id="{446B1423-340F-44DA-B543-BAE1BC813C8F}"/>
                </a:ext>
              </a:extLst>
            </p:cNvPr>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245;p16">
              <a:extLst>
                <a:ext uri="{FF2B5EF4-FFF2-40B4-BE49-F238E27FC236}">
                  <a16:creationId xmlns:a16="http://schemas.microsoft.com/office/drawing/2014/main" id="{E9A3FBF1-118E-4115-B516-02AD47D1EEF2}"/>
                </a:ext>
              </a:extLst>
            </p:cNvPr>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246;p16">
              <a:extLst>
                <a:ext uri="{FF2B5EF4-FFF2-40B4-BE49-F238E27FC236}">
                  <a16:creationId xmlns:a16="http://schemas.microsoft.com/office/drawing/2014/main" id="{4E96D69E-5E99-41BC-8C89-94D93DEB1A99}"/>
                </a:ext>
              </a:extLst>
            </p:cNvPr>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247;p16">
              <a:extLst>
                <a:ext uri="{FF2B5EF4-FFF2-40B4-BE49-F238E27FC236}">
                  <a16:creationId xmlns:a16="http://schemas.microsoft.com/office/drawing/2014/main" id="{7C8A04C2-13A4-4E97-9668-AF9132518DAC}"/>
                </a:ext>
              </a:extLst>
            </p:cNvPr>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248;p16">
              <a:extLst>
                <a:ext uri="{FF2B5EF4-FFF2-40B4-BE49-F238E27FC236}">
                  <a16:creationId xmlns:a16="http://schemas.microsoft.com/office/drawing/2014/main" id="{184EB6A5-76F7-4562-A60A-12A302A0475E}"/>
                </a:ext>
              </a:extLst>
            </p:cNvPr>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249;p16">
              <a:extLst>
                <a:ext uri="{FF2B5EF4-FFF2-40B4-BE49-F238E27FC236}">
                  <a16:creationId xmlns:a16="http://schemas.microsoft.com/office/drawing/2014/main" id="{F2CB2713-4FBA-4312-9892-204B09348304}"/>
                </a:ext>
              </a:extLst>
            </p:cNvPr>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250;p16">
              <a:extLst>
                <a:ext uri="{FF2B5EF4-FFF2-40B4-BE49-F238E27FC236}">
                  <a16:creationId xmlns:a16="http://schemas.microsoft.com/office/drawing/2014/main" id="{3A87B252-8217-46E0-80A7-F5C39A49FDA8}"/>
                </a:ext>
              </a:extLst>
            </p:cNvPr>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251;p16">
              <a:extLst>
                <a:ext uri="{FF2B5EF4-FFF2-40B4-BE49-F238E27FC236}">
                  <a16:creationId xmlns:a16="http://schemas.microsoft.com/office/drawing/2014/main" id="{3101C5BC-EFE2-4925-9887-0068CCAA2518}"/>
                </a:ext>
              </a:extLst>
            </p:cNvPr>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252;p16">
              <a:extLst>
                <a:ext uri="{FF2B5EF4-FFF2-40B4-BE49-F238E27FC236}">
                  <a16:creationId xmlns:a16="http://schemas.microsoft.com/office/drawing/2014/main" id="{2CC75E61-094C-484B-8570-292C6C3BB2A4}"/>
                </a:ext>
              </a:extLst>
            </p:cNvPr>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253;p16">
              <a:extLst>
                <a:ext uri="{FF2B5EF4-FFF2-40B4-BE49-F238E27FC236}">
                  <a16:creationId xmlns:a16="http://schemas.microsoft.com/office/drawing/2014/main" id="{FC2BB1D9-2566-4F1F-8668-A9EF01EA8565}"/>
                </a:ext>
              </a:extLst>
            </p:cNvPr>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254;p16">
              <a:extLst>
                <a:ext uri="{FF2B5EF4-FFF2-40B4-BE49-F238E27FC236}">
                  <a16:creationId xmlns:a16="http://schemas.microsoft.com/office/drawing/2014/main" id="{387487D8-23DC-492B-BC9F-A75C7D4165DC}"/>
                </a:ext>
              </a:extLst>
            </p:cNvPr>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255;p16">
              <a:extLst>
                <a:ext uri="{FF2B5EF4-FFF2-40B4-BE49-F238E27FC236}">
                  <a16:creationId xmlns:a16="http://schemas.microsoft.com/office/drawing/2014/main" id="{CD20CF4E-0DB5-443F-9925-9DE2B1BC53A7}"/>
                </a:ext>
              </a:extLst>
            </p:cNvPr>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256;p16">
              <a:extLst>
                <a:ext uri="{FF2B5EF4-FFF2-40B4-BE49-F238E27FC236}">
                  <a16:creationId xmlns:a16="http://schemas.microsoft.com/office/drawing/2014/main" id="{E3413149-FE76-4FD1-83E6-575D2086562A}"/>
                </a:ext>
              </a:extLst>
            </p:cNvPr>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257;p16">
              <a:extLst>
                <a:ext uri="{FF2B5EF4-FFF2-40B4-BE49-F238E27FC236}">
                  <a16:creationId xmlns:a16="http://schemas.microsoft.com/office/drawing/2014/main" id="{6E31AA4E-E6C4-4A1D-B966-452E7F90E0FA}"/>
                </a:ext>
              </a:extLst>
            </p:cNvPr>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258;p16">
              <a:extLst>
                <a:ext uri="{FF2B5EF4-FFF2-40B4-BE49-F238E27FC236}">
                  <a16:creationId xmlns:a16="http://schemas.microsoft.com/office/drawing/2014/main" id="{C98404A1-BFCF-4F89-A20D-FF64DEE0AC83}"/>
                </a:ext>
              </a:extLst>
            </p:cNvPr>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259;p16">
              <a:extLst>
                <a:ext uri="{FF2B5EF4-FFF2-40B4-BE49-F238E27FC236}">
                  <a16:creationId xmlns:a16="http://schemas.microsoft.com/office/drawing/2014/main" id="{0857BB5E-7559-4403-923C-84E8AEF39B61}"/>
                </a:ext>
              </a:extLst>
            </p:cNvPr>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260;p16">
              <a:extLst>
                <a:ext uri="{FF2B5EF4-FFF2-40B4-BE49-F238E27FC236}">
                  <a16:creationId xmlns:a16="http://schemas.microsoft.com/office/drawing/2014/main" id="{2FC774F7-FC7B-4BA6-A46B-296169E2CDEC}"/>
                </a:ext>
              </a:extLst>
            </p:cNvPr>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261;p16">
              <a:extLst>
                <a:ext uri="{FF2B5EF4-FFF2-40B4-BE49-F238E27FC236}">
                  <a16:creationId xmlns:a16="http://schemas.microsoft.com/office/drawing/2014/main" id="{EC274027-FB15-47D3-88D5-1454B1698701}"/>
                </a:ext>
              </a:extLst>
            </p:cNvPr>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262;p16">
              <a:extLst>
                <a:ext uri="{FF2B5EF4-FFF2-40B4-BE49-F238E27FC236}">
                  <a16:creationId xmlns:a16="http://schemas.microsoft.com/office/drawing/2014/main" id="{C9E1F418-E023-4504-B05B-981A6B24B1E5}"/>
                </a:ext>
              </a:extLst>
            </p:cNvPr>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263;p16">
              <a:extLst>
                <a:ext uri="{FF2B5EF4-FFF2-40B4-BE49-F238E27FC236}">
                  <a16:creationId xmlns:a16="http://schemas.microsoft.com/office/drawing/2014/main" id="{E51FF588-7211-4B6B-AF5C-B5190363CD65}"/>
                </a:ext>
              </a:extLst>
            </p:cNvPr>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264;p16">
              <a:extLst>
                <a:ext uri="{FF2B5EF4-FFF2-40B4-BE49-F238E27FC236}">
                  <a16:creationId xmlns:a16="http://schemas.microsoft.com/office/drawing/2014/main" id="{013885E7-DEB2-4307-AC5A-8F032286AD0A}"/>
                </a:ext>
              </a:extLst>
            </p:cNvPr>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265;p16">
              <a:extLst>
                <a:ext uri="{FF2B5EF4-FFF2-40B4-BE49-F238E27FC236}">
                  <a16:creationId xmlns:a16="http://schemas.microsoft.com/office/drawing/2014/main" id="{E4DE9BA7-0D16-4D27-8559-9985BFF492DC}"/>
                </a:ext>
              </a:extLst>
            </p:cNvPr>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266;p16">
              <a:extLst>
                <a:ext uri="{FF2B5EF4-FFF2-40B4-BE49-F238E27FC236}">
                  <a16:creationId xmlns:a16="http://schemas.microsoft.com/office/drawing/2014/main" id="{94A6D13F-9B40-4694-8B7E-A0992367B1DC}"/>
                </a:ext>
              </a:extLst>
            </p:cNvPr>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267;p16">
              <a:extLst>
                <a:ext uri="{FF2B5EF4-FFF2-40B4-BE49-F238E27FC236}">
                  <a16:creationId xmlns:a16="http://schemas.microsoft.com/office/drawing/2014/main" id="{1E3B40E0-3BB5-40DE-B8D5-9112315E023D}"/>
                </a:ext>
              </a:extLst>
            </p:cNvPr>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268;p16">
              <a:extLst>
                <a:ext uri="{FF2B5EF4-FFF2-40B4-BE49-F238E27FC236}">
                  <a16:creationId xmlns:a16="http://schemas.microsoft.com/office/drawing/2014/main" id="{6BB94B55-3359-4A6D-8E86-8F50973D340A}"/>
                </a:ext>
              </a:extLst>
            </p:cNvPr>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269;p16">
              <a:extLst>
                <a:ext uri="{FF2B5EF4-FFF2-40B4-BE49-F238E27FC236}">
                  <a16:creationId xmlns:a16="http://schemas.microsoft.com/office/drawing/2014/main" id="{732C52D7-062C-4BCF-BB17-BC26A7BE96B9}"/>
                </a:ext>
              </a:extLst>
            </p:cNvPr>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270;p16">
              <a:extLst>
                <a:ext uri="{FF2B5EF4-FFF2-40B4-BE49-F238E27FC236}">
                  <a16:creationId xmlns:a16="http://schemas.microsoft.com/office/drawing/2014/main" id="{0B0AE121-6B5B-4EFA-96E9-91E077ADD3C6}"/>
                </a:ext>
              </a:extLst>
            </p:cNvPr>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271;p16">
              <a:extLst>
                <a:ext uri="{FF2B5EF4-FFF2-40B4-BE49-F238E27FC236}">
                  <a16:creationId xmlns:a16="http://schemas.microsoft.com/office/drawing/2014/main" id="{2F57EED4-274E-4434-A38C-4A4CDF8F2000}"/>
                </a:ext>
              </a:extLst>
            </p:cNvPr>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272;p16">
              <a:extLst>
                <a:ext uri="{FF2B5EF4-FFF2-40B4-BE49-F238E27FC236}">
                  <a16:creationId xmlns:a16="http://schemas.microsoft.com/office/drawing/2014/main" id="{86CEB38C-E673-4EF6-BDFC-F8EF48472F7E}"/>
                </a:ext>
              </a:extLst>
            </p:cNvPr>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273;p16">
              <a:extLst>
                <a:ext uri="{FF2B5EF4-FFF2-40B4-BE49-F238E27FC236}">
                  <a16:creationId xmlns:a16="http://schemas.microsoft.com/office/drawing/2014/main" id="{935D5F57-CA2F-42E8-8201-477DC69FB948}"/>
                </a:ext>
              </a:extLst>
            </p:cNvPr>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274;p16">
              <a:extLst>
                <a:ext uri="{FF2B5EF4-FFF2-40B4-BE49-F238E27FC236}">
                  <a16:creationId xmlns:a16="http://schemas.microsoft.com/office/drawing/2014/main" id="{AD3E893F-54EC-49C5-A197-036DFAC3DB01}"/>
                </a:ext>
              </a:extLst>
            </p:cNvPr>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275;p16">
              <a:extLst>
                <a:ext uri="{FF2B5EF4-FFF2-40B4-BE49-F238E27FC236}">
                  <a16:creationId xmlns:a16="http://schemas.microsoft.com/office/drawing/2014/main" id="{079463A1-27C2-4433-8B72-960222C0949E}"/>
                </a:ext>
              </a:extLst>
            </p:cNvPr>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276;p16">
              <a:extLst>
                <a:ext uri="{FF2B5EF4-FFF2-40B4-BE49-F238E27FC236}">
                  <a16:creationId xmlns:a16="http://schemas.microsoft.com/office/drawing/2014/main" id="{C590430E-6B2E-4EF8-993E-6598F0E1B49E}"/>
                </a:ext>
              </a:extLst>
            </p:cNvPr>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277;p16">
              <a:extLst>
                <a:ext uri="{FF2B5EF4-FFF2-40B4-BE49-F238E27FC236}">
                  <a16:creationId xmlns:a16="http://schemas.microsoft.com/office/drawing/2014/main" id="{979E82BB-E2A1-4C72-958F-21E279AF29CE}"/>
                </a:ext>
              </a:extLst>
            </p:cNvPr>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278;p16">
              <a:extLst>
                <a:ext uri="{FF2B5EF4-FFF2-40B4-BE49-F238E27FC236}">
                  <a16:creationId xmlns:a16="http://schemas.microsoft.com/office/drawing/2014/main" id="{D660D7D4-EBA3-4C32-8918-CCFB8404BFFA}"/>
                </a:ext>
              </a:extLst>
            </p:cNvPr>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279;p16">
              <a:extLst>
                <a:ext uri="{FF2B5EF4-FFF2-40B4-BE49-F238E27FC236}">
                  <a16:creationId xmlns:a16="http://schemas.microsoft.com/office/drawing/2014/main" id="{A829B11A-549E-4331-90E5-8BEFE2698B41}"/>
                </a:ext>
              </a:extLst>
            </p:cNvPr>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280;p16">
              <a:extLst>
                <a:ext uri="{FF2B5EF4-FFF2-40B4-BE49-F238E27FC236}">
                  <a16:creationId xmlns:a16="http://schemas.microsoft.com/office/drawing/2014/main" id="{CB7973E4-0496-49AE-9EB7-D80EB3C2D2EC}"/>
                </a:ext>
              </a:extLst>
            </p:cNvPr>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281;p16">
              <a:extLst>
                <a:ext uri="{FF2B5EF4-FFF2-40B4-BE49-F238E27FC236}">
                  <a16:creationId xmlns:a16="http://schemas.microsoft.com/office/drawing/2014/main" id="{B75C2C17-8376-4A85-8623-EF5A52FF4B36}"/>
                </a:ext>
              </a:extLst>
            </p:cNvPr>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282;p16">
              <a:extLst>
                <a:ext uri="{FF2B5EF4-FFF2-40B4-BE49-F238E27FC236}">
                  <a16:creationId xmlns:a16="http://schemas.microsoft.com/office/drawing/2014/main" id="{DC4A39FB-A67C-452E-A8C4-FB6CDE8F4B9C}"/>
                </a:ext>
              </a:extLst>
            </p:cNvPr>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283;p16">
              <a:extLst>
                <a:ext uri="{FF2B5EF4-FFF2-40B4-BE49-F238E27FC236}">
                  <a16:creationId xmlns:a16="http://schemas.microsoft.com/office/drawing/2014/main" id="{BAA75E89-10AF-4900-A416-64E167031D8F}"/>
                </a:ext>
              </a:extLst>
            </p:cNvPr>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284;p16">
              <a:extLst>
                <a:ext uri="{FF2B5EF4-FFF2-40B4-BE49-F238E27FC236}">
                  <a16:creationId xmlns:a16="http://schemas.microsoft.com/office/drawing/2014/main" id="{16447B08-4A4C-40E6-989B-D8AEE2C61DD8}"/>
                </a:ext>
              </a:extLst>
            </p:cNvPr>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285;p16">
              <a:extLst>
                <a:ext uri="{FF2B5EF4-FFF2-40B4-BE49-F238E27FC236}">
                  <a16:creationId xmlns:a16="http://schemas.microsoft.com/office/drawing/2014/main" id="{C662D820-0506-4540-AA8A-43183E3B709E}"/>
                </a:ext>
              </a:extLst>
            </p:cNvPr>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286;p16">
              <a:extLst>
                <a:ext uri="{FF2B5EF4-FFF2-40B4-BE49-F238E27FC236}">
                  <a16:creationId xmlns:a16="http://schemas.microsoft.com/office/drawing/2014/main" id="{F15BC1DC-94BB-40D1-96F3-46EF05AD9DE1}"/>
                </a:ext>
              </a:extLst>
            </p:cNvPr>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287;p16">
              <a:extLst>
                <a:ext uri="{FF2B5EF4-FFF2-40B4-BE49-F238E27FC236}">
                  <a16:creationId xmlns:a16="http://schemas.microsoft.com/office/drawing/2014/main" id="{BB44B739-FBF5-46DC-8FFF-821F11865B7E}"/>
                </a:ext>
              </a:extLst>
            </p:cNvPr>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288;p16">
              <a:extLst>
                <a:ext uri="{FF2B5EF4-FFF2-40B4-BE49-F238E27FC236}">
                  <a16:creationId xmlns:a16="http://schemas.microsoft.com/office/drawing/2014/main" id="{E7DF165F-C5E5-4D20-A610-162CF5DA7A8E}"/>
                </a:ext>
              </a:extLst>
            </p:cNvPr>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289;p16">
              <a:extLst>
                <a:ext uri="{FF2B5EF4-FFF2-40B4-BE49-F238E27FC236}">
                  <a16:creationId xmlns:a16="http://schemas.microsoft.com/office/drawing/2014/main" id="{45245DE8-8D38-4C9C-9CB5-60266DE8CADF}"/>
                </a:ext>
              </a:extLst>
            </p:cNvPr>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290;p16">
              <a:extLst>
                <a:ext uri="{FF2B5EF4-FFF2-40B4-BE49-F238E27FC236}">
                  <a16:creationId xmlns:a16="http://schemas.microsoft.com/office/drawing/2014/main" id="{E4A40971-3D13-4F62-B388-832AA088503C}"/>
                </a:ext>
              </a:extLst>
            </p:cNvPr>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291;p16">
              <a:extLst>
                <a:ext uri="{FF2B5EF4-FFF2-40B4-BE49-F238E27FC236}">
                  <a16:creationId xmlns:a16="http://schemas.microsoft.com/office/drawing/2014/main" id="{83B1C825-8453-44B5-AB15-A2D583EEBC05}"/>
                </a:ext>
              </a:extLst>
            </p:cNvPr>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292;p16">
              <a:extLst>
                <a:ext uri="{FF2B5EF4-FFF2-40B4-BE49-F238E27FC236}">
                  <a16:creationId xmlns:a16="http://schemas.microsoft.com/office/drawing/2014/main" id="{397CAAE7-6CE9-455E-837B-EBFDD2CC2C48}"/>
                </a:ext>
              </a:extLst>
            </p:cNvPr>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293;p16">
              <a:extLst>
                <a:ext uri="{FF2B5EF4-FFF2-40B4-BE49-F238E27FC236}">
                  <a16:creationId xmlns:a16="http://schemas.microsoft.com/office/drawing/2014/main" id="{9593274C-DBF5-4AA9-8FA0-9D806060108B}"/>
                </a:ext>
              </a:extLst>
            </p:cNvPr>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294;p16">
              <a:extLst>
                <a:ext uri="{FF2B5EF4-FFF2-40B4-BE49-F238E27FC236}">
                  <a16:creationId xmlns:a16="http://schemas.microsoft.com/office/drawing/2014/main" id="{B1B5C9E2-231F-4C65-BB39-B136E4EE1066}"/>
                </a:ext>
              </a:extLst>
            </p:cNvPr>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295;p16">
              <a:extLst>
                <a:ext uri="{FF2B5EF4-FFF2-40B4-BE49-F238E27FC236}">
                  <a16:creationId xmlns:a16="http://schemas.microsoft.com/office/drawing/2014/main" id="{59A39D8A-78A8-4CA0-8E35-E6D021CCDD5E}"/>
                </a:ext>
              </a:extLst>
            </p:cNvPr>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296;p16">
              <a:extLst>
                <a:ext uri="{FF2B5EF4-FFF2-40B4-BE49-F238E27FC236}">
                  <a16:creationId xmlns:a16="http://schemas.microsoft.com/office/drawing/2014/main" id="{10674054-A56D-46D0-9E54-28D50D569A39}"/>
                </a:ext>
              </a:extLst>
            </p:cNvPr>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297;p16">
              <a:extLst>
                <a:ext uri="{FF2B5EF4-FFF2-40B4-BE49-F238E27FC236}">
                  <a16:creationId xmlns:a16="http://schemas.microsoft.com/office/drawing/2014/main" id="{89EAA431-186B-4CF0-8891-F832C6CFD55A}"/>
                </a:ext>
              </a:extLst>
            </p:cNvPr>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298;p16">
              <a:extLst>
                <a:ext uri="{FF2B5EF4-FFF2-40B4-BE49-F238E27FC236}">
                  <a16:creationId xmlns:a16="http://schemas.microsoft.com/office/drawing/2014/main" id="{02288868-5FBA-4360-AB1A-7CA7B116758A}"/>
                </a:ext>
              </a:extLst>
            </p:cNvPr>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2" name="Google Shape;1392;p41"/>
          <p:cNvSpPr txBox="1">
            <a:spLocks noGrp="1"/>
          </p:cNvSpPr>
          <p:nvPr>
            <p:ph type="title" idx="2"/>
          </p:nvPr>
        </p:nvSpPr>
        <p:spPr>
          <a:xfrm>
            <a:off x="6362175" y="1328938"/>
            <a:ext cx="2057400" cy="10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93" name="Google Shape;1393;p41"/>
          <p:cNvSpPr txBox="1">
            <a:spLocks noGrp="1"/>
          </p:cNvSpPr>
          <p:nvPr>
            <p:ph type="subTitle" idx="1"/>
          </p:nvPr>
        </p:nvSpPr>
        <p:spPr>
          <a:xfrm>
            <a:off x="2622375" y="3439575"/>
            <a:ext cx="5797200" cy="3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
            </a:r>
            <a:endParaRPr dirty="0"/>
          </a:p>
        </p:txBody>
      </p:sp>
      <p:sp>
        <p:nvSpPr>
          <p:cNvPr id="1394" name="Google Shape;1394;p41"/>
          <p:cNvSpPr/>
          <p:nvPr/>
        </p:nvSpPr>
        <p:spPr>
          <a:xfrm flipH="1">
            <a:off x="-18334" y="1328944"/>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5" name="Google Shape;1395;p41"/>
          <p:cNvGrpSpPr/>
          <p:nvPr/>
        </p:nvGrpSpPr>
        <p:grpSpPr>
          <a:xfrm rot="10800000" flipH="1">
            <a:off x="6317507" y="576774"/>
            <a:ext cx="2057416" cy="453447"/>
            <a:chOff x="-737950" y="458900"/>
            <a:chExt cx="549450" cy="121100"/>
          </a:xfrm>
        </p:grpSpPr>
        <p:sp>
          <p:nvSpPr>
            <p:cNvPr id="1396" name="Google Shape;1396;p4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41"/>
          <p:cNvGrpSpPr/>
          <p:nvPr/>
        </p:nvGrpSpPr>
        <p:grpSpPr>
          <a:xfrm>
            <a:off x="2335207" y="1"/>
            <a:ext cx="475806" cy="2436660"/>
            <a:chOff x="-1582400" y="253375"/>
            <a:chExt cx="217750" cy="1115125"/>
          </a:xfrm>
        </p:grpSpPr>
        <p:sp>
          <p:nvSpPr>
            <p:cNvPr id="1402" name="Google Shape;1402;p41"/>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1"/>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1"/>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1"/>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1"/>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1"/>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1"/>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1"/>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1" name="Google Shape;1391;p41"/>
          <p:cNvSpPr txBox="1">
            <a:spLocks noGrp="1"/>
          </p:cNvSpPr>
          <p:nvPr>
            <p:ph type="title"/>
          </p:nvPr>
        </p:nvSpPr>
        <p:spPr>
          <a:xfrm>
            <a:off x="2622375" y="2610638"/>
            <a:ext cx="57972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5"/>
        <p:cNvGrpSpPr/>
        <p:nvPr/>
      </p:nvGrpSpPr>
      <p:grpSpPr>
        <a:xfrm>
          <a:off x="0" y="0"/>
          <a:ext cx="0" cy="0"/>
          <a:chOff x="0" y="0"/>
          <a:chExt cx="0" cy="0"/>
        </a:xfrm>
      </p:grpSpPr>
      <p:sp>
        <p:nvSpPr>
          <p:cNvPr id="2776" name="Google Shape;2776;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Machine Learning?</a:t>
            </a:r>
            <a:endParaRPr dirty="0"/>
          </a:p>
        </p:txBody>
      </p:sp>
      <p:sp>
        <p:nvSpPr>
          <p:cNvPr id="3" name="Rectangle: Rounded Corners 2">
            <a:extLst>
              <a:ext uri="{FF2B5EF4-FFF2-40B4-BE49-F238E27FC236}">
                <a16:creationId xmlns:a16="http://schemas.microsoft.com/office/drawing/2014/main" id="{CC51EFA3-65CA-4FB5-A057-201198A45F00}"/>
              </a:ext>
            </a:extLst>
          </p:cNvPr>
          <p:cNvSpPr/>
          <p:nvPr/>
        </p:nvSpPr>
        <p:spPr>
          <a:xfrm>
            <a:off x="914400" y="1135857"/>
            <a:ext cx="7509600" cy="1435894"/>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TextBox 3">
            <a:extLst>
              <a:ext uri="{FF2B5EF4-FFF2-40B4-BE49-F238E27FC236}">
                <a16:creationId xmlns:a16="http://schemas.microsoft.com/office/drawing/2014/main" id="{4FD35F0B-2D19-4585-9AD1-6F95C47324A9}"/>
              </a:ext>
            </a:extLst>
          </p:cNvPr>
          <p:cNvSpPr txBox="1"/>
          <p:nvPr/>
        </p:nvSpPr>
        <p:spPr>
          <a:xfrm>
            <a:off x="1078706" y="1285875"/>
            <a:ext cx="7122319" cy="1169551"/>
          </a:xfrm>
          <a:prstGeom prst="rect">
            <a:avLst/>
          </a:prstGeom>
          <a:noFill/>
        </p:spPr>
        <p:txBody>
          <a:bodyPr wrap="square" rtlCol="0">
            <a:spAutoFit/>
          </a:bodyPr>
          <a:lstStyle/>
          <a:p>
            <a:r>
              <a:rPr lang="en-US" dirty="0"/>
              <a:t>Machine learning is a subset of artificial intelligence (AI) that focuses on developing algorithms enabling computers to learn from and make predictions or decisions based on data. It involves training models to recognize patterns, adapt to new information, and improve performance over time without being explicitly programmed, thus enhancing automation and decision-making in various applications.</a:t>
            </a:r>
            <a:endParaRPr lang="en-MY" dirty="0"/>
          </a:p>
        </p:txBody>
      </p:sp>
      <p:pic>
        <p:nvPicPr>
          <p:cNvPr id="1026" name="Picture 2" descr="Artificial intelligence powerpoint presentation slides | Presentation  Graphics | Presentation PowerPoint Example | Slide Templates">
            <a:extLst>
              <a:ext uri="{FF2B5EF4-FFF2-40B4-BE49-F238E27FC236}">
                <a16:creationId xmlns:a16="http://schemas.microsoft.com/office/drawing/2014/main" id="{B2992E3F-C417-4B6B-8E5D-C760E9BA3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907" y="2689883"/>
            <a:ext cx="4076700" cy="22931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 clipart - Clip Art Library">
            <a:extLst>
              <a:ext uri="{FF2B5EF4-FFF2-40B4-BE49-F238E27FC236}">
                <a16:creationId xmlns:a16="http://schemas.microsoft.com/office/drawing/2014/main" id="{90BE44EA-9EB0-4F49-8868-A3BCF67C9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557" y="3139677"/>
            <a:ext cx="1915418" cy="1735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1" name="Google Shape;1711;p44"/>
          <p:cNvSpPr txBox="1">
            <a:spLocks noGrp="1"/>
          </p:cNvSpPr>
          <p:nvPr>
            <p:ph type="title"/>
          </p:nvPr>
        </p:nvSpPr>
        <p:spPr>
          <a:xfrm>
            <a:off x="2678700" y="2590913"/>
            <a:ext cx="3786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 of ML</a:t>
            </a:r>
            <a:endParaRPr dirty="0"/>
          </a:p>
        </p:txBody>
      </p:sp>
      <p:sp>
        <p:nvSpPr>
          <p:cNvPr id="1712" name="Google Shape;1712;p44"/>
          <p:cNvSpPr txBox="1">
            <a:spLocks noGrp="1"/>
          </p:cNvSpPr>
          <p:nvPr>
            <p:ph type="title" idx="2"/>
          </p:nvPr>
        </p:nvSpPr>
        <p:spPr>
          <a:xfrm>
            <a:off x="3542400" y="1358900"/>
            <a:ext cx="20592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3" name="Google Shape;1713;p44"/>
          <p:cNvSpPr txBox="1">
            <a:spLocks noGrp="1"/>
          </p:cNvSpPr>
          <p:nvPr>
            <p:ph type="subTitle" idx="1"/>
          </p:nvPr>
        </p:nvSpPr>
        <p:spPr>
          <a:xfrm>
            <a:off x="2370150" y="3432725"/>
            <a:ext cx="44037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are Machine Learning and Databases codependent</a:t>
            </a:r>
            <a:endParaRPr dirty="0"/>
          </a:p>
        </p:txBody>
      </p:sp>
      <p:grpSp>
        <p:nvGrpSpPr>
          <p:cNvPr id="1714" name="Google Shape;1714;p44"/>
          <p:cNvGrpSpPr/>
          <p:nvPr/>
        </p:nvGrpSpPr>
        <p:grpSpPr>
          <a:xfrm rot="5400000" flipH="1">
            <a:off x="5475837" y="1679644"/>
            <a:ext cx="1037096" cy="395597"/>
            <a:chOff x="-737950" y="458900"/>
            <a:chExt cx="317475" cy="121100"/>
          </a:xfrm>
        </p:grpSpPr>
        <p:sp>
          <p:nvSpPr>
            <p:cNvPr id="1715" name="Google Shape;1715;p44"/>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4"/>
          <p:cNvGrpSpPr/>
          <p:nvPr/>
        </p:nvGrpSpPr>
        <p:grpSpPr>
          <a:xfrm>
            <a:off x="7907700" y="2772766"/>
            <a:ext cx="1894575" cy="1811444"/>
            <a:chOff x="6595375" y="1675850"/>
            <a:chExt cx="1229525" cy="1175575"/>
          </a:xfrm>
        </p:grpSpPr>
        <p:sp>
          <p:nvSpPr>
            <p:cNvPr id="1719" name="Google Shape;1719;p44"/>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44"/>
          <p:cNvSpPr/>
          <p:nvPr/>
        </p:nvSpPr>
        <p:spPr>
          <a:xfrm rot="5400000">
            <a:off x="611728" y="-173530"/>
            <a:ext cx="332510" cy="1555940"/>
          </a:xfrm>
          <a:custGeom>
            <a:avLst/>
            <a:gdLst/>
            <a:ahLst/>
            <a:cxnLst/>
            <a:rect l="l" t="t" r="r" b="b"/>
            <a:pathLst>
              <a:path w="11400" h="53345" fill="none" extrusionOk="0">
                <a:moveTo>
                  <a:pt x="1" y="53344"/>
                </a:moveTo>
                <a:lnTo>
                  <a:pt x="1" y="5714"/>
                </a:lnTo>
                <a:cubicBezTo>
                  <a:pt x="1" y="2553"/>
                  <a:pt x="2554" y="0"/>
                  <a:pt x="5715" y="0"/>
                </a:cubicBezTo>
                <a:lnTo>
                  <a:pt x="5715" y="0"/>
                </a:lnTo>
                <a:cubicBezTo>
                  <a:pt x="8846" y="0"/>
                  <a:pt x="11399" y="2553"/>
                  <a:pt x="11399" y="5714"/>
                </a:cubicBezTo>
                <a:lnTo>
                  <a:pt x="11399" y="5334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and DB relationship</a:t>
            </a:r>
            <a:endParaRPr i="1" dirty="0"/>
          </a:p>
        </p:txBody>
      </p:sp>
      <p:sp>
        <p:nvSpPr>
          <p:cNvPr id="1532" name="Google Shape;1532;p42"/>
          <p:cNvSpPr txBox="1">
            <a:spLocks noGrp="1"/>
          </p:cNvSpPr>
          <p:nvPr>
            <p:ph type="subTitle" idx="1"/>
          </p:nvPr>
        </p:nvSpPr>
        <p:spPr>
          <a:xfrm>
            <a:off x="4985245" y="1667625"/>
            <a:ext cx="2947800" cy="19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3" name="Subtitle 2">
            <a:extLst>
              <a:ext uri="{FF2B5EF4-FFF2-40B4-BE49-F238E27FC236}">
                <a16:creationId xmlns:a16="http://schemas.microsoft.com/office/drawing/2014/main" id="{0A88FC11-095A-4A21-9270-7BB0812694A4}"/>
              </a:ext>
            </a:extLst>
          </p:cNvPr>
          <p:cNvSpPr>
            <a:spLocks noGrp="1"/>
          </p:cNvSpPr>
          <p:nvPr>
            <p:ph type="subTitle" idx="2"/>
          </p:nvPr>
        </p:nvSpPr>
        <p:spPr/>
        <p:txBody>
          <a:bodyPr/>
          <a:lstStyle/>
          <a:p>
            <a:r>
              <a:rPr lang="en-US" dirty="0"/>
              <a:t> </a:t>
            </a:r>
            <a:endParaRPr lang="en-MY" dirty="0"/>
          </a:p>
        </p:txBody>
      </p:sp>
      <p:sp>
        <p:nvSpPr>
          <p:cNvPr id="66" name="Google Shape;332;p17">
            <a:extLst>
              <a:ext uri="{FF2B5EF4-FFF2-40B4-BE49-F238E27FC236}">
                <a16:creationId xmlns:a16="http://schemas.microsoft.com/office/drawing/2014/main" id="{9E272EDC-164C-411A-AF20-B58770023BD7}"/>
              </a:ext>
            </a:extLst>
          </p:cNvPr>
          <p:cNvSpPr/>
          <p:nvPr/>
        </p:nvSpPr>
        <p:spPr>
          <a:xfrm>
            <a:off x="4943731" y="1402488"/>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9" name="Google Shape;335;p17">
            <a:extLst>
              <a:ext uri="{FF2B5EF4-FFF2-40B4-BE49-F238E27FC236}">
                <a16:creationId xmlns:a16="http://schemas.microsoft.com/office/drawing/2014/main" id="{877E788D-171F-40E7-90F3-497B825C919C}"/>
              </a:ext>
            </a:extLst>
          </p:cNvPr>
          <p:cNvSpPr/>
          <p:nvPr/>
        </p:nvSpPr>
        <p:spPr>
          <a:xfrm>
            <a:off x="4982092" y="970850"/>
            <a:ext cx="784800" cy="784800"/>
          </a:xfrm>
          <a:prstGeom prst="ellipse">
            <a:avLst/>
          </a:pr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8" name="Google Shape;345;p17">
            <a:extLst>
              <a:ext uri="{FF2B5EF4-FFF2-40B4-BE49-F238E27FC236}">
                <a16:creationId xmlns:a16="http://schemas.microsoft.com/office/drawing/2014/main" id="{95ADFC79-E6E0-4DFC-A987-7C348A771541}"/>
              </a:ext>
            </a:extLst>
          </p:cNvPr>
          <p:cNvGrpSpPr/>
          <p:nvPr/>
        </p:nvGrpSpPr>
        <p:grpSpPr>
          <a:xfrm>
            <a:off x="5136479" y="1127007"/>
            <a:ext cx="472142" cy="472112"/>
            <a:chOff x="-44512325" y="3176075"/>
            <a:chExt cx="300900" cy="300900"/>
          </a:xfrm>
        </p:grpSpPr>
        <p:sp>
          <p:nvSpPr>
            <p:cNvPr id="79" name="Google Shape;346;p17">
              <a:extLst>
                <a:ext uri="{FF2B5EF4-FFF2-40B4-BE49-F238E27FC236}">
                  <a16:creationId xmlns:a16="http://schemas.microsoft.com/office/drawing/2014/main" id="{6154BB77-D2C4-4ACE-B6D9-D42CCB0B759D}"/>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47;p17">
              <a:extLst>
                <a:ext uri="{FF2B5EF4-FFF2-40B4-BE49-F238E27FC236}">
                  <a16:creationId xmlns:a16="http://schemas.microsoft.com/office/drawing/2014/main" id="{4A21BDF7-7DE3-450A-AD79-C6E3DF49A28C}"/>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48;p17">
              <a:extLst>
                <a:ext uri="{FF2B5EF4-FFF2-40B4-BE49-F238E27FC236}">
                  <a16:creationId xmlns:a16="http://schemas.microsoft.com/office/drawing/2014/main" id="{87F25E04-4FF5-4679-8D80-98114EF14D67}"/>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5" name="Google Shape;352;p17">
            <a:extLst>
              <a:ext uri="{FF2B5EF4-FFF2-40B4-BE49-F238E27FC236}">
                <a16:creationId xmlns:a16="http://schemas.microsoft.com/office/drawing/2014/main" id="{F2F4972A-2B73-4198-8D62-E8B43563D06F}"/>
              </a:ext>
            </a:extLst>
          </p:cNvPr>
          <p:cNvGrpSpPr/>
          <p:nvPr/>
        </p:nvGrpSpPr>
        <p:grpSpPr>
          <a:xfrm>
            <a:off x="4943730" y="1822372"/>
            <a:ext cx="3774095" cy="2012851"/>
            <a:chOff x="5114996" y="2302076"/>
            <a:chExt cx="3343200" cy="1451388"/>
          </a:xfrm>
        </p:grpSpPr>
        <p:sp>
          <p:nvSpPr>
            <p:cNvPr id="86" name="Google Shape;353;p17">
              <a:extLst>
                <a:ext uri="{FF2B5EF4-FFF2-40B4-BE49-F238E27FC236}">
                  <a16:creationId xmlns:a16="http://schemas.microsoft.com/office/drawing/2014/main" id="{AB47B9BA-FB46-4418-A13F-B8027C7C95F2}"/>
                </a:ext>
              </a:extLst>
            </p:cNvPr>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r>
                <a:rPr lang="en" sz="1800" b="1" dirty="0">
                  <a:latin typeface="Fira Sans Extra Condensed"/>
                  <a:ea typeface="Fira Sans Extra Condensed"/>
                  <a:cs typeface="Fira Sans Extra Condensed"/>
                  <a:sym typeface="Fira Sans Extra Condensed"/>
                </a:rPr>
                <a:t>Machine learning</a:t>
              </a:r>
              <a:endParaRPr sz="1800" b="1" dirty="0">
                <a:latin typeface="Fira Sans Extra Condensed"/>
                <a:ea typeface="Fira Sans Extra Condensed"/>
                <a:cs typeface="Fira Sans Extra Condensed"/>
                <a:sym typeface="Fira Sans Extra Condensed"/>
              </a:endParaRPr>
            </a:p>
          </p:txBody>
        </p:sp>
        <p:sp>
          <p:nvSpPr>
            <p:cNvPr id="87" name="Google Shape;354;p17">
              <a:extLst>
                <a:ext uri="{FF2B5EF4-FFF2-40B4-BE49-F238E27FC236}">
                  <a16:creationId xmlns:a16="http://schemas.microsoft.com/office/drawing/2014/main" id="{301C300C-33C4-4B5C-BF73-BFCF6ED62AC5}"/>
                </a:ext>
              </a:extLst>
            </p:cNvPr>
            <p:cNvSpPr txBox="1"/>
            <p:nvPr/>
          </p:nvSpPr>
          <p:spPr>
            <a:xfrm>
              <a:off x="5114996" y="2620064"/>
              <a:ext cx="3343200" cy="1133400"/>
            </a:xfrm>
            <a:prstGeom prst="rect">
              <a:avLst/>
            </a:prstGeom>
            <a:noFill/>
            <a:ln>
              <a:noFill/>
            </a:ln>
          </p:spPr>
          <p:txBody>
            <a:bodyPr spcFirstLastPara="1" wrap="square" lIns="91425" tIns="91425" rIns="91425" bIns="91425" anchor="t" anchorCtr="0">
              <a:noAutofit/>
            </a:bodyPr>
            <a:lstStyle/>
            <a:p>
              <a:pPr marL="320040" indent="-317500">
                <a:buSzPts val="1400"/>
                <a:buFont typeface="Roboto"/>
                <a:buChar char="●"/>
              </a:pPr>
              <a:r>
                <a:rPr lang="en-US" sz="1000" dirty="0">
                  <a:latin typeface="Roboto"/>
                  <a:ea typeface="Roboto"/>
                  <a:cs typeface="Roboto"/>
                  <a:sym typeface="Roboto"/>
                </a:rPr>
                <a:t>Data Source: ML relies on databases as its primary data source, where vast amounts of structured and unstructured data are stored.</a:t>
              </a:r>
            </a:p>
            <a:p>
              <a:pPr marL="320040" indent="-317500">
                <a:buSzPts val="1400"/>
                <a:buFont typeface="Roboto"/>
                <a:buChar char="●"/>
              </a:pPr>
              <a:r>
                <a:rPr lang="en-US" sz="1000" dirty="0">
                  <a:latin typeface="Roboto"/>
                  <a:ea typeface="Roboto"/>
                  <a:cs typeface="Roboto"/>
                  <a:sym typeface="Roboto"/>
                </a:rPr>
                <a:t>Training Data: Databases provide the training data needed to build and fine-tune ML models, enabling pattern recognition and predictions.</a:t>
              </a:r>
            </a:p>
            <a:p>
              <a:pPr marL="320040" indent="-317500">
                <a:buSzPts val="1400"/>
                <a:buFont typeface="Roboto"/>
                <a:buChar char="●"/>
              </a:pPr>
              <a:r>
                <a:rPr lang="en-US" sz="1000" dirty="0">
                  <a:latin typeface="Roboto"/>
                  <a:ea typeface="Roboto"/>
                  <a:cs typeface="Roboto"/>
                  <a:sym typeface="Roboto"/>
                </a:rPr>
                <a:t>Data Quality: The quality and integrity of data in databases directly impact ML model performance, emphasizing the need for clean and reliable data.</a:t>
              </a:r>
              <a:endParaRPr sz="1000" dirty="0">
                <a:latin typeface="Roboto"/>
                <a:ea typeface="Roboto"/>
                <a:cs typeface="Roboto"/>
                <a:sym typeface="Roboto"/>
              </a:endParaRPr>
            </a:p>
          </p:txBody>
        </p:sp>
      </p:grpSp>
      <p:sp>
        <p:nvSpPr>
          <p:cNvPr id="96" name="Google Shape;332;p17">
            <a:extLst>
              <a:ext uri="{FF2B5EF4-FFF2-40B4-BE49-F238E27FC236}">
                <a16:creationId xmlns:a16="http://schemas.microsoft.com/office/drawing/2014/main" id="{C866F2C0-034E-4956-A615-514F18A473EA}"/>
              </a:ext>
            </a:extLst>
          </p:cNvPr>
          <p:cNvSpPr/>
          <p:nvPr/>
        </p:nvSpPr>
        <p:spPr>
          <a:xfrm>
            <a:off x="426169" y="1376625"/>
            <a:ext cx="3819600" cy="2562300"/>
          </a:xfrm>
          <a:prstGeom prst="roundRect">
            <a:avLst>
              <a:gd name="adj" fmla="val 16667"/>
            </a:avLst>
          </a:prstGeom>
          <a:solidFill>
            <a:srgbClr val="00B0F0">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endParaRPr>
          </a:p>
          <a:p>
            <a:pPr marL="0" lvl="0" indent="0" defTabSz="914400" eaLnBrk="1" fontAlgn="auto" latinLnBrk="0" hangingPunct="1">
              <a:buSzTx/>
              <a:buFont typeface="Arial"/>
              <a:buNone/>
              <a:tabLst/>
              <a:defRPr/>
            </a:pPr>
            <a:r>
              <a:rPr lang="en-US" sz="1800" b="1" dirty="0">
                <a:latin typeface="Fira Sans Extra Condensed"/>
              </a:rPr>
              <a:t>DATABASE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ysClr val="windowText" lastClr="000000"/>
                </a:solidFill>
                <a:effectLst/>
                <a:uLnTx/>
                <a:uFillTx/>
              </a:rPr>
              <a:t>1. Data Analysis: ML algorithms analyze and extract valuable insights from databases, helping businesses make data-driven decisions.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ysClr val="windowText" lastClr="000000"/>
                </a:solidFill>
                <a:effectLst/>
                <a:uLnTx/>
                <a:uFillTx/>
              </a:rPr>
              <a:t>2. Predictive Maintenance: ML predicts when database systems require maintenance, optimizing their performance and reliability.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ysClr val="windowText" lastClr="000000"/>
                </a:solidFill>
                <a:effectLst/>
                <a:uLnTx/>
                <a:uFillTx/>
              </a:rPr>
              <a:t>3. Security: ML is crucial for identifying and mitigating database security threats, safeguarding sensitive data from breaches.</a:t>
            </a:r>
            <a:endParaRPr kumimoji="0" sz="1000" b="0" i="0" u="none" strike="noStrike" kern="0" cap="none" spc="0" normalizeH="0" baseline="0" noProof="0" dirty="0">
              <a:ln>
                <a:noFill/>
              </a:ln>
              <a:solidFill>
                <a:sysClr val="windowText" lastClr="000000"/>
              </a:solidFill>
              <a:effectLst/>
              <a:uLnTx/>
              <a:uFillTx/>
            </a:endParaRPr>
          </a:p>
        </p:txBody>
      </p:sp>
      <p:sp>
        <p:nvSpPr>
          <p:cNvPr id="98" name="Google Shape;335;p17">
            <a:extLst>
              <a:ext uri="{FF2B5EF4-FFF2-40B4-BE49-F238E27FC236}">
                <a16:creationId xmlns:a16="http://schemas.microsoft.com/office/drawing/2014/main" id="{7C778E76-568E-41F3-B9E4-735C417118D8}"/>
              </a:ext>
            </a:extLst>
          </p:cNvPr>
          <p:cNvSpPr/>
          <p:nvPr/>
        </p:nvSpPr>
        <p:spPr>
          <a:xfrm>
            <a:off x="558587" y="984225"/>
            <a:ext cx="784800" cy="784800"/>
          </a:xfrm>
          <a:prstGeom prst="ellipse">
            <a:avLst/>
          </a:prstGeom>
          <a:solidFill>
            <a:schemeClr val="tx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0" name="Picture 99">
            <a:extLst>
              <a:ext uri="{FF2B5EF4-FFF2-40B4-BE49-F238E27FC236}">
                <a16:creationId xmlns:a16="http://schemas.microsoft.com/office/drawing/2014/main" id="{3B75A2ED-33D8-4DCB-951C-F87252DE1726}"/>
              </a:ext>
            </a:extLst>
          </p:cNvPr>
          <p:cNvPicPr>
            <a:picLocks noChangeAspect="1"/>
          </p:cNvPicPr>
          <p:nvPr/>
        </p:nvPicPr>
        <p:blipFill>
          <a:blip r:embed="rId3"/>
          <a:stretch>
            <a:fillRect/>
          </a:stretch>
        </p:blipFill>
        <p:spPr>
          <a:xfrm>
            <a:off x="720000" y="1113322"/>
            <a:ext cx="499482" cy="499482"/>
          </a:xfrm>
          <a:prstGeom prst="rect">
            <a:avLst/>
          </a:prstGeom>
        </p:spPr>
      </p:pic>
      <p:cxnSp>
        <p:nvCxnSpPr>
          <p:cNvPr id="102" name="Connector: Elbow 101">
            <a:extLst>
              <a:ext uri="{FF2B5EF4-FFF2-40B4-BE49-F238E27FC236}">
                <a16:creationId xmlns:a16="http://schemas.microsoft.com/office/drawing/2014/main" id="{EA11ADCD-E6FF-4E97-AEEA-3E44ACAFD59E}"/>
              </a:ext>
            </a:extLst>
          </p:cNvPr>
          <p:cNvCxnSpPr>
            <a:cxnSpLocks/>
          </p:cNvCxnSpPr>
          <p:nvPr/>
        </p:nvCxnSpPr>
        <p:spPr>
          <a:xfrm>
            <a:off x="4154959" y="2358314"/>
            <a:ext cx="859311" cy="456663"/>
          </a:xfrm>
          <a:prstGeom prst="bentConnector3">
            <a:avLst>
              <a:gd name="adj1" fmla="val 50000"/>
            </a:avLst>
          </a:prstGeom>
          <a:ln w="57150">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43"/>
          <p:cNvSpPr txBox="1">
            <a:spLocks noGrp="1"/>
          </p:cNvSpPr>
          <p:nvPr>
            <p:ph type="title"/>
          </p:nvPr>
        </p:nvSpPr>
        <p:spPr>
          <a:xfrm>
            <a:off x="645210" y="259669"/>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Current application</a:t>
            </a:r>
            <a:br>
              <a:rPr lang="en" i="1" dirty="0"/>
            </a:br>
            <a:r>
              <a:rPr lang="en" i="1" dirty="0"/>
              <a:t> in Databases</a:t>
            </a:r>
            <a:endParaRPr i="1" dirty="0"/>
          </a:p>
        </p:txBody>
      </p:sp>
      <p:grpSp>
        <p:nvGrpSpPr>
          <p:cNvPr id="1540" name="Google Shape;1540;p43"/>
          <p:cNvGrpSpPr/>
          <p:nvPr/>
        </p:nvGrpSpPr>
        <p:grpSpPr>
          <a:xfrm>
            <a:off x="171340" y="3499122"/>
            <a:ext cx="2266663" cy="1528441"/>
            <a:chOff x="538275" y="2697150"/>
            <a:chExt cx="1257650" cy="848050"/>
          </a:xfrm>
        </p:grpSpPr>
        <p:sp>
          <p:nvSpPr>
            <p:cNvPr id="1541" name="Google Shape;1541;p43"/>
            <p:cNvSpPr/>
            <p:nvPr/>
          </p:nvSpPr>
          <p:spPr>
            <a:xfrm>
              <a:off x="1766250" y="3515625"/>
              <a:ext cx="28900" cy="29575"/>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1765500" y="3435000"/>
              <a:ext cx="30425" cy="28900"/>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1590725" y="3351400"/>
              <a:ext cx="29650" cy="29675"/>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1678100" y="3351400"/>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1764725" y="3351400"/>
              <a:ext cx="31200" cy="3042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1589950" y="3270100"/>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1678100"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1764725" y="3270850"/>
              <a:ext cx="31200" cy="29675"/>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16781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150257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1589950" y="3188025"/>
              <a:ext cx="30425" cy="3042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1764725" y="3188025"/>
              <a:ext cx="31200" cy="3042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1589950"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15025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1415175"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167810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1764725" y="3106725"/>
              <a:ext cx="31200" cy="3042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1678100"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1327800"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1589950" y="302390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1415175" y="3023900"/>
              <a:ext cx="30425" cy="30400"/>
            </a:xfrm>
            <a:custGeom>
              <a:avLst/>
              <a:gdLst/>
              <a:ahLst/>
              <a:cxnLst/>
              <a:rect l="l" t="t" r="r" b="b"/>
              <a:pathLst>
                <a:path w="1217" h="1216" extrusionOk="0">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1502575"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1765500" y="3024650"/>
              <a:ext cx="30425" cy="29650"/>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1589950" y="2941825"/>
              <a:ext cx="30425" cy="3042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1415175" y="2942575"/>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1502575"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1327800" y="2942575"/>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1678100"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1240400" y="2942575"/>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765500" y="2943350"/>
              <a:ext cx="30425" cy="29650"/>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327800"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1415175" y="2860525"/>
              <a:ext cx="30425" cy="30400"/>
            </a:xfrm>
            <a:custGeom>
              <a:avLst/>
              <a:gdLst/>
              <a:ahLst/>
              <a:cxnLst/>
              <a:rect l="l" t="t" r="r" b="b"/>
              <a:pathLst>
                <a:path w="1217" h="1216" extrusionOk="0">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1152275" y="2860525"/>
              <a:ext cx="30400" cy="30400"/>
            </a:xfrm>
            <a:custGeom>
              <a:avLst/>
              <a:gdLst/>
              <a:ahLst/>
              <a:cxnLst/>
              <a:rect l="l" t="t" r="r" b="b"/>
              <a:pathLst>
                <a:path w="1216" h="1216" extrusionOk="0">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1678100"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1589950" y="2860525"/>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1502575"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12404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1764725" y="2860525"/>
              <a:ext cx="31200" cy="3040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167810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1589950" y="2779200"/>
              <a:ext cx="30425" cy="3042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1415175" y="2779200"/>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1152275" y="2779200"/>
              <a:ext cx="30400" cy="30425"/>
            </a:xfrm>
            <a:custGeom>
              <a:avLst/>
              <a:gdLst/>
              <a:ahLst/>
              <a:cxnLst/>
              <a:rect l="l" t="t" r="r" b="b"/>
              <a:pathLst>
                <a:path w="1216" h="1217" extrusionOk="0">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1502575"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1327800" y="2779200"/>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1064125" y="27792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1240400" y="2779200"/>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1764725" y="2777675"/>
              <a:ext cx="31200" cy="3042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9759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13278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1152275" y="269715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1064125" y="269715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12404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16781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1589950"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15025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1415175"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1765500" y="2697150"/>
              <a:ext cx="30425" cy="3040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8012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888575" y="2697150"/>
              <a:ext cx="30425" cy="30400"/>
            </a:xfrm>
            <a:custGeom>
              <a:avLst/>
              <a:gdLst/>
              <a:ahLst/>
              <a:cxnLst/>
              <a:rect l="l" t="t" r="r" b="b"/>
              <a:pathLst>
                <a:path w="1217" h="1216" extrusionOk="0">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62642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138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539025" y="2697150"/>
              <a:ext cx="31950" cy="30400"/>
            </a:xfrm>
            <a:custGeom>
              <a:avLst/>
              <a:gdLst/>
              <a:ahLst/>
              <a:cxnLst/>
              <a:rect l="l" t="t" r="r" b="b"/>
              <a:pathLst>
                <a:path w="1278" h="1216" extrusionOk="0">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1305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977500" y="2779975"/>
              <a:ext cx="28900" cy="29650"/>
            </a:xfrm>
            <a:custGeom>
              <a:avLst/>
              <a:gdLst/>
              <a:ahLst/>
              <a:cxnLst/>
              <a:rect l="l" t="t" r="r" b="b"/>
              <a:pathLst>
                <a:path w="1156" h="1186" extrusionOk="0">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62565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888575"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80120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538275" y="2779200"/>
              <a:ext cx="31175" cy="30425"/>
            </a:xfrm>
            <a:custGeom>
              <a:avLst/>
              <a:gdLst/>
              <a:ahLst/>
              <a:cxnLst/>
              <a:rect l="l" t="t" r="r" b="b"/>
              <a:pathLst>
                <a:path w="1247" h="1217" extrusionOk="0">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801200"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7138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626425"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1064875" y="2860525"/>
              <a:ext cx="29650" cy="30400"/>
            </a:xfrm>
            <a:custGeom>
              <a:avLst/>
              <a:gdLst/>
              <a:ahLst/>
              <a:cxnLst/>
              <a:rect l="l" t="t" r="r" b="b"/>
              <a:pathLst>
                <a:path w="1186" h="1216" extrusionOk="0">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977500" y="2860525"/>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888575"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539025" y="2859750"/>
              <a:ext cx="30425" cy="30425"/>
            </a:xfrm>
            <a:custGeom>
              <a:avLst/>
              <a:gdLst/>
              <a:ahLst/>
              <a:cxnLst/>
              <a:rect l="l" t="t" r="r" b="b"/>
              <a:pathLst>
                <a:path w="1217" h="1217" extrusionOk="0">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713050" y="2942575"/>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801200"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625650" y="294257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977500" y="2941825"/>
              <a:ext cx="30400" cy="30425"/>
            </a:xfrm>
            <a:custGeom>
              <a:avLst/>
              <a:gdLst/>
              <a:ahLst/>
              <a:cxnLst/>
              <a:rect l="l" t="t" r="r" b="b"/>
              <a:pathLst>
                <a:path w="1216" h="1217" extrusionOk="0">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1064125" y="2941825"/>
              <a:ext cx="30400" cy="30425"/>
            </a:xfrm>
            <a:custGeom>
              <a:avLst/>
              <a:gdLst/>
              <a:ahLst/>
              <a:cxnLst/>
              <a:rect l="l" t="t" r="r" b="b"/>
              <a:pathLst>
                <a:path w="1216" h="1217" extrusionOk="0">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888575"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1152275" y="2943350"/>
              <a:ext cx="28900" cy="29650"/>
            </a:xfrm>
            <a:custGeom>
              <a:avLst/>
              <a:gdLst/>
              <a:ahLst/>
              <a:cxnLst/>
              <a:rect l="l" t="t" r="r" b="b"/>
              <a:pathLst>
                <a:path w="1156" h="1186" extrusionOk="0">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38275" y="2942575"/>
              <a:ext cx="30425" cy="28900"/>
            </a:xfrm>
            <a:custGeom>
              <a:avLst/>
              <a:gdLst/>
              <a:ahLst/>
              <a:cxnLst/>
              <a:rect l="l" t="t" r="r" b="b"/>
              <a:pathLst>
                <a:path w="1217" h="1156" extrusionOk="0">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713800" y="3023900"/>
              <a:ext cx="30425" cy="30400"/>
            </a:xfrm>
            <a:custGeom>
              <a:avLst/>
              <a:gdLst/>
              <a:ahLst/>
              <a:cxnLst/>
              <a:rect l="l" t="t" r="r" b="b"/>
              <a:pathLst>
                <a:path w="1217" h="1216" extrusionOk="0">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1240400" y="3024650"/>
              <a:ext cx="30425" cy="30425"/>
            </a:xfrm>
            <a:custGeom>
              <a:avLst/>
              <a:gdLst/>
              <a:ahLst/>
              <a:cxnLst/>
              <a:rect l="l" t="t" r="r" b="b"/>
              <a:pathLst>
                <a:path w="1217" h="1217" extrusionOk="0">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1152275"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26425"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1064125" y="302390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888575"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977500"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801200"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539025" y="3023900"/>
              <a:ext cx="31950" cy="30400"/>
            </a:xfrm>
            <a:custGeom>
              <a:avLst/>
              <a:gdLst/>
              <a:ahLst/>
              <a:cxnLst/>
              <a:rect l="l" t="t" r="r" b="b"/>
              <a:pathLst>
                <a:path w="1278" h="1216" extrusionOk="0">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1239650" y="3106725"/>
              <a:ext cx="30425" cy="30425"/>
            </a:xfrm>
            <a:custGeom>
              <a:avLst/>
              <a:gdLst/>
              <a:ahLst/>
              <a:cxnLst/>
              <a:rect l="l" t="t" r="r" b="b"/>
              <a:pathLst>
                <a:path w="1217" h="1217" extrusionOk="0">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1152275" y="310672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10633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888575"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6256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1327800" y="3106725"/>
              <a:ext cx="29650" cy="29650"/>
            </a:xfrm>
            <a:custGeom>
              <a:avLst/>
              <a:gdLst/>
              <a:ahLst/>
              <a:cxnLst/>
              <a:rect l="l" t="t" r="r" b="b"/>
              <a:pathLst>
                <a:path w="1186" h="1186" extrusionOk="0">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0120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9759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1305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538275" y="3107475"/>
              <a:ext cx="31175" cy="30425"/>
            </a:xfrm>
            <a:custGeom>
              <a:avLst/>
              <a:gdLst/>
              <a:ahLst/>
              <a:cxnLst/>
              <a:rect l="l" t="t" r="r" b="b"/>
              <a:pathLst>
                <a:path w="1247" h="1217" extrusionOk="0">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1415175" y="3188025"/>
              <a:ext cx="29675" cy="30425"/>
            </a:xfrm>
            <a:custGeom>
              <a:avLst/>
              <a:gdLst/>
              <a:ahLst/>
              <a:cxnLst/>
              <a:rect l="l" t="t" r="r" b="b"/>
              <a:pathLst>
                <a:path w="1187" h="1217" extrusionOk="0">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138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62642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3"/>
            <p:cNvSpPr/>
            <p:nvPr/>
          </p:nvSpPr>
          <p:spPr>
            <a:xfrm>
              <a:off x="977500"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3"/>
            <p:cNvSpPr/>
            <p:nvPr/>
          </p:nvSpPr>
          <p:spPr>
            <a:xfrm>
              <a:off x="13278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3"/>
            <p:cNvSpPr/>
            <p:nvPr/>
          </p:nvSpPr>
          <p:spPr>
            <a:xfrm>
              <a:off x="888575"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8012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12404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1064125" y="3188025"/>
              <a:ext cx="30400" cy="30425"/>
            </a:xfrm>
            <a:custGeom>
              <a:avLst/>
              <a:gdLst/>
              <a:ahLst/>
              <a:cxnLst/>
              <a:rect l="l" t="t" r="r" b="b"/>
              <a:pathLst>
                <a:path w="1216" h="1217" extrusionOk="0">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3"/>
            <p:cNvSpPr/>
            <p:nvPr/>
          </p:nvSpPr>
          <p:spPr>
            <a:xfrm>
              <a:off x="1152275"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3"/>
            <p:cNvSpPr/>
            <p:nvPr/>
          </p:nvSpPr>
          <p:spPr>
            <a:xfrm>
              <a:off x="539025" y="3189550"/>
              <a:ext cx="29675" cy="28900"/>
            </a:xfrm>
            <a:custGeom>
              <a:avLst/>
              <a:gdLst/>
              <a:ahLst/>
              <a:cxnLst/>
              <a:rect l="l" t="t" r="r" b="b"/>
              <a:pathLst>
                <a:path w="1187" h="1156" extrusionOk="0">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3"/>
            <p:cNvSpPr/>
            <p:nvPr/>
          </p:nvSpPr>
          <p:spPr>
            <a:xfrm>
              <a:off x="888575"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3"/>
            <p:cNvSpPr/>
            <p:nvPr/>
          </p:nvSpPr>
          <p:spPr>
            <a:xfrm>
              <a:off x="977500"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3"/>
            <p:cNvSpPr/>
            <p:nvPr/>
          </p:nvSpPr>
          <p:spPr>
            <a:xfrm>
              <a:off x="626425"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3"/>
            <p:cNvSpPr/>
            <p:nvPr/>
          </p:nvSpPr>
          <p:spPr>
            <a:xfrm>
              <a:off x="801200" y="3270100"/>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3"/>
            <p:cNvSpPr/>
            <p:nvPr/>
          </p:nvSpPr>
          <p:spPr>
            <a:xfrm>
              <a:off x="7138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a:off x="12404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3"/>
            <p:cNvSpPr/>
            <p:nvPr/>
          </p:nvSpPr>
          <p:spPr>
            <a:xfrm>
              <a:off x="1502575" y="3270100"/>
              <a:ext cx="30425" cy="3042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3"/>
            <p:cNvSpPr/>
            <p:nvPr/>
          </p:nvSpPr>
          <p:spPr>
            <a:xfrm>
              <a:off x="1415175" y="3270100"/>
              <a:ext cx="30425" cy="30425"/>
            </a:xfrm>
            <a:custGeom>
              <a:avLst/>
              <a:gdLst/>
              <a:ahLst/>
              <a:cxnLst/>
              <a:rect l="l" t="t" r="r" b="b"/>
              <a:pathLst>
                <a:path w="1217" h="1217" extrusionOk="0">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3"/>
            <p:cNvSpPr/>
            <p:nvPr/>
          </p:nvSpPr>
          <p:spPr>
            <a:xfrm>
              <a:off x="1152275"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3"/>
            <p:cNvSpPr/>
            <p:nvPr/>
          </p:nvSpPr>
          <p:spPr>
            <a:xfrm>
              <a:off x="1327800"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3"/>
            <p:cNvSpPr/>
            <p:nvPr/>
          </p:nvSpPr>
          <p:spPr>
            <a:xfrm>
              <a:off x="1064125" y="3270100"/>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538275" y="3270100"/>
              <a:ext cx="28125" cy="28125"/>
            </a:xfrm>
            <a:custGeom>
              <a:avLst/>
              <a:gdLst/>
              <a:ahLst/>
              <a:cxnLst/>
              <a:rect l="l" t="t" r="r" b="b"/>
              <a:pathLst>
                <a:path w="1125" h="1125" extrusionOk="0">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3"/>
            <p:cNvSpPr/>
            <p:nvPr/>
          </p:nvSpPr>
          <p:spPr>
            <a:xfrm>
              <a:off x="1502575" y="3352100"/>
              <a:ext cx="30425" cy="29725"/>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801200"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3"/>
            <p:cNvSpPr/>
            <p:nvPr/>
          </p:nvSpPr>
          <p:spPr>
            <a:xfrm>
              <a:off x="889350" y="3352100"/>
              <a:ext cx="30400" cy="29725"/>
            </a:xfrm>
            <a:custGeom>
              <a:avLst/>
              <a:gdLst/>
              <a:ahLst/>
              <a:cxnLst/>
              <a:rect l="l" t="t" r="r" b="b"/>
              <a:pathLst>
                <a:path w="1216" h="1189" extrusionOk="0">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3"/>
            <p:cNvSpPr/>
            <p:nvPr/>
          </p:nvSpPr>
          <p:spPr>
            <a:xfrm>
              <a:off x="7138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3"/>
            <p:cNvSpPr/>
            <p:nvPr/>
          </p:nvSpPr>
          <p:spPr>
            <a:xfrm>
              <a:off x="626425"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3"/>
            <p:cNvSpPr/>
            <p:nvPr/>
          </p:nvSpPr>
          <p:spPr>
            <a:xfrm>
              <a:off x="977500" y="3352100"/>
              <a:ext cx="29650" cy="29725"/>
            </a:xfrm>
            <a:custGeom>
              <a:avLst/>
              <a:gdLst/>
              <a:ahLst/>
              <a:cxnLst/>
              <a:rect l="l" t="t" r="r" b="b"/>
              <a:pathLst>
                <a:path w="1186" h="1189" extrusionOk="0">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3"/>
            <p:cNvSpPr/>
            <p:nvPr/>
          </p:nvSpPr>
          <p:spPr>
            <a:xfrm>
              <a:off x="1327800" y="3352100"/>
              <a:ext cx="30425" cy="29725"/>
            </a:xfrm>
            <a:custGeom>
              <a:avLst/>
              <a:gdLst/>
              <a:ahLst/>
              <a:cxnLst/>
              <a:rect l="l" t="t" r="r" b="b"/>
              <a:pathLst>
                <a:path w="1217" h="1189" extrusionOk="0">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3"/>
            <p:cNvSpPr/>
            <p:nvPr/>
          </p:nvSpPr>
          <p:spPr>
            <a:xfrm>
              <a:off x="12404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1415175" y="3352100"/>
              <a:ext cx="30425" cy="29725"/>
            </a:xfrm>
            <a:custGeom>
              <a:avLst/>
              <a:gdLst/>
              <a:ahLst/>
              <a:cxnLst/>
              <a:rect l="l" t="t" r="r" b="b"/>
              <a:pathLst>
                <a:path w="1217" h="1189" extrusionOk="0">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3"/>
            <p:cNvSpPr/>
            <p:nvPr/>
          </p:nvSpPr>
          <p:spPr>
            <a:xfrm>
              <a:off x="1064875" y="3352100"/>
              <a:ext cx="29650" cy="29725"/>
            </a:xfrm>
            <a:custGeom>
              <a:avLst/>
              <a:gdLst/>
              <a:ahLst/>
              <a:cxnLst/>
              <a:rect l="l" t="t" r="r" b="b"/>
              <a:pathLst>
                <a:path w="1186" h="1189" extrusionOk="0">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1152275" y="3352100"/>
              <a:ext cx="30400" cy="29725"/>
            </a:xfrm>
            <a:custGeom>
              <a:avLst/>
              <a:gdLst/>
              <a:ahLst/>
              <a:cxnLst/>
              <a:rect l="l" t="t" r="r" b="b"/>
              <a:pathLst>
                <a:path w="1216" h="1189" extrusionOk="0">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539025" y="3351400"/>
              <a:ext cx="30425" cy="30425"/>
            </a:xfrm>
            <a:custGeom>
              <a:avLst/>
              <a:gdLst/>
              <a:ahLst/>
              <a:cxnLst/>
              <a:rect l="l" t="t" r="r" b="b"/>
              <a:pathLst>
                <a:path w="1217" h="1217" extrusionOk="0">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1502575" y="3433475"/>
              <a:ext cx="28900" cy="3042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a:off x="12404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a:off x="1678100" y="3433475"/>
              <a:ext cx="30425" cy="3042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1152275" y="343347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13278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15907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1415175" y="343347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1064875" y="3433475"/>
              <a:ext cx="29650" cy="30425"/>
            </a:xfrm>
            <a:custGeom>
              <a:avLst/>
              <a:gdLst/>
              <a:ahLst/>
              <a:cxnLst/>
              <a:rect l="l" t="t" r="r" b="b"/>
              <a:pathLst>
                <a:path w="1186" h="1217" extrusionOk="0">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3"/>
            <p:cNvSpPr/>
            <p:nvPr/>
          </p:nvSpPr>
          <p:spPr>
            <a:xfrm>
              <a:off x="977500" y="3433475"/>
              <a:ext cx="29650" cy="30425"/>
            </a:xfrm>
            <a:custGeom>
              <a:avLst/>
              <a:gdLst/>
              <a:ahLst/>
              <a:cxnLst/>
              <a:rect l="l" t="t" r="r" b="b"/>
              <a:pathLst>
                <a:path w="1186" h="1217" extrusionOk="0">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3"/>
            <p:cNvSpPr/>
            <p:nvPr/>
          </p:nvSpPr>
          <p:spPr>
            <a:xfrm>
              <a:off x="6264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3"/>
            <p:cNvSpPr/>
            <p:nvPr/>
          </p:nvSpPr>
          <p:spPr>
            <a:xfrm>
              <a:off x="7138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3"/>
            <p:cNvSpPr/>
            <p:nvPr/>
          </p:nvSpPr>
          <p:spPr>
            <a:xfrm>
              <a:off x="8012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3"/>
            <p:cNvSpPr/>
            <p:nvPr/>
          </p:nvSpPr>
          <p:spPr>
            <a:xfrm>
              <a:off x="889350" y="3433475"/>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3"/>
            <p:cNvSpPr/>
            <p:nvPr/>
          </p:nvSpPr>
          <p:spPr>
            <a:xfrm>
              <a:off x="538275" y="3434225"/>
              <a:ext cx="28125" cy="28900"/>
            </a:xfrm>
            <a:custGeom>
              <a:avLst/>
              <a:gdLst/>
              <a:ahLst/>
              <a:cxnLst/>
              <a:rect l="l" t="t" r="r" b="b"/>
              <a:pathLst>
                <a:path w="1125" h="1156" extrusionOk="0">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3"/>
            <p:cNvSpPr/>
            <p:nvPr/>
          </p:nvSpPr>
          <p:spPr>
            <a:xfrm>
              <a:off x="1152275"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3"/>
            <p:cNvSpPr/>
            <p:nvPr/>
          </p:nvSpPr>
          <p:spPr>
            <a:xfrm>
              <a:off x="16781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3"/>
            <p:cNvSpPr/>
            <p:nvPr/>
          </p:nvSpPr>
          <p:spPr>
            <a:xfrm>
              <a:off x="1064125" y="3514775"/>
              <a:ext cx="30400" cy="30425"/>
            </a:xfrm>
            <a:custGeom>
              <a:avLst/>
              <a:gdLst/>
              <a:ahLst/>
              <a:cxnLst/>
              <a:rect l="l" t="t" r="r" b="b"/>
              <a:pathLst>
                <a:path w="1216" h="1217" extrusionOk="0">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3"/>
            <p:cNvSpPr/>
            <p:nvPr/>
          </p:nvSpPr>
          <p:spPr>
            <a:xfrm>
              <a:off x="1589950" y="3514775"/>
              <a:ext cx="30425" cy="3042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3"/>
            <p:cNvSpPr/>
            <p:nvPr/>
          </p:nvSpPr>
          <p:spPr>
            <a:xfrm>
              <a:off x="1327800"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3"/>
            <p:cNvSpPr/>
            <p:nvPr/>
          </p:nvSpPr>
          <p:spPr>
            <a:xfrm>
              <a:off x="1415175" y="3514775"/>
              <a:ext cx="30425" cy="30425"/>
            </a:xfrm>
            <a:custGeom>
              <a:avLst/>
              <a:gdLst/>
              <a:ahLst/>
              <a:cxnLst/>
              <a:rect l="l" t="t" r="r" b="b"/>
              <a:pathLst>
                <a:path w="1217" h="1217" extrusionOk="0">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3"/>
            <p:cNvSpPr/>
            <p:nvPr/>
          </p:nvSpPr>
          <p:spPr>
            <a:xfrm>
              <a:off x="1502575" y="3514775"/>
              <a:ext cx="28900" cy="3042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3"/>
            <p:cNvSpPr/>
            <p:nvPr/>
          </p:nvSpPr>
          <p:spPr>
            <a:xfrm>
              <a:off x="12404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3"/>
            <p:cNvSpPr/>
            <p:nvPr/>
          </p:nvSpPr>
          <p:spPr>
            <a:xfrm>
              <a:off x="7138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3"/>
            <p:cNvSpPr/>
            <p:nvPr/>
          </p:nvSpPr>
          <p:spPr>
            <a:xfrm>
              <a:off x="801200" y="3514775"/>
              <a:ext cx="30425" cy="30425"/>
            </a:xfrm>
            <a:custGeom>
              <a:avLst/>
              <a:gdLst/>
              <a:ahLst/>
              <a:cxnLst/>
              <a:rect l="l" t="t" r="r" b="b"/>
              <a:pathLst>
                <a:path w="1217" h="1217"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3"/>
            <p:cNvSpPr/>
            <p:nvPr/>
          </p:nvSpPr>
          <p:spPr>
            <a:xfrm>
              <a:off x="626425"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3"/>
            <p:cNvSpPr/>
            <p:nvPr/>
          </p:nvSpPr>
          <p:spPr>
            <a:xfrm>
              <a:off x="888575" y="35147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3"/>
            <p:cNvSpPr/>
            <p:nvPr/>
          </p:nvSpPr>
          <p:spPr>
            <a:xfrm>
              <a:off x="977500"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3"/>
            <p:cNvSpPr/>
            <p:nvPr/>
          </p:nvSpPr>
          <p:spPr>
            <a:xfrm>
              <a:off x="539025" y="3515550"/>
              <a:ext cx="28900" cy="28900"/>
            </a:xfrm>
            <a:custGeom>
              <a:avLst/>
              <a:gdLst/>
              <a:ahLst/>
              <a:cxnLst/>
              <a:rect l="l" t="t" r="r" b="b"/>
              <a:pathLst>
                <a:path w="1156" h="1156" extrusionOk="0">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6" name="Google Shape;1706;p43"/>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0;p18">
            <a:extLst>
              <a:ext uri="{FF2B5EF4-FFF2-40B4-BE49-F238E27FC236}">
                <a16:creationId xmlns:a16="http://schemas.microsoft.com/office/drawing/2014/main" id="{98FE070D-F70B-45F0-AF74-4909188F984C}"/>
              </a:ext>
            </a:extLst>
          </p:cNvPr>
          <p:cNvSpPr/>
          <p:nvPr/>
        </p:nvSpPr>
        <p:spPr>
          <a:xfrm>
            <a:off x="189203" y="1257341"/>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361;p18">
            <a:extLst>
              <a:ext uri="{FF2B5EF4-FFF2-40B4-BE49-F238E27FC236}">
                <a16:creationId xmlns:a16="http://schemas.microsoft.com/office/drawing/2014/main" id="{D926154B-C12E-438F-A06A-1F2057678C39}"/>
              </a:ext>
            </a:extLst>
          </p:cNvPr>
          <p:cNvSpPr txBox="1"/>
          <p:nvPr/>
        </p:nvSpPr>
        <p:spPr>
          <a:xfrm>
            <a:off x="378240" y="1774541"/>
            <a:ext cx="2546700" cy="650100"/>
          </a:xfrm>
          <a:prstGeom prst="rect">
            <a:avLst/>
          </a:prstGeom>
          <a:noFill/>
          <a:ln>
            <a:noFill/>
          </a:ln>
        </p:spPr>
        <p:txBody>
          <a:bodyPr spcFirstLastPara="1" wrap="square" lIns="91425" tIns="91425" rIns="91425" bIns="91425" anchor="ctr" anchorCtr="0">
            <a:noAutofit/>
          </a:bodyPr>
          <a:lstStyle/>
          <a:p>
            <a:pPr algn="ctr"/>
            <a:r>
              <a:rPr lang="en" sz="2100" b="1">
                <a:latin typeface="Fira Sans Extra Condensed"/>
                <a:ea typeface="Fira Sans Extra Condensed"/>
                <a:cs typeface="Fira Sans Extra Condensed"/>
                <a:sym typeface="Fira Sans Extra Condensed"/>
              </a:rPr>
              <a:t>Some machine learning applications</a:t>
            </a:r>
            <a:endParaRPr sz="2100" b="1">
              <a:latin typeface="Fira Sans Extra Condensed"/>
              <a:ea typeface="Fira Sans Extra Condensed"/>
              <a:cs typeface="Fira Sans Extra Condensed"/>
              <a:sym typeface="Fira Sans Extra Condensed"/>
            </a:endParaRPr>
          </a:p>
        </p:txBody>
      </p:sp>
      <p:grpSp>
        <p:nvGrpSpPr>
          <p:cNvPr id="253" name="Google Shape;362;p18">
            <a:extLst>
              <a:ext uri="{FF2B5EF4-FFF2-40B4-BE49-F238E27FC236}">
                <a16:creationId xmlns:a16="http://schemas.microsoft.com/office/drawing/2014/main" id="{F1791351-E344-464B-8B04-DF522F26AC6A}"/>
              </a:ext>
            </a:extLst>
          </p:cNvPr>
          <p:cNvGrpSpPr/>
          <p:nvPr/>
        </p:nvGrpSpPr>
        <p:grpSpPr>
          <a:xfrm>
            <a:off x="583116" y="2848741"/>
            <a:ext cx="2133450" cy="1431550"/>
            <a:chOff x="851113" y="2915825"/>
            <a:chExt cx="2133450" cy="1431550"/>
          </a:xfrm>
        </p:grpSpPr>
        <p:sp>
          <p:nvSpPr>
            <p:cNvPr id="254" name="Google Shape;363;p18">
              <a:extLst>
                <a:ext uri="{FF2B5EF4-FFF2-40B4-BE49-F238E27FC236}">
                  <a16:creationId xmlns:a16="http://schemas.microsoft.com/office/drawing/2014/main" id="{57D5D3AF-94CD-48A3-B8F1-E34A1E07C107}"/>
                </a:ext>
              </a:extLst>
            </p:cNvPr>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364;p18">
              <a:extLst>
                <a:ext uri="{FF2B5EF4-FFF2-40B4-BE49-F238E27FC236}">
                  <a16:creationId xmlns:a16="http://schemas.microsoft.com/office/drawing/2014/main" id="{E4A4C136-5FDC-4647-BCD7-ADC13F9909F6}"/>
                </a:ext>
              </a:extLst>
            </p:cNvPr>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365;p18">
              <a:extLst>
                <a:ext uri="{FF2B5EF4-FFF2-40B4-BE49-F238E27FC236}">
                  <a16:creationId xmlns:a16="http://schemas.microsoft.com/office/drawing/2014/main" id="{32408964-1C8B-471B-AD8A-88BC873F39D5}"/>
                </a:ext>
              </a:extLst>
            </p:cNvPr>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366;p18">
              <a:extLst>
                <a:ext uri="{FF2B5EF4-FFF2-40B4-BE49-F238E27FC236}">
                  <a16:creationId xmlns:a16="http://schemas.microsoft.com/office/drawing/2014/main" id="{3FAEC569-8D9D-413D-A4BC-67E646126FB2}"/>
                </a:ext>
              </a:extLst>
            </p:cNvPr>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367;p18">
              <a:extLst>
                <a:ext uri="{FF2B5EF4-FFF2-40B4-BE49-F238E27FC236}">
                  <a16:creationId xmlns:a16="http://schemas.microsoft.com/office/drawing/2014/main" id="{F193D28D-E298-46ED-8955-30A8955A811E}"/>
                </a:ext>
              </a:extLst>
            </p:cNvPr>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368;p18">
              <a:extLst>
                <a:ext uri="{FF2B5EF4-FFF2-40B4-BE49-F238E27FC236}">
                  <a16:creationId xmlns:a16="http://schemas.microsoft.com/office/drawing/2014/main" id="{EFA07B37-903D-4721-9F53-9F30D0C626DF}"/>
                </a:ext>
              </a:extLst>
            </p:cNvPr>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369;p18">
              <a:extLst>
                <a:ext uri="{FF2B5EF4-FFF2-40B4-BE49-F238E27FC236}">
                  <a16:creationId xmlns:a16="http://schemas.microsoft.com/office/drawing/2014/main" id="{A54DB43B-576A-4175-B902-0845B158BC1F}"/>
                </a:ext>
              </a:extLst>
            </p:cNvPr>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370;p18">
              <a:extLst>
                <a:ext uri="{FF2B5EF4-FFF2-40B4-BE49-F238E27FC236}">
                  <a16:creationId xmlns:a16="http://schemas.microsoft.com/office/drawing/2014/main" id="{E024C193-3D2C-4E45-A05B-61B7DFA9CCBA}"/>
                </a:ext>
              </a:extLst>
            </p:cNvPr>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371;p18">
              <a:extLst>
                <a:ext uri="{FF2B5EF4-FFF2-40B4-BE49-F238E27FC236}">
                  <a16:creationId xmlns:a16="http://schemas.microsoft.com/office/drawing/2014/main" id="{4E1BB838-039F-441B-B2CD-455BD83F76C6}"/>
                </a:ext>
              </a:extLst>
            </p:cNvPr>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3" name="Google Shape;372;p18">
              <a:extLst>
                <a:ext uri="{FF2B5EF4-FFF2-40B4-BE49-F238E27FC236}">
                  <a16:creationId xmlns:a16="http://schemas.microsoft.com/office/drawing/2014/main" id="{4B222F80-FBF9-4483-8676-FB2E1ABC1B91}"/>
                </a:ext>
              </a:extLst>
            </p:cNvPr>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4" name="Google Shape;373;p18">
              <a:extLst>
                <a:ext uri="{FF2B5EF4-FFF2-40B4-BE49-F238E27FC236}">
                  <a16:creationId xmlns:a16="http://schemas.microsoft.com/office/drawing/2014/main" id="{250D04A6-5B07-4376-9744-720E2DCD1132}"/>
                </a:ext>
              </a:extLst>
            </p:cNvPr>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374;p18">
              <a:extLst>
                <a:ext uri="{FF2B5EF4-FFF2-40B4-BE49-F238E27FC236}">
                  <a16:creationId xmlns:a16="http://schemas.microsoft.com/office/drawing/2014/main" id="{ADC9B6C2-102B-4613-8749-2E9A834CA3CC}"/>
                </a:ext>
              </a:extLst>
            </p:cNvPr>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375;p18">
              <a:extLst>
                <a:ext uri="{FF2B5EF4-FFF2-40B4-BE49-F238E27FC236}">
                  <a16:creationId xmlns:a16="http://schemas.microsoft.com/office/drawing/2014/main" id="{AD3F8290-9D6B-4A70-8EF4-0FF01438CD02}"/>
                </a:ext>
              </a:extLst>
            </p:cNvPr>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376;p18">
              <a:extLst>
                <a:ext uri="{FF2B5EF4-FFF2-40B4-BE49-F238E27FC236}">
                  <a16:creationId xmlns:a16="http://schemas.microsoft.com/office/drawing/2014/main" id="{85C728B2-0C21-4F16-98EF-DF400C05FCE0}"/>
                </a:ext>
              </a:extLst>
            </p:cNvPr>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377;p18">
              <a:extLst>
                <a:ext uri="{FF2B5EF4-FFF2-40B4-BE49-F238E27FC236}">
                  <a16:creationId xmlns:a16="http://schemas.microsoft.com/office/drawing/2014/main" id="{5431FD31-8506-41C7-8946-27025CB7072B}"/>
                </a:ext>
              </a:extLst>
            </p:cNvPr>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378;p18">
              <a:extLst>
                <a:ext uri="{FF2B5EF4-FFF2-40B4-BE49-F238E27FC236}">
                  <a16:creationId xmlns:a16="http://schemas.microsoft.com/office/drawing/2014/main" id="{C7721C62-93EB-42FE-A052-4A3A5ADFBAFB}"/>
                </a:ext>
              </a:extLst>
            </p:cNvPr>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379;p18">
              <a:extLst>
                <a:ext uri="{FF2B5EF4-FFF2-40B4-BE49-F238E27FC236}">
                  <a16:creationId xmlns:a16="http://schemas.microsoft.com/office/drawing/2014/main" id="{E4782C57-0982-466C-9E8E-901BA128BD3A}"/>
                </a:ext>
              </a:extLst>
            </p:cNvPr>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1" name="Google Shape;380;p18">
              <a:extLst>
                <a:ext uri="{FF2B5EF4-FFF2-40B4-BE49-F238E27FC236}">
                  <a16:creationId xmlns:a16="http://schemas.microsoft.com/office/drawing/2014/main" id="{75608F67-5CA9-4E20-9E28-33A79B4AE69D}"/>
                </a:ext>
              </a:extLst>
            </p:cNvPr>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2" name="Google Shape;381;p18">
              <a:extLst>
                <a:ext uri="{FF2B5EF4-FFF2-40B4-BE49-F238E27FC236}">
                  <a16:creationId xmlns:a16="http://schemas.microsoft.com/office/drawing/2014/main" id="{842EE654-D8F2-4D4E-9854-EBEED43EC13C}"/>
                </a:ext>
              </a:extLst>
            </p:cNvPr>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3" name="Google Shape;382;p18">
              <a:extLst>
                <a:ext uri="{FF2B5EF4-FFF2-40B4-BE49-F238E27FC236}">
                  <a16:creationId xmlns:a16="http://schemas.microsoft.com/office/drawing/2014/main" id="{AC72D92B-042B-4BF7-8616-26C1FD8D75D7}"/>
                </a:ext>
              </a:extLst>
            </p:cNvPr>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4" name="Google Shape;383;p18">
              <a:extLst>
                <a:ext uri="{FF2B5EF4-FFF2-40B4-BE49-F238E27FC236}">
                  <a16:creationId xmlns:a16="http://schemas.microsoft.com/office/drawing/2014/main" id="{1F5F7445-95A1-4DF2-9E10-D2616354692A}"/>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5" name="Google Shape;384;p18">
              <a:extLst>
                <a:ext uri="{FF2B5EF4-FFF2-40B4-BE49-F238E27FC236}">
                  <a16:creationId xmlns:a16="http://schemas.microsoft.com/office/drawing/2014/main" id="{BDA37374-E8EF-4B59-8B93-C8549E123802}"/>
                </a:ext>
              </a:extLst>
            </p:cNvPr>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6" name="Google Shape;385;p18">
              <a:extLst>
                <a:ext uri="{FF2B5EF4-FFF2-40B4-BE49-F238E27FC236}">
                  <a16:creationId xmlns:a16="http://schemas.microsoft.com/office/drawing/2014/main" id="{75BD3E12-05D9-4F14-B532-8169D32925C3}"/>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7" name="Google Shape;386;p18">
              <a:extLst>
                <a:ext uri="{FF2B5EF4-FFF2-40B4-BE49-F238E27FC236}">
                  <a16:creationId xmlns:a16="http://schemas.microsoft.com/office/drawing/2014/main" id="{E9C81B08-8903-4692-95D5-3045FAFE7DC7}"/>
                </a:ext>
              </a:extLst>
            </p:cNvPr>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8" name="Google Shape;387;p18">
              <a:extLst>
                <a:ext uri="{FF2B5EF4-FFF2-40B4-BE49-F238E27FC236}">
                  <a16:creationId xmlns:a16="http://schemas.microsoft.com/office/drawing/2014/main" id="{D569B49E-A4B3-439B-B192-3E31820525EE}"/>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9" name="Google Shape;388;p18">
              <a:extLst>
                <a:ext uri="{FF2B5EF4-FFF2-40B4-BE49-F238E27FC236}">
                  <a16:creationId xmlns:a16="http://schemas.microsoft.com/office/drawing/2014/main" id="{059A3E12-0067-44F6-8FFA-06890C44C402}"/>
                </a:ext>
              </a:extLst>
            </p:cNvPr>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0" name="Google Shape;389;p18">
              <a:extLst>
                <a:ext uri="{FF2B5EF4-FFF2-40B4-BE49-F238E27FC236}">
                  <a16:creationId xmlns:a16="http://schemas.microsoft.com/office/drawing/2014/main" id="{AD30D541-9E5B-4705-B2B5-83CDBC2BAC90}"/>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1" name="Google Shape;390;p18">
              <a:extLst>
                <a:ext uri="{FF2B5EF4-FFF2-40B4-BE49-F238E27FC236}">
                  <a16:creationId xmlns:a16="http://schemas.microsoft.com/office/drawing/2014/main" id="{5DCAF2F9-CD81-4AB5-8C70-541C97B42934}"/>
                </a:ext>
              </a:extLst>
            </p:cNvPr>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2" name="Google Shape;391;p18">
              <a:extLst>
                <a:ext uri="{FF2B5EF4-FFF2-40B4-BE49-F238E27FC236}">
                  <a16:creationId xmlns:a16="http://schemas.microsoft.com/office/drawing/2014/main" id="{DB84F2AF-A6C7-4165-9378-010A9920C1EC}"/>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3" name="Google Shape;392;p18">
              <a:extLst>
                <a:ext uri="{FF2B5EF4-FFF2-40B4-BE49-F238E27FC236}">
                  <a16:creationId xmlns:a16="http://schemas.microsoft.com/office/drawing/2014/main" id="{837694FA-9F8B-48D0-9528-71B260680869}"/>
                </a:ext>
              </a:extLst>
            </p:cNvPr>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4" name="Google Shape;393;p18">
              <a:extLst>
                <a:ext uri="{FF2B5EF4-FFF2-40B4-BE49-F238E27FC236}">
                  <a16:creationId xmlns:a16="http://schemas.microsoft.com/office/drawing/2014/main" id="{E8FDC641-B197-4D83-BF6A-C7F7FDF3F0FF}"/>
                </a:ext>
              </a:extLst>
            </p:cNvPr>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5" name="Google Shape;394;p18">
              <a:extLst>
                <a:ext uri="{FF2B5EF4-FFF2-40B4-BE49-F238E27FC236}">
                  <a16:creationId xmlns:a16="http://schemas.microsoft.com/office/drawing/2014/main" id="{071EB5F8-9DCC-4DE7-85C6-8D16C7BAFC5F}"/>
                </a:ext>
              </a:extLst>
            </p:cNvPr>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6" name="Google Shape;395;p18">
              <a:extLst>
                <a:ext uri="{FF2B5EF4-FFF2-40B4-BE49-F238E27FC236}">
                  <a16:creationId xmlns:a16="http://schemas.microsoft.com/office/drawing/2014/main" id="{01DE8973-5A7C-44A2-B181-7C550E2DC1CF}"/>
                </a:ext>
              </a:extLst>
            </p:cNvPr>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7" name="Google Shape;396;p18">
              <a:extLst>
                <a:ext uri="{FF2B5EF4-FFF2-40B4-BE49-F238E27FC236}">
                  <a16:creationId xmlns:a16="http://schemas.microsoft.com/office/drawing/2014/main" id="{CC77F791-CB9D-48E5-894A-B6C671D89769}"/>
                </a:ext>
              </a:extLst>
            </p:cNvPr>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8" name="Google Shape;397;p18">
              <a:extLst>
                <a:ext uri="{FF2B5EF4-FFF2-40B4-BE49-F238E27FC236}">
                  <a16:creationId xmlns:a16="http://schemas.microsoft.com/office/drawing/2014/main" id="{B3714B4E-EB7C-474C-A791-4BBDB96EB7BF}"/>
                </a:ext>
              </a:extLst>
            </p:cNvPr>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9" name="Google Shape;398;p18">
              <a:extLst>
                <a:ext uri="{FF2B5EF4-FFF2-40B4-BE49-F238E27FC236}">
                  <a16:creationId xmlns:a16="http://schemas.microsoft.com/office/drawing/2014/main" id="{553CFBA7-8EFF-418B-BDEB-88F57E7B7D0B}"/>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0" name="Google Shape;399;p18">
              <a:extLst>
                <a:ext uri="{FF2B5EF4-FFF2-40B4-BE49-F238E27FC236}">
                  <a16:creationId xmlns:a16="http://schemas.microsoft.com/office/drawing/2014/main" id="{2FB480DB-8166-4976-BA6B-DCE68ED0D61E}"/>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1" name="Google Shape;400;p18">
              <a:extLst>
                <a:ext uri="{FF2B5EF4-FFF2-40B4-BE49-F238E27FC236}">
                  <a16:creationId xmlns:a16="http://schemas.microsoft.com/office/drawing/2014/main" id="{73116966-4E2F-41E4-AD8A-C86C82F9DA53}"/>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2" name="Google Shape;401;p18">
              <a:extLst>
                <a:ext uri="{FF2B5EF4-FFF2-40B4-BE49-F238E27FC236}">
                  <a16:creationId xmlns:a16="http://schemas.microsoft.com/office/drawing/2014/main" id="{B1F9AC38-3F51-4B15-92C6-A17C1FC55267}"/>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3" name="Google Shape;402;p18">
              <a:extLst>
                <a:ext uri="{FF2B5EF4-FFF2-40B4-BE49-F238E27FC236}">
                  <a16:creationId xmlns:a16="http://schemas.microsoft.com/office/drawing/2014/main" id="{26883B85-42AF-4D29-8C0B-498754049E8D}"/>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4" name="Google Shape;403;p18">
              <a:extLst>
                <a:ext uri="{FF2B5EF4-FFF2-40B4-BE49-F238E27FC236}">
                  <a16:creationId xmlns:a16="http://schemas.microsoft.com/office/drawing/2014/main" id="{C41E76F8-5286-4A43-9CB7-4AD7923109DE}"/>
                </a:ext>
              </a:extLst>
            </p:cNvPr>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5" name="Google Shape;404;p18">
              <a:extLst>
                <a:ext uri="{FF2B5EF4-FFF2-40B4-BE49-F238E27FC236}">
                  <a16:creationId xmlns:a16="http://schemas.microsoft.com/office/drawing/2014/main" id="{78ABB90F-240B-4E6A-8E8B-02F2EE6EE69A}"/>
                </a:ext>
              </a:extLst>
            </p:cNvPr>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6" name="Google Shape;405;p18">
              <a:extLst>
                <a:ext uri="{FF2B5EF4-FFF2-40B4-BE49-F238E27FC236}">
                  <a16:creationId xmlns:a16="http://schemas.microsoft.com/office/drawing/2014/main" id="{0918F0E9-5C5E-4852-A346-C1DC553FBAFC}"/>
                </a:ext>
              </a:extLst>
            </p:cNvPr>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7" name="Google Shape;406;p18">
              <a:extLst>
                <a:ext uri="{FF2B5EF4-FFF2-40B4-BE49-F238E27FC236}">
                  <a16:creationId xmlns:a16="http://schemas.microsoft.com/office/drawing/2014/main" id="{6104CA88-ACF2-480C-BE0B-9008F3CDBC9B}"/>
                </a:ext>
              </a:extLst>
            </p:cNvPr>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8" name="Google Shape;407;p18">
              <a:extLst>
                <a:ext uri="{FF2B5EF4-FFF2-40B4-BE49-F238E27FC236}">
                  <a16:creationId xmlns:a16="http://schemas.microsoft.com/office/drawing/2014/main" id="{A186EEB5-E770-4F12-9071-3C1EF02E5731}"/>
                </a:ext>
              </a:extLst>
            </p:cNvPr>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9" name="Google Shape;408;p18">
              <a:extLst>
                <a:ext uri="{FF2B5EF4-FFF2-40B4-BE49-F238E27FC236}">
                  <a16:creationId xmlns:a16="http://schemas.microsoft.com/office/drawing/2014/main" id="{6093169D-C802-4CA6-919A-7A6267816310}"/>
                </a:ext>
              </a:extLst>
            </p:cNvPr>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0" name="Google Shape;409;p18">
              <a:extLst>
                <a:ext uri="{FF2B5EF4-FFF2-40B4-BE49-F238E27FC236}">
                  <a16:creationId xmlns:a16="http://schemas.microsoft.com/office/drawing/2014/main" id="{22B51F8E-26EB-4C0A-A3A6-7AADF92AC884}"/>
                </a:ext>
              </a:extLst>
            </p:cNvPr>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1" name="Google Shape;410;p18">
              <a:extLst>
                <a:ext uri="{FF2B5EF4-FFF2-40B4-BE49-F238E27FC236}">
                  <a16:creationId xmlns:a16="http://schemas.microsoft.com/office/drawing/2014/main" id="{406405E8-907C-4D9D-A8FD-7AEB5801DE35}"/>
                </a:ext>
              </a:extLst>
            </p:cNvPr>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2" name="Google Shape;411;p18">
              <a:extLst>
                <a:ext uri="{FF2B5EF4-FFF2-40B4-BE49-F238E27FC236}">
                  <a16:creationId xmlns:a16="http://schemas.microsoft.com/office/drawing/2014/main" id="{7F52657A-9360-4942-8E0A-F42FE6548C04}"/>
                </a:ext>
              </a:extLst>
            </p:cNvPr>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03" name="Google Shape;418;p18">
            <a:extLst>
              <a:ext uri="{FF2B5EF4-FFF2-40B4-BE49-F238E27FC236}">
                <a16:creationId xmlns:a16="http://schemas.microsoft.com/office/drawing/2014/main" id="{980589F8-264F-4982-821B-2D16650E5C5D}"/>
              </a:ext>
            </a:extLst>
          </p:cNvPr>
          <p:cNvGrpSpPr/>
          <p:nvPr/>
        </p:nvGrpSpPr>
        <p:grpSpPr>
          <a:xfrm>
            <a:off x="3185488" y="1199559"/>
            <a:ext cx="5679904" cy="650100"/>
            <a:chOff x="3961063" y="1231575"/>
            <a:chExt cx="4725887" cy="650100"/>
          </a:xfrm>
        </p:grpSpPr>
        <p:sp>
          <p:nvSpPr>
            <p:cNvPr id="304" name="Google Shape;419;p18">
              <a:extLst>
                <a:ext uri="{FF2B5EF4-FFF2-40B4-BE49-F238E27FC236}">
                  <a16:creationId xmlns:a16="http://schemas.microsoft.com/office/drawing/2014/main" id="{47F38DD9-09B9-4A32-907E-15CED5E6712C}"/>
                </a:ext>
              </a:extLst>
            </p:cNvPr>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5" name="Google Shape;420;p18">
              <a:extLst>
                <a:ext uri="{FF2B5EF4-FFF2-40B4-BE49-F238E27FC236}">
                  <a16:creationId xmlns:a16="http://schemas.microsoft.com/office/drawing/2014/main" id="{C98875A8-2CBD-419B-AD05-C6A98CFAD0AB}"/>
                </a:ext>
              </a:extLst>
            </p:cNvPr>
            <p:cNvSpPr/>
            <p:nvPr/>
          </p:nvSpPr>
          <p:spPr>
            <a:xfrm>
              <a:off x="3961063" y="1324425"/>
              <a:ext cx="1748015" cy="464400"/>
            </a:xfrm>
            <a:prstGeom prst="roundRect">
              <a:avLst>
                <a:gd name="adj" fmla="val 50000"/>
              </a:avLst>
            </a:prstGeom>
            <a:solidFill>
              <a:srgbClr val="E99B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306" name="Google Shape;421;p18">
            <a:extLst>
              <a:ext uri="{FF2B5EF4-FFF2-40B4-BE49-F238E27FC236}">
                <a16:creationId xmlns:a16="http://schemas.microsoft.com/office/drawing/2014/main" id="{03CF3ADE-394F-4E14-9068-AB8DEF1E8083}"/>
              </a:ext>
            </a:extLst>
          </p:cNvPr>
          <p:cNvGrpSpPr/>
          <p:nvPr/>
        </p:nvGrpSpPr>
        <p:grpSpPr>
          <a:xfrm>
            <a:off x="3346706" y="1358709"/>
            <a:ext cx="5467080" cy="394891"/>
            <a:chOff x="4122280" y="1390725"/>
            <a:chExt cx="4233868" cy="394891"/>
          </a:xfrm>
        </p:grpSpPr>
        <p:sp>
          <p:nvSpPr>
            <p:cNvPr id="307" name="Google Shape;422;p18">
              <a:extLst>
                <a:ext uri="{FF2B5EF4-FFF2-40B4-BE49-F238E27FC236}">
                  <a16:creationId xmlns:a16="http://schemas.microsoft.com/office/drawing/2014/main" id="{CBA9C9EF-9E63-454D-86FB-9AC00A4AE800}"/>
                </a:ext>
              </a:extLst>
            </p:cNvPr>
            <p:cNvSpPr txBox="1"/>
            <p:nvPr/>
          </p:nvSpPr>
          <p:spPr>
            <a:xfrm>
              <a:off x="6000777" y="1421368"/>
              <a:ext cx="2355371" cy="364248"/>
            </a:xfrm>
            <a:prstGeom prst="rect">
              <a:avLst/>
            </a:prstGeom>
            <a:noFill/>
            <a:ln>
              <a:noFill/>
            </a:ln>
          </p:spPr>
          <p:txBody>
            <a:bodyPr spcFirstLastPara="1" wrap="square" lIns="91425" tIns="91425" rIns="91425" bIns="91425" anchor="ctr" anchorCtr="0">
              <a:noAutofit/>
            </a:bodyPr>
            <a:lstStyle/>
            <a:p>
              <a:pPr algn="r"/>
              <a:r>
                <a:rPr lang="en-US" sz="1000" b="0" i="0" dirty="0">
                  <a:solidFill>
                    <a:schemeClr val="bg1"/>
                  </a:solidFill>
                  <a:effectLst/>
                  <a:latin typeface="+mn-lt"/>
                </a:rPr>
                <a:t>continuously analyzes queries, access patterns and system  performance, making real-time adjustments for optimal performance, eliminating manual intervention.</a:t>
              </a:r>
              <a:endParaRPr sz="1000" dirty="0">
                <a:solidFill>
                  <a:schemeClr val="bg1"/>
                </a:solidFill>
                <a:latin typeface="+mn-lt"/>
                <a:ea typeface="Roboto"/>
                <a:cs typeface="Roboto"/>
                <a:sym typeface="Roboto"/>
              </a:endParaRPr>
            </a:p>
          </p:txBody>
        </p:sp>
        <p:sp>
          <p:nvSpPr>
            <p:cNvPr id="308" name="Google Shape;423;p18">
              <a:extLst>
                <a:ext uri="{FF2B5EF4-FFF2-40B4-BE49-F238E27FC236}">
                  <a16:creationId xmlns:a16="http://schemas.microsoft.com/office/drawing/2014/main" id="{8517932B-F7F8-4ACA-B9E1-9DE6B2AFBB80}"/>
                </a:ext>
              </a:extLst>
            </p:cNvPr>
            <p:cNvSpPr txBox="1"/>
            <p:nvPr/>
          </p:nvSpPr>
          <p:spPr>
            <a:xfrm>
              <a:off x="4122280" y="1390725"/>
              <a:ext cx="1452346"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Self-Adaptation</a:t>
              </a:r>
              <a:endParaRPr sz="1800" b="1" dirty="0">
                <a:solidFill>
                  <a:srgbClr val="FFFFFF"/>
                </a:solidFill>
                <a:latin typeface="Fira Sans Extra Condensed"/>
                <a:ea typeface="Fira Sans Extra Condensed"/>
                <a:cs typeface="Fira Sans Extra Condensed"/>
                <a:sym typeface="Fira Sans Extra Condensed"/>
              </a:endParaRPr>
            </a:p>
          </p:txBody>
        </p:sp>
      </p:grpSp>
      <p:grpSp>
        <p:nvGrpSpPr>
          <p:cNvPr id="309" name="Google Shape;426;p18">
            <a:extLst>
              <a:ext uri="{FF2B5EF4-FFF2-40B4-BE49-F238E27FC236}">
                <a16:creationId xmlns:a16="http://schemas.microsoft.com/office/drawing/2014/main" id="{948854F2-A9FA-4247-A5AF-6C28071D514B}"/>
              </a:ext>
            </a:extLst>
          </p:cNvPr>
          <p:cNvGrpSpPr/>
          <p:nvPr/>
        </p:nvGrpSpPr>
        <p:grpSpPr>
          <a:xfrm>
            <a:off x="3276782" y="3068952"/>
            <a:ext cx="5537005" cy="841379"/>
            <a:chOff x="3961063" y="3237875"/>
            <a:chExt cx="4725888" cy="650100"/>
          </a:xfrm>
        </p:grpSpPr>
        <p:sp>
          <p:nvSpPr>
            <p:cNvPr id="310" name="Google Shape;427;p18">
              <a:extLst>
                <a:ext uri="{FF2B5EF4-FFF2-40B4-BE49-F238E27FC236}">
                  <a16:creationId xmlns:a16="http://schemas.microsoft.com/office/drawing/2014/main" id="{C08E5DF6-6FFB-4F3B-95DF-F4DDCCA89C04}"/>
                </a:ext>
              </a:extLst>
            </p:cNvPr>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11" name="Google Shape;428;p18">
              <a:extLst>
                <a:ext uri="{FF2B5EF4-FFF2-40B4-BE49-F238E27FC236}">
                  <a16:creationId xmlns:a16="http://schemas.microsoft.com/office/drawing/2014/main" id="{59D14AFB-1AF7-41DC-AB85-ABFD917CB250}"/>
                </a:ext>
              </a:extLst>
            </p:cNvPr>
            <p:cNvSpPr/>
            <p:nvPr/>
          </p:nvSpPr>
          <p:spPr>
            <a:xfrm>
              <a:off x="3961063" y="3330725"/>
              <a:ext cx="2130000" cy="464400"/>
            </a:xfrm>
            <a:prstGeom prst="roundRect">
              <a:avLst>
                <a:gd name="adj" fmla="val 50000"/>
              </a:avLst>
            </a:prstGeom>
            <a:solidFill>
              <a:srgbClr val="8027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312" name="Google Shape;429;p18">
            <a:extLst>
              <a:ext uri="{FF2B5EF4-FFF2-40B4-BE49-F238E27FC236}">
                <a16:creationId xmlns:a16="http://schemas.microsoft.com/office/drawing/2014/main" id="{8BCB6939-00C0-4179-B965-348576FEB894}"/>
              </a:ext>
            </a:extLst>
          </p:cNvPr>
          <p:cNvGrpSpPr/>
          <p:nvPr/>
        </p:nvGrpSpPr>
        <p:grpSpPr>
          <a:xfrm>
            <a:off x="3461904" y="3189360"/>
            <a:ext cx="5194406" cy="632358"/>
            <a:chOff x="3729901" y="3318900"/>
            <a:chExt cx="5194406" cy="546070"/>
          </a:xfrm>
        </p:grpSpPr>
        <p:sp>
          <p:nvSpPr>
            <p:cNvPr id="313" name="Google Shape;430;p18">
              <a:extLst>
                <a:ext uri="{FF2B5EF4-FFF2-40B4-BE49-F238E27FC236}">
                  <a16:creationId xmlns:a16="http://schemas.microsoft.com/office/drawing/2014/main" id="{3DBCE6B7-88A5-43DC-B93D-759174ED7D2E}"/>
                </a:ext>
              </a:extLst>
            </p:cNvPr>
            <p:cNvSpPr txBox="1"/>
            <p:nvPr/>
          </p:nvSpPr>
          <p:spPr>
            <a:xfrm>
              <a:off x="6225478" y="3318900"/>
              <a:ext cx="2698829" cy="546070"/>
            </a:xfrm>
            <a:prstGeom prst="rect">
              <a:avLst/>
            </a:prstGeom>
            <a:noFill/>
            <a:ln>
              <a:noFill/>
            </a:ln>
          </p:spPr>
          <p:txBody>
            <a:bodyPr spcFirstLastPara="1" wrap="square" lIns="91425" tIns="91425" rIns="91425" bIns="91425" anchor="ctr" anchorCtr="0">
              <a:noAutofit/>
            </a:bodyPr>
            <a:lstStyle/>
            <a:p>
              <a:pPr algn="r"/>
              <a:r>
                <a:rPr lang="en-US" sz="1000" b="0" i="0" dirty="0">
                  <a:solidFill>
                    <a:srgbClr val="D1D5DB"/>
                  </a:solidFill>
                  <a:effectLst/>
                  <a:latin typeface="+mn-lt"/>
                </a:rPr>
                <a:t>ML-driven resource allocation optimizes CPU, memory, and storage usage, preventing bottlenecks and ensuring efficient resource utilization based on workload demands.</a:t>
              </a:r>
              <a:endParaRPr sz="1000" dirty="0">
                <a:latin typeface="+mn-lt"/>
                <a:ea typeface="Roboto"/>
                <a:cs typeface="Roboto"/>
                <a:sym typeface="Roboto"/>
              </a:endParaRPr>
            </a:p>
          </p:txBody>
        </p:sp>
        <p:sp>
          <p:nvSpPr>
            <p:cNvPr id="314" name="Google Shape;431;p18">
              <a:extLst>
                <a:ext uri="{FF2B5EF4-FFF2-40B4-BE49-F238E27FC236}">
                  <a16:creationId xmlns:a16="http://schemas.microsoft.com/office/drawing/2014/main" id="{700BC598-6C22-4B6D-BA0D-421E7146A8B4}"/>
                </a:ext>
              </a:extLst>
            </p:cNvPr>
            <p:cNvSpPr txBox="1"/>
            <p:nvPr/>
          </p:nvSpPr>
          <p:spPr>
            <a:xfrm>
              <a:off x="3729901" y="3382371"/>
              <a:ext cx="17823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Resource Management</a:t>
              </a:r>
              <a:endParaRPr sz="1800" b="1" dirty="0">
                <a:solidFill>
                  <a:srgbClr val="FFFFFF"/>
                </a:solidFill>
                <a:latin typeface="Fira Sans Extra Condensed"/>
                <a:ea typeface="Fira Sans Extra Condensed"/>
                <a:cs typeface="Fira Sans Extra Condensed"/>
                <a:sym typeface="Fira Sans Extra Condensed"/>
              </a:endParaRPr>
            </a:p>
          </p:txBody>
        </p:sp>
      </p:grpSp>
      <p:grpSp>
        <p:nvGrpSpPr>
          <p:cNvPr id="315" name="Google Shape;432;p18">
            <a:extLst>
              <a:ext uri="{FF2B5EF4-FFF2-40B4-BE49-F238E27FC236}">
                <a16:creationId xmlns:a16="http://schemas.microsoft.com/office/drawing/2014/main" id="{C67A206B-59AB-4578-B785-FBF32EF0B0A7}"/>
              </a:ext>
            </a:extLst>
          </p:cNvPr>
          <p:cNvGrpSpPr/>
          <p:nvPr/>
        </p:nvGrpSpPr>
        <p:grpSpPr>
          <a:xfrm>
            <a:off x="3182652" y="2176041"/>
            <a:ext cx="5682738" cy="650100"/>
            <a:chOff x="3961063" y="2234725"/>
            <a:chExt cx="4725887" cy="650100"/>
          </a:xfrm>
        </p:grpSpPr>
        <p:sp>
          <p:nvSpPr>
            <p:cNvPr id="316" name="Google Shape;433;p18">
              <a:extLst>
                <a:ext uri="{FF2B5EF4-FFF2-40B4-BE49-F238E27FC236}">
                  <a16:creationId xmlns:a16="http://schemas.microsoft.com/office/drawing/2014/main" id="{13BD4F23-ACBE-4235-8E61-3025F2344FEE}"/>
                </a:ext>
              </a:extLst>
            </p:cNvPr>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7" name="Google Shape;434;p18">
              <a:extLst>
                <a:ext uri="{FF2B5EF4-FFF2-40B4-BE49-F238E27FC236}">
                  <a16:creationId xmlns:a16="http://schemas.microsoft.com/office/drawing/2014/main" id="{497797EE-66E4-4657-9A52-1362B9265CF4}"/>
                </a:ext>
              </a:extLst>
            </p:cNvPr>
            <p:cNvSpPr/>
            <p:nvPr/>
          </p:nvSpPr>
          <p:spPr>
            <a:xfrm>
              <a:off x="3961063" y="2327575"/>
              <a:ext cx="1771355" cy="464400"/>
            </a:xfrm>
            <a:prstGeom prst="roundRect">
              <a:avLst>
                <a:gd name="adj" fmla="val 50000"/>
              </a:avLst>
            </a:pr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318" name="Google Shape;435;p18">
            <a:extLst>
              <a:ext uri="{FF2B5EF4-FFF2-40B4-BE49-F238E27FC236}">
                <a16:creationId xmlns:a16="http://schemas.microsoft.com/office/drawing/2014/main" id="{44EC2FF2-7C91-4227-B812-3A99FB832FCC}"/>
              </a:ext>
            </a:extLst>
          </p:cNvPr>
          <p:cNvGrpSpPr/>
          <p:nvPr/>
        </p:nvGrpSpPr>
        <p:grpSpPr>
          <a:xfrm>
            <a:off x="3266701" y="2335191"/>
            <a:ext cx="5305800" cy="331805"/>
            <a:chOff x="4134997" y="2393875"/>
            <a:chExt cx="4399426" cy="331805"/>
          </a:xfrm>
        </p:grpSpPr>
        <p:sp>
          <p:nvSpPr>
            <p:cNvPr id="319" name="Google Shape;436;p18">
              <a:extLst>
                <a:ext uri="{FF2B5EF4-FFF2-40B4-BE49-F238E27FC236}">
                  <a16:creationId xmlns:a16="http://schemas.microsoft.com/office/drawing/2014/main" id="{79C14EBD-FF0B-4BFC-A769-2D5D9A70BECD}"/>
                </a:ext>
              </a:extLst>
            </p:cNvPr>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algn="r"/>
              <a:r>
                <a:rPr lang="en-MY" sz="1000" b="0" i="0" dirty="0">
                  <a:solidFill>
                    <a:srgbClr val="D1D5DB"/>
                  </a:solidFill>
                  <a:effectLst/>
                  <a:latin typeface="+mn-lt"/>
                </a:rPr>
                <a:t>NLP interfaces convert natural language queries into SQL commands, simplifying database interactions for non-technical users.</a:t>
              </a:r>
              <a:endParaRPr sz="1000" dirty="0">
                <a:latin typeface="+mn-lt"/>
                <a:ea typeface="Roboto"/>
                <a:cs typeface="Roboto"/>
                <a:sym typeface="Roboto"/>
              </a:endParaRPr>
            </a:p>
          </p:txBody>
        </p:sp>
        <p:sp>
          <p:nvSpPr>
            <p:cNvPr id="320" name="Google Shape;437;p18">
              <a:extLst>
                <a:ext uri="{FF2B5EF4-FFF2-40B4-BE49-F238E27FC236}">
                  <a16:creationId xmlns:a16="http://schemas.microsoft.com/office/drawing/2014/main" id="{DA0CCA60-C849-47F0-AFBA-D6CDB590C774}"/>
                </a:ext>
              </a:extLst>
            </p:cNvPr>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NLP</a:t>
              </a:r>
              <a:endParaRPr sz="1800" b="1" dirty="0">
                <a:solidFill>
                  <a:srgbClr val="FFFFFF"/>
                </a:solidFill>
                <a:latin typeface="Fira Sans Extra Condensed"/>
                <a:ea typeface="Fira Sans Extra Condensed"/>
                <a:cs typeface="Fira Sans Extra Condensed"/>
                <a:sym typeface="Fira Sans Extra Condensed"/>
              </a:endParaRPr>
            </a:p>
          </p:txBody>
        </p:sp>
      </p:grpSp>
      <p:grpSp>
        <p:nvGrpSpPr>
          <p:cNvPr id="321" name="Google Shape;439;p18">
            <a:extLst>
              <a:ext uri="{FF2B5EF4-FFF2-40B4-BE49-F238E27FC236}">
                <a16:creationId xmlns:a16="http://schemas.microsoft.com/office/drawing/2014/main" id="{F8E3D11C-3753-4A05-AD41-A96E4D4AD184}"/>
              </a:ext>
            </a:extLst>
          </p:cNvPr>
          <p:cNvGrpSpPr/>
          <p:nvPr/>
        </p:nvGrpSpPr>
        <p:grpSpPr>
          <a:xfrm>
            <a:off x="3693066" y="4173941"/>
            <a:ext cx="4725888" cy="650100"/>
            <a:chOff x="3961063" y="4241025"/>
            <a:chExt cx="4725888" cy="650100"/>
          </a:xfrm>
        </p:grpSpPr>
        <p:sp>
          <p:nvSpPr>
            <p:cNvPr id="322" name="Google Shape;440;p18">
              <a:extLst>
                <a:ext uri="{FF2B5EF4-FFF2-40B4-BE49-F238E27FC236}">
                  <a16:creationId xmlns:a16="http://schemas.microsoft.com/office/drawing/2014/main" id="{7BE979BC-E67B-4CED-AF70-2B5AB392E43C}"/>
                </a:ext>
              </a:extLst>
            </p:cNvPr>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441;p18">
              <a:extLst>
                <a:ext uri="{FF2B5EF4-FFF2-40B4-BE49-F238E27FC236}">
                  <a16:creationId xmlns:a16="http://schemas.microsoft.com/office/drawing/2014/main" id="{FDA4709E-6924-40C5-AD06-32F4031CA247}"/>
                </a:ext>
              </a:extLst>
            </p:cNvPr>
            <p:cNvSpPr/>
            <p:nvPr/>
          </p:nvSpPr>
          <p:spPr>
            <a:xfrm>
              <a:off x="3961063" y="4333875"/>
              <a:ext cx="2130000" cy="464400"/>
            </a:xfrm>
            <a:prstGeom prst="roundRect">
              <a:avLst>
                <a:gd name="adj" fmla="val 50000"/>
              </a:avLst>
            </a:prstGeom>
            <a:solidFill>
              <a:srgbClr val="2776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24" name="Google Shape;442;p18">
            <a:extLst>
              <a:ext uri="{FF2B5EF4-FFF2-40B4-BE49-F238E27FC236}">
                <a16:creationId xmlns:a16="http://schemas.microsoft.com/office/drawing/2014/main" id="{C70F7E6E-5EF4-4299-B05E-BF2055167622}"/>
              </a:ext>
            </a:extLst>
          </p:cNvPr>
          <p:cNvGrpSpPr/>
          <p:nvPr/>
        </p:nvGrpSpPr>
        <p:grpSpPr>
          <a:xfrm>
            <a:off x="3854283" y="4333083"/>
            <a:ext cx="4412143" cy="331809"/>
            <a:chOff x="4122280" y="4400167"/>
            <a:chExt cx="4412143" cy="331809"/>
          </a:xfrm>
        </p:grpSpPr>
        <p:sp>
          <p:nvSpPr>
            <p:cNvPr id="325" name="Google Shape;443;p18">
              <a:extLst>
                <a:ext uri="{FF2B5EF4-FFF2-40B4-BE49-F238E27FC236}">
                  <a16:creationId xmlns:a16="http://schemas.microsoft.com/office/drawing/2014/main" id="{BFCC9797-9522-47BD-A79A-A5ECF08C32E4}"/>
                </a:ext>
              </a:extLst>
            </p:cNvPr>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algn="r"/>
              <a:r>
                <a:rPr lang="en-US" sz="1000" b="0" i="0" dirty="0">
                  <a:solidFill>
                    <a:srgbClr val="D1D5DB"/>
                  </a:solidFill>
                  <a:effectLst/>
                  <a:latin typeface="+mn-lt"/>
                </a:rPr>
                <a:t>automate the detection and correction of data quality issues such as duplicates, missing values, and inaccuracies.</a:t>
              </a:r>
              <a:endParaRPr sz="1000" dirty="0">
                <a:latin typeface="+mn-lt"/>
                <a:ea typeface="Roboto"/>
                <a:cs typeface="Roboto"/>
                <a:sym typeface="Roboto"/>
              </a:endParaRPr>
            </a:p>
          </p:txBody>
        </p:sp>
        <p:sp>
          <p:nvSpPr>
            <p:cNvPr id="326" name="Google Shape;444;p18">
              <a:extLst>
                <a:ext uri="{FF2B5EF4-FFF2-40B4-BE49-F238E27FC236}">
                  <a16:creationId xmlns:a16="http://schemas.microsoft.com/office/drawing/2014/main" id="{5ADB329C-6966-4758-937A-6925E549CC91}"/>
                </a:ext>
              </a:extLst>
            </p:cNvPr>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algn="ctr"/>
              <a:r>
                <a:rPr lang="en" sz="1800" b="1" dirty="0">
                  <a:solidFill>
                    <a:srgbClr val="FFFFFF"/>
                  </a:solidFill>
                  <a:latin typeface="Fira Sans Extra Condensed"/>
                  <a:ea typeface="Fira Sans Extra Condensed"/>
                  <a:cs typeface="Fira Sans Extra Condensed"/>
                  <a:sym typeface="Fira Sans Extra Condensed"/>
                </a:rPr>
                <a:t>Data Quality</a:t>
              </a:r>
              <a:endParaRPr sz="1800" b="1" dirty="0">
                <a:solidFill>
                  <a:srgbClr val="FFFFFF"/>
                </a:solidFill>
                <a:latin typeface="Fira Sans Extra Condensed"/>
                <a:ea typeface="Fira Sans Extra Condensed"/>
                <a:cs typeface="Fira Sans Extra Condensed"/>
                <a:sym typeface="Fira Sans Extra Condensed"/>
              </a:endParaRPr>
            </a:p>
          </p:txBody>
        </p:sp>
      </p:grpSp>
      <p:sp>
        <p:nvSpPr>
          <p:cNvPr id="6" name="Subtitle 5">
            <a:extLst>
              <a:ext uri="{FF2B5EF4-FFF2-40B4-BE49-F238E27FC236}">
                <a16:creationId xmlns:a16="http://schemas.microsoft.com/office/drawing/2014/main" id="{A372DC8F-8BC6-4161-86DD-ABE15708B6B4}"/>
              </a:ext>
            </a:extLst>
          </p:cNvPr>
          <p:cNvSpPr>
            <a:spLocks noGrp="1"/>
          </p:cNvSpPr>
          <p:nvPr>
            <p:ph type="subTitle" idx="1"/>
          </p:nvPr>
        </p:nvSpPr>
        <p:spPr/>
        <p:txBody>
          <a:bodyPr/>
          <a:lstStyle/>
          <a:p>
            <a:pPr marL="139700" indent="0">
              <a:buNone/>
            </a:pPr>
            <a:r>
              <a:rPr lang="en-US" dirty="0"/>
              <a:t> </a:t>
            </a:r>
            <a:endParaRPr lang="en-MY" dirty="0"/>
          </a:p>
        </p:txBody>
      </p:sp>
      <p:sp>
        <p:nvSpPr>
          <p:cNvPr id="329" name="Google Shape;417;p18">
            <a:extLst>
              <a:ext uri="{FF2B5EF4-FFF2-40B4-BE49-F238E27FC236}">
                <a16:creationId xmlns:a16="http://schemas.microsoft.com/office/drawing/2014/main" id="{5F988BCA-1983-479C-943C-77E8AF50F8BD}"/>
              </a:ext>
            </a:extLst>
          </p:cNvPr>
          <p:cNvSpPr/>
          <p:nvPr/>
        </p:nvSpPr>
        <p:spPr>
          <a:xfrm>
            <a:off x="1957675" y="1332334"/>
            <a:ext cx="1469829" cy="2261498"/>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330" name="Google Shape;424;p18">
            <a:extLst>
              <a:ext uri="{FF2B5EF4-FFF2-40B4-BE49-F238E27FC236}">
                <a16:creationId xmlns:a16="http://schemas.microsoft.com/office/drawing/2014/main" id="{270D5733-993D-4F2B-A334-BD97958F2F87}"/>
              </a:ext>
            </a:extLst>
          </p:cNvPr>
          <p:cNvSpPr/>
          <p:nvPr/>
        </p:nvSpPr>
        <p:spPr>
          <a:xfrm>
            <a:off x="1924050" y="2216850"/>
            <a:ext cx="1564868" cy="1412176"/>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331" name="Google Shape;425;p18">
            <a:extLst>
              <a:ext uri="{FF2B5EF4-FFF2-40B4-BE49-F238E27FC236}">
                <a16:creationId xmlns:a16="http://schemas.microsoft.com/office/drawing/2014/main" id="{78229AF5-B585-42D6-8056-1A1F916BEE1A}"/>
              </a:ext>
            </a:extLst>
          </p:cNvPr>
          <p:cNvSpPr/>
          <p:nvPr/>
        </p:nvSpPr>
        <p:spPr>
          <a:xfrm>
            <a:off x="1952625" y="3307526"/>
            <a:ext cx="1569393" cy="3394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sp>
        <p:nvSpPr>
          <p:cNvPr id="335" name="Google Shape;438;p18">
            <a:extLst>
              <a:ext uri="{FF2B5EF4-FFF2-40B4-BE49-F238E27FC236}">
                <a16:creationId xmlns:a16="http://schemas.microsoft.com/office/drawing/2014/main" id="{CF7D5A50-1FB7-4842-A3AA-C1FE088697E3}"/>
              </a:ext>
            </a:extLst>
          </p:cNvPr>
          <p:cNvSpPr/>
          <p:nvPr/>
        </p:nvSpPr>
        <p:spPr>
          <a:xfrm>
            <a:off x="1972269" y="3523992"/>
            <a:ext cx="1873375" cy="1155548"/>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txBody>
          <a:bodyPr/>
          <a:lstStyle/>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C5F4-2074-4AC8-8E19-9076A1C5A6F7}"/>
              </a:ext>
            </a:extLst>
          </p:cNvPr>
          <p:cNvSpPr>
            <a:spLocks noGrp="1"/>
          </p:cNvSpPr>
          <p:nvPr>
            <p:ph type="title"/>
          </p:nvPr>
        </p:nvSpPr>
        <p:spPr/>
        <p:txBody>
          <a:bodyPr/>
          <a:lstStyle/>
          <a:p>
            <a:r>
              <a:rPr lang="en-US" dirty="0"/>
              <a:t>Examples </a:t>
            </a:r>
            <a:endParaRPr lang="en-MY" dirty="0"/>
          </a:p>
        </p:txBody>
      </p:sp>
      <p:sp>
        <p:nvSpPr>
          <p:cNvPr id="3" name="Subtitle 2">
            <a:extLst>
              <a:ext uri="{FF2B5EF4-FFF2-40B4-BE49-F238E27FC236}">
                <a16:creationId xmlns:a16="http://schemas.microsoft.com/office/drawing/2014/main" id="{E5542219-2603-4C94-9F2B-912A3802C2D6}"/>
              </a:ext>
            </a:extLst>
          </p:cNvPr>
          <p:cNvSpPr>
            <a:spLocks noGrp="1"/>
          </p:cNvSpPr>
          <p:nvPr>
            <p:ph type="subTitle" idx="1"/>
          </p:nvPr>
        </p:nvSpPr>
        <p:spPr/>
        <p:txBody>
          <a:bodyPr/>
          <a:lstStyle/>
          <a:p>
            <a:pPr marL="139700" indent="0">
              <a:buNone/>
            </a:pPr>
            <a:r>
              <a:rPr lang="en-US" dirty="0"/>
              <a:t> </a:t>
            </a:r>
            <a:endParaRPr lang="en-MY" dirty="0"/>
          </a:p>
        </p:txBody>
      </p:sp>
      <p:pic>
        <p:nvPicPr>
          <p:cNvPr id="9" name="Picture 8">
            <a:extLst>
              <a:ext uri="{FF2B5EF4-FFF2-40B4-BE49-F238E27FC236}">
                <a16:creationId xmlns:a16="http://schemas.microsoft.com/office/drawing/2014/main" id="{C5B7FDFB-6CAF-4746-A584-68021ABD5350}"/>
              </a:ext>
            </a:extLst>
          </p:cNvPr>
          <p:cNvPicPr>
            <a:picLocks noChangeAspect="1"/>
          </p:cNvPicPr>
          <p:nvPr/>
        </p:nvPicPr>
        <p:blipFill>
          <a:blip r:embed="rId2"/>
          <a:stretch>
            <a:fillRect/>
          </a:stretch>
        </p:blipFill>
        <p:spPr>
          <a:xfrm>
            <a:off x="720000" y="1172969"/>
            <a:ext cx="1424898" cy="801087"/>
          </a:xfrm>
          <a:prstGeom prst="rect">
            <a:avLst/>
          </a:prstGeom>
        </p:spPr>
      </p:pic>
      <p:pic>
        <p:nvPicPr>
          <p:cNvPr id="10" name="Picture 9">
            <a:extLst>
              <a:ext uri="{FF2B5EF4-FFF2-40B4-BE49-F238E27FC236}">
                <a16:creationId xmlns:a16="http://schemas.microsoft.com/office/drawing/2014/main" id="{013C3C76-41F6-42C9-A8C6-D3857ABF5EDE}"/>
              </a:ext>
            </a:extLst>
          </p:cNvPr>
          <p:cNvPicPr>
            <a:picLocks noChangeAspect="1"/>
          </p:cNvPicPr>
          <p:nvPr/>
        </p:nvPicPr>
        <p:blipFill>
          <a:blip r:embed="rId3"/>
          <a:stretch>
            <a:fillRect/>
          </a:stretch>
        </p:blipFill>
        <p:spPr>
          <a:xfrm>
            <a:off x="2564980" y="1172969"/>
            <a:ext cx="572701" cy="572701"/>
          </a:xfrm>
          <a:prstGeom prst="rect">
            <a:avLst/>
          </a:prstGeom>
        </p:spPr>
      </p:pic>
      <p:sp>
        <p:nvSpPr>
          <p:cNvPr id="11" name="TextBox 10">
            <a:extLst>
              <a:ext uri="{FF2B5EF4-FFF2-40B4-BE49-F238E27FC236}">
                <a16:creationId xmlns:a16="http://schemas.microsoft.com/office/drawing/2014/main" id="{20BEDCE6-C269-4BB0-9BFF-3674B34C3F3C}"/>
              </a:ext>
            </a:extLst>
          </p:cNvPr>
          <p:cNvSpPr txBox="1"/>
          <p:nvPr/>
        </p:nvSpPr>
        <p:spPr>
          <a:xfrm>
            <a:off x="2319908" y="1745670"/>
            <a:ext cx="1635545" cy="261610"/>
          </a:xfrm>
          <a:prstGeom prst="rect">
            <a:avLst/>
          </a:prstGeom>
          <a:noFill/>
        </p:spPr>
        <p:txBody>
          <a:bodyPr wrap="square" rtlCol="0">
            <a:spAutoFit/>
          </a:bodyPr>
          <a:lstStyle/>
          <a:p>
            <a:r>
              <a:rPr lang="en-US" sz="1100" dirty="0"/>
              <a:t>MS Auto Admin</a:t>
            </a:r>
            <a:endParaRPr lang="en-MY" sz="1100" dirty="0"/>
          </a:p>
        </p:txBody>
      </p:sp>
      <p:pic>
        <p:nvPicPr>
          <p:cNvPr id="12" name="Picture 11">
            <a:extLst>
              <a:ext uri="{FF2B5EF4-FFF2-40B4-BE49-F238E27FC236}">
                <a16:creationId xmlns:a16="http://schemas.microsoft.com/office/drawing/2014/main" id="{4D24F34B-8A00-4E66-B218-325B1F2A5B97}"/>
              </a:ext>
            </a:extLst>
          </p:cNvPr>
          <p:cNvPicPr>
            <a:picLocks noChangeAspect="1"/>
          </p:cNvPicPr>
          <p:nvPr/>
        </p:nvPicPr>
        <p:blipFill>
          <a:blip r:embed="rId4"/>
          <a:stretch>
            <a:fillRect/>
          </a:stretch>
        </p:blipFill>
        <p:spPr>
          <a:xfrm>
            <a:off x="3869400" y="1017724"/>
            <a:ext cx="1912662" cy="956331"/>
          </a:xfrm>
          <a:prstGeom prst="rect">
            <a:avLst/>
          </a:prstGeom>
        </p:spPr>
      </p:pic>
      <p:pic>
        <p:nvPicPr>
          <p:cNvPr id="14" name="Picture 13">
            <a:extLst>
              <a:ext uri="{FF2B5EF4-FFF2-40B4-BE49-F238E27FC236}">
                <a16:creationId xmlns:a16="http://schemas.microsoft.com/office/drawing/2014/main" id="{91F41BA5-4124-4A01-96E6-2E47C45E5763}"/>
              </a:ext>
            </a:extLst>
          </p:cNvPr>
          <p:cNvPicPr>
            <a:picLocks noChangeAspect="1"/>
          </p:cNvPicPr>
          <p:nvPr/>
        </p:nvPicPr>
        <p:blipFill>
          <a:blip r:embed="rId5"/>
          <a:stretch>
            <a:fillRect/>
          </a:stretch>
        </p:blipFill>
        <p:spPr>
          <a:xfrm>
            <a:off x="880424" y="2488412"/>
            <a:ext cx="1104050" cy="828675"/>
          </a:xfrm>
          <a:prstGeom prst="rect">
            <a:avLst/>
          </a:prstGeom>
        </p:spPr>
      </p:pic>
      <p:pic>
        <p:nvPicPr>
          <p:cNvPr id="15" name="Picture 14">
            <a:extLst>
              <a:ext uri="{FF2B5EF4-FFF2-40B4-BE49-F238E27FC236}">
                <a16:creationId xmlns:a16="http://schemas.microsoft.com/office/drawing/2014/main" id="{7623B0A4-9752-4683-A972-706CFE1D7A06}"/>
              </a:ext>
            </a:extLst>
          </p:cNvPr>
          <p:cNvPicPr>
            <a:picLocks noChangeAspect="1"/>
          </p:cNvPicPr>
          <p:nvPr/>
        </p:nvPicPr>
        <p:blipFill>
          <a:blip r:embed="rId6"/>
          <a:stretch>
            <a:fillRect/>
          </a:stretch>
        </p:blipFill>
        <p:spPr>
          <a:xfrm>
            <a:off x="2446373" y="2411193"/>
            <a:ext cx="811674" cy="828676"/>
          </a:xfrm>
          <a:prstGeom prst="rect">
            <a:avLst/>
          </a:prstGeom>
        </p:spPr>
      </p:pic>
      <p:pic>
        <p:nvPicPr>
          <p:cNvPr id="16" name="Picture 15">
            <a:extLst>
              <a:ext uri="{FF2B5EF4-FFF2-40B4-BE49-F238E27FC236}">
                <a16:creationId xmlns:a16="http://schemas.microsoft.com/office/drawing/2014/main" id="{52D24C72-0BC5-42E4-B1DF-DFC89EA0926B}"/>
              </a:ext>
            </a:extLst>
          </p:cNvPr>
          <p:cNvPicPr>
            <a:picLocks noChangeAspect="1"/>
          </p:cNvPicPr>
          <p:nvPr/>
        </p:nvPicPr>
        <p:blipFill>
          <a:blip r:embed="rId7"/>
          <a:stretch>
            <a:fillRect/>
          </a:stretch>
        </p:blipFill>
        <p:spPr>
          <a:xfrm>
            <a:off x="3819344" y="2287661"/>
            <a:ext cx="1962717" cy="981359"/>
          </a:xfrm>
          <a:prstGeom prst="rect">
            <a:avLst/>
          </a:prstGeom>
        </p:spPr>
      </p:pic>
      <p:pic>
        <p:nvPicPr>
          <p:cNvPr id="17" name="Picture 16">
            <a:extLst>
              <a:ext uri="{FF2B5EF4-FFF2-40B4-BE49-F238E27FC236}">
                <a16:creationId xmlns:a16="http://schemas.microsoft.com/office/drawing/2014/main" id="{928A53DF-C170-4034-9E2F-45FF70F77094}"/>
              </a:ext>
            </a:extLst>
          </p:cNvPr>
          <p:cNvPicPr>
            <a:picLocks noChangeAspect="1"/>
          </p:cNvPicPr>
          <p:nvPr/>
        </p:nvPicPr>
        <p:blipFill>
          <a:blip r:embed="rId8"/>
          <a:stretch>
            <a:fillRect/>
          </a:stretch>
        </p:blipFill>
        <p:spPr>
          <a:xfrm>
            <a:off x="880424" y="3481656"/>
            <a:ext cx="1216819" cy="1216819"/>
          </a:xfrm>
          <a:prstGeom prst="rect">
            <a:avLst/>
          </a:prstGeom>
        </p:spPr>
      </p:pic>
      <p:pic>
        <p:nvPicPr>
          <p:cNvPr id="18" name="Picture 17">
            <a:extLst>
              <a:ext uri="{FF2B5EF4-FFF2-40B4-BE49-F238E27FC236}">
                <a16:creationId xmlns:a16="http://schemas.microsoft.com/office/drawing/2014/main" id="{191CA496-813B-4ECA-80FC-193CFD083B22}"/>
              </a:ext>
            </a:extLst>
          </p:cNvPr>
          <p:cNvPicPr>
            <a:picLocks noChangeAspect="1"/>
          </p:cNvPicPr>
          <p:nvPr/>
        </p:nvPicPr>
        <p:blipFill>
          <a:blip r:embed="rId9"/>
          <a:stretch>
            <a:fillRect/>
          </a:stretch>
        </p:blipFill>
        <p:spPr>
          <a:xfrm>
            <a:off x="2564980" y="3679923"/>
            <a:ext cx="743953" cy="743953"/>
          </a:xfrm>
          <a:prstGeom prst="rect">
            <a:avLst/>
          </a:prstGeom>
        </p:spPr>
      </p:pic>
      <p:pic>
        <p:nvPicPr>
          <p:cNvPr id="19" name="Picture 18">
            <a:extLst>
              <a:ext uri="{FF2B5EF4-FFF2-40B4-BE49-F238E27FC236}">
                <a16:creationId xmlns:a16="http://schemas.microsoft.com/office/drawing/2014/main" id="{8D7A5244-817B-4EFE-8698-30B667D10C20}"/>
              </a:ext>
            </a:extLst>
          </p:cNvPr>
          <p:cNvPicPr>
            <a:picLocks noChangeAspect="1"/>
          </p:cNvPicPr>
          <p:nvPr/>
        </p:nvPicPr>
        <p:blipFill>
          <a:blip r:embed="rId10"/>
          <a:stretch>
            <a:fillRect/>
          </a:stretch>
        </p:blipFill>
        <p:spPr>
          <a:xfrm>
            <a:off x="4297973" y="3763947"/>
            <a:ext cx="1005458" cy="645316"/>
          </a:xfrm>
          <a:prstGeom prst="rect">
            <a:avLst/>
          </a:prstGeom>
        </p:spPr>
      </p:pic>
      <p:pic>
        <p:nvPicPr>
          <p:cNvPr id="20" name="Picture 19">
            <a:extLst>
              <a:ext uri="{FF2B5EF4-FFF2-40B4-BE49-F238E27FC236}">
                <a16:creationId xmlns:a16="http://schemas.microsoft.com/office/drawing/2014/main" id="{CC0B4FA8-3A4C-43E2-9A51-98519C02489C}"/>
              </a:ext>
            </a:extLst>
          </p:cNvPr>
          <p:cNvPicPr>
            <a:picLocks noChangeAspect="1"/>
          </p:cNvPicPr>
          <p:nvPr/>
        </p:nvPicPr>
        <p:blipFill>
          <a:blip r:embed="rId11"/>
          <a:stretch>
            <a:fillRect/>
          </a:stretch>
        </p:blipFill>
        <p:spPr>
          <a:xfrm>
            <a:off x="6348983" y="1280125"/>
            <a:ext cx="2525294" cy="2144118"/>
          </a:xfrm>
          <a:prstGeom prst="rect">
            <a:avLst/>
          </a:prstGeom>
        </p:spPr>
      </p:pic>
    </p:spTree>
    <p:extLst>
      <p:ext uri="{BB962C8B-B14F-4D97-AF65-F5344CB8AC3E}">
        <p14:creationId xmlns:p14="http://schemas.microsoft.com/office/powerpoint/2010/main" val="278294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grpSp>
        <p:nvGrpSpPr>
          <p:cNvPr id="239" name="Google Shape;1922;p38">
            <a:extLst>
              <a:ext uri="{FF2B5EF4-FFF2-40B4-BE49-F238E27FC236}">
                <a16:creationId xmlns:a16="http://schemas.microsoft.com/office/drawing/2014/main" id="{A796B7EE-E5DB-43DF-81A1-F67E7311CFC6}"/>
              </a:ext>
            </a:extLst>
          </p:cNvPr>
          <p:cNvGrpSpPr/>
          <p:nvPr/>
        </p:nvGrpSpPr>
        <p:grpSpPr>
          <a:xfrm>
            <a:off x="464440" y="1380506"/>
            <a:ext cx="2247902" cy="3550335"/>
            <a:chOff x="1085850" y="1181650"/>
            <a:chExt cx="2247902" cy="3550335"/>
          </a:xfrm>
        </p:grpSpPr>
        <p:sp>
          <p:nvSpPr>
            <p:cNvPr id="240" name="Google Shape;1923;p38">
              <a:extLst>
                <a:ext uri="{FF2B5EF4-FFF2-40B4-BE49-F238E27FC236}">
                  <a16:creationId xmlns:a16="http://schemas.microsoft.com/office/drawing/2014/main" id="{720D0E03-A5E3-41B0-A19A-D3BB83FECE6B}"/>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24;p38">
              <a:extLst>
                <a:ext uri="{FF2B5EF4-FFF2-40B4-BE49-F238E27FC236}">
                  <a16:creationId xmlns:a16="http://schemas.microsoft.com/office/drawing/2014/main" id="{61C3943D-F346-4304-983D-EC34F38C9700}"/>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25;p38">
              <a:extLst>
                <a:ext uri="{FF2B5EF4-FFF2-40B4-BE49-F238E27FC236}">
                  <a16:creationId xmlns:a16="http://schemas.microsoft.com/office/drawing/2014/main" id="{A9E87029-8917-4C45-B9C7-83C3FD87725F}"/>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26;p38">
              <a:extLst>
                <a:ext uri="{FF2B5EF4-FFF2-40B4-BE49-F238E27FC236}">
                  <a16:creationId xmlns:a16="http://schemas.microsoft.com/office/drawing/2014/main" id="{3C77B9BD-E653-458E-8A07-1AF7992460F4}"/>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27;p38">
              <a:extLst>
                <a:ext uri="{FF2B5EF4-FFF2-40B4-BE49-F238E27FC236}">
                  <a16:creationId xmlns:a16="http://schemas.microsoft.com/office/drawing/2014/main" id="{5AD99DC1-1B23-4436-A135-C001708240BF}"/>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928;p38">
              <a:extLst>
                <a:ext uri="{FF2B5EF4-FFF2-40B4-BE49-F238E27FC236}">
                  <a16:creationId xmlns:a16="http://schemas.microsoft.com/office/drawing/2014/main" id="{1E572CA7-D448-49C4-A4A0-973564524FFF}"/>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929;p38">
              <a:extLst>
                <a:ext uri="{FF2B5EF4-FFF2-40B4-BE49-F238E27FC236}">
                  <a16:creationId xmlns:a16="http://schemas.microsoft.com/office/drawing/2014/main" id="{A056F43E-FF2F-4542-B42B-7794D0FFDBAC}"/>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930;p38">
              <a:extLst>
                <a:ext uri="{FF2B5EF4-FFF2-40B4-BE49-F238E27FC236}">
                  <a16:creationId xmlns:a16="http://schemas.microsoft.com/office/drawing/2014/main" id="{62F3E347-7CF1-4729-A473-81E45C3B533F}"/>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931;p38">
              <a:extLst>
                <a:ext uri="{FF2B5EF4-FFF2-40B4-BE49-F238E27FC236}">
                  <a16:creationId xmlns:a16="http://schemas.microsoft.com/office/drawing/2014/main" id="{F16F4601-695B-4DF7-A2EE-39D9C7387BC2}"/>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932;p38">
              <a:extLst>
                <a:ext uri="{FF2B5EF4-FFF2-40B4-BE49-F238E27FC236}">
                  <a16:creationId xmlns:a16="http://schemas.microsoft.com/office/drawing/2014/main" id="{01D81528-268B-49DC-BCF9-BFB671D77A1D}"/>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933;p38">
              <a:extLst>
                <a:ext uri="{FF2B5EF4-FFF2-40B4-BE49-F238E27FC236}">
                  <a16:creationId xmlns:a16="http://schemas.microsoft.com/office/drawing/2014/main" id="{0971C301-321D-4762-B6B5-1A85ECE27339}"/>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934;p38">
              <a:extLst>
                <a:ext uri="{FF2B5EF4-FFF2-40B4-BE49-F238E27FC236}">
                  <a16:creationId xmlns:a16="http://schemas.microsoft.com/office/drawing/2014/main" id="{E7D8C57E-6914-41AB-AC63-65F867BB3CEE}"/>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935;p38">
              <a:extLst>
                <a:ext uri="{FF2B5EF4-FFF2-40B4-BE49-F238E27FC236}">
                  <a16:creationId xmlns:a16="http://schemas.microsoft.com/office/drawing/2014/main" id="{D089E711-285A-4412-8FDB-9BFF47EE1C3B}"/>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936;p38">
              <a:extLst>
                <a:ext uri="{FF2B5EF4-FFF2-40B4-BE49-F238E27FC236}">
                  <a16:creationId xmlns:a16="http://schemas.microsoft.com/office/drawing/2014/main" id="{18261324-2383-430A-85C0-0437171DD1C7}"/>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937;p38">
              <a:extLst>
                <a:ext uri="{FF2B5EF4-FFF2-40B4-BE49-F238E27FC236}">
                  <a16:creationId xmlns:a16="http://schemas.microsoft.com/office/drawing/2014/main" id="{4CF51E7F-EF59-4F85-B2FB-ED26193DB802}"/>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938;p38">
              <a:extLst>
                <a:ext uri="{FF2B5EF4-FFF2-40B4-BE49-F238E27FC236}">
                  <a16:creationId xmlns:a16="http://schemas.microsoft.com/office/drawing/2014/main" id="{0DA9DA6F-0CFA-41B4-888D-23AED7B0E354}"/>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939;p38">
              <a:extLst>
                <a:ext uri="{FF2B5EF4-FFF2-40B4-BE49-F238E27FC236}">
                  <a16:creationId xmlns:a16="http://schemas.microsoft.com/office/drawing/2014/main" id="{1B355FEF-19D9-418F-98C9-63F9A811822C}"/>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940;p38">
              <a:extLst>
                <a:ext uri="{FF2B5EF4-FFF2-40B4-BE49-F238E27FC236}">
                  <a16:creationId xmlns:a16="http://schemas.microsoft.com/office/drawing/2014/main" id="{EC19AB26-DCDA-47F4-A730-C004D451885D}"/>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941;p38">
              <a:extLst>
                <a:ext uri="{FF2B5EF4-FFF2-40B4-BE49-F238E27FC236}">
                  <a16:creationId xmlns:a16="http://schemas.microsoft.com/office/drawing/2014/main" id="{A512968E-12B8-4BA2-BB4C-F6597E5F3190}"/>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942;p38">
              <a:extLst>
                <a:ext uri="{FF2B5EF4-FFF2-40B4-BE49-F238E27FC236}">
                  <a16:creationId xmlns:a16="http://schemas.microsoft.com/office/drawing/2014/main" id="{6976ECD4-B3E4-4533-9D44-A8AD2FF7B5AA}"/>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943;p38">
              <a:extLst>
                <a:ext uri="{FF2B5EF4-FFF2-40B4-BE49-F238E27FC236}">
                  <a16:creationId xmlns:a16="http://schemas.microsoft.com/office/drawing/2014/main" id="{A9496A47-CC73-49B1-8E05-E5AE01D007D2}"/>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944;p38">
              <a:extLst>
                <a:ext uri="{FF2B5EF4-FFF2-40B4-BE49-F238E27FC236}">
                  <a16:creationId xmlns:a16="http://schemas.microsoft.com/office/drawing/2014/main" id="{403314D6-95DF-4A53-A0D4-157CA7D2DB55}"/>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945;p38">
              <a:extLst>
                <a:ext uri="{FF2B5EF4-FFF2-40B4-BE49-F238E27FC236}">
                  <a16:creationId xmlns:a16="http://schemas.microsoft.com/office/drawing/2014/main" id="{AD54F11B-D958-47D7-99F3-6C0ED29CA10E}"/>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946;p38">
              <a:extLst>
                <a:ext uri="{FF2B5EF4-FFF2-40B4-BE49-F238E27FC236}">
                  <a16:creationId xmlns:a16="http://schemas.microsoft.com/office/drawing/2014/main" id="{73C6A877-7064-4A66-B6CF-6FA902C9CE4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947;p38">
              <a:extLst>
                <a:ext uri="{FF2B5EF4-FFF2-40B4-BE49-F238E27FC236}">
                  <a16:creationId xmlns:a16="http://schemas.microsoft.com/office/drawing/2014/main" id="{8EF3930D-5BEB-484E-BBD3-B3AFE251B031}"/>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948;p38">
              <a:extLst>
                <a:ext uri="{FF2B5EF4-FFF2-40B4-BE49-F238E27FC236}">
                  <a16:creationId xmlns:a16="http://schemas.microsoft.com/office/drawing/2014/main" id="{86AAB2AD-7E6D-4B24-996C-7F7AFFC98A78}"/>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949;p38">
              <a:extLst>
                <a:ext uri="{FF2B5EF4-FFF2-40B4-BE49-F238E27FC236}">
                  <a16:creationId xmlns:a16="http://schemas.microsoft.com/office/drawing/2014/main" id="{C889DA8A-A07F-451F-A43E-66BB05E75976}"/>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950;p38">
              <a:extLst>
                <a:ext uri="{FF2B5EF4-FFF2-40B4-BE49-F238E27FC236}">
                  <a16:creationId xmlns:a16="http://schemas.microsoft.com/office/drawing/2014/main" id="{7E88049A-4722-4F8D-8D6F-0AE4881D7C29}"/>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951;p38">
              <a:extLst>
                <a:ext uri="{FF2B5EF4-FFF2-40B4-BE49-F238E27FC236}">
                  <a16:creationId xmlns:a16="http://schemas.microsoft.com/office/drawing/2014/main" id="{EBD23B5C-905D-4E4F-99D8-E9F56D9E615C}"/>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952;p38">
              <a:extLst>
                <a:ext uri="{FF2B5EF4-FFF2-40B4-BE49-F238E27FC236}">
                  <a16:creationId xmlns:a16="http://schemas.microsoft.com/office/drawing/2014/main" id="{79FEF9E1-290C-430B-9097-9B10408E917F}"/>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953;p38">
              <a:extLst>
                <a:ext uri="{FF2B5EF4-FFF2-40B4-BE49-F238E27FC236}">
                  <a16:creationId xmlns:a16="http://schemas.microsoft.com/office/drawing/2014/main" id="{2CADE2F8-3F0B-40BF-B119-4DF479EA2A2F}"/>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954;p38">
              <a:extLst>
                <a:ext uri="{FF2B5EF4-FFF2-40B4-BE49-F238E27FC236}">
                  <a16:creationId xmlns:a16="http://schemas.microsoft.com/office/drawing/2014/main" id="{365EE4AB-7C9F-4A87-847B-5BC3ACA0D90F}"/>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955;p38">
              <a:extLst>
                <a:ext uri="{FF2B5EF4-FFF2-40B4-BE49-F238E27FC236}">
                  <a16:creationId xmlns:a16="http://schemas.microsoft.com/office/drawing/2014/main" id="{B91D8F73-EE9A-411C-A281-822EA24CC20B}"/>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956;p38">
              <a:extLst>
                <a:ext uri="{FF2B5EF4-FFF2-40B4-BE49-F238E27FC236}">
                  <a16:creationId xmlns:a16="http://schemas.microsoft.com/office/drawing/2014/main" id="{272A85EF-52F2-4278-B02D-5A0BD5B8549E}"/>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957;p38">
              <a:extLst>
                <a:ext uri="{FF2B5EF4-FFF2-40B4-BE49-F238E27FC236}">
                  <a16:creationId xmlns:a16="http://schemas.microsoft.com/office/drawing/2014/main" id="{DAF64B9D-D054-4B7B-A478-E78A4268E24A}"/>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958;p38">
              <a:extLst>
                <a:ext uri="{FF2B5EF4-FFF2-40B4-BE49-F238E27FC236}">
                  <a16:creationId xmlns:a16="http://schemas.microsoft.com/office/drawing/2014/main" id="{E8BD32E3-8314-4E3B-8DED-94ADBEE5A02A}"/>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959;p38">
              <a:extLst>
                <a:ext uri="{FF2B5EF4-FFF2-40B4-BE49-F238E27FC236}">
                  <a16:creationId xmlns:a16="http://schemas.microsoft.com/office/drawing/2014/main" id="{906B7082-F2C9-4D15-998E-96CB0AFD5BA6}"/>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960;p38">
              <a:extLst>
                <a:ext uri="{FF2B5EF4-FFF2-40B4-BE49-F238E27FC236}">
                  <a16:creationId xmlns:a16="http://schemas.microsoft.com/office/drawing/2014/main" id="{CF5F0495-52F2-40FF-96F9-ECA7F29DFB3E}"/>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61;p38">
              <a:extLst>
                <a:ext uri="{FF2B5EF4-FFF2-40B4-BE49-F238E27FC236}">
                  <a16:creationId xmlns:a16="http://schemas.microsoft.com/office/drawing/2014/main" id="{C55D08E3-E8AA-47A1-A016-DBC96938432B}"/>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62;p38">
              <a:extLst>
                <a:ext uri="{FF2B5EF4-FFF2-40B4-BE49-F238E27FC236}">
                  <a16:creationId xmlns:a16="http://schemas.microsoft.com/office/drawing/2014/main" id="{2C30455A-459B-4875-8F65-EEA0CCBE17D0}"/>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63;p38">
              <a:extLst>
                <a:ext uri="{FF2B5EF4-FFF2-40B4-BE49-F238E27FC236}">
                  <a16:creationId xmlns:a16="http://schemas.microsoft.com/office/drawing/2014/main" id="{166F6EED-2218-4759-863A-36EFCDDD07BB}"/>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964;p38">
              <a:extLst>
                <a:ext uri="{FF2B5EF4-FFF2-40B4-BE49-F238E27FC236}">
                  <a16:creationId xmlns:a16="http://schemas.microsoft.com/office/drawing/2014/main" id="{CC8A422C-9A1E-46BC-A604-6B48F6E3AD29}"/>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965;p38">
              <a:extLst>
                <a:ext uri="{FF2B5EF4-FFF2-40B4-BE49-F238E27FC236}">
                  <a16:creationId xmlns:a16="http://schemas.microsoft.com/office/drawing/2014/main" id="{C524C983-922B-42F7-A369-5029FFDA0C08}"/>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66;p38">
              <a:extLst>
                <a:ext uri="{FF2B5EF4-FFF2-40B4-BE49-F238E27FC236}">
                  <a16:creationId xmlns:a16="http://schemas.microsoft.com/office/drawing/2014/main" id="{344D8D30-387B-4105-9827-1C2C94B5D0E7}"/>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67;p38">
              <a:extLst>
                <a:ext uri="{FF2B5EF4-FFF2-40B4-BE49-F238E27FC236}">
                  <a16:creationId xmlns:a16="http://schemas.microsoft.com/office/drawing/2014/main" id="{FC341700-C56D-4009-9487-8FF6536260A6}"/>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68;p38">
              <a:extLst>
                <a:ext uri="{FF2B5EF4-FFF2-40B4-BE49-F238E27FC236}">
                  <a16:creationId xmlns:a16="http://schemas.microsoft.com/office/drawing/2014/main" id="{E0C7C3C1-A7F9-4AF0-A87B-1D88B60A3D5B}"/>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9" name="Google Shape;1859;p51"/>
          <p:cNvSpPr txBox="1">
            <a:spLocks noGrp="1"/>
          </p:cNvSpPr>
          <p:nvPr>
            <p:ph type="title"/>
          </p:nvPr>
        </p:nvSpPr>
        <p:spPr>
          <a:xfrm>
            <a:off x="4052213" y="2853992"/>
            <a:ext cx="43857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PROBLEMS AND SOLUTIONS</a:t>
            </a:r>
            <a:endParaRPr dirty="0"/>
          </a:p>
        </p:txBody>
      </p:sp>
      <p:sp>
        <p:nvSpPr>
          <p:cNvPr id="1860" name="Google Shape;1860;p51"/>
          <p:cNvSpPr txBox="1">
            <a:spLocks noGrp="1"/>
          </p:cNvSpPr>
          <p:nvPr>
            <p:ph type="title" idx="2"/>
          </p:nvPr>
        </p:nvSpPr>
        <p:spPr>
          <a:xfrm>
            <a:off x="6373100" y="1359025"/>
            <a:ext cx="20574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61" name="Google Shape;1861;p51"/>
          <p:cNvSpPr txBox="1">
            <a:spLocks noGrp="1"/>
          </p:cNvSpPr>
          <p:nvPr>
            <p:ph type="subTitle" idx="1"/>
          </p:nvPr>
        </p:nvSpPr>
        <p:spPr>
          <a:xfrm>
            <a:off x="4044950" y="3437150"/>
            <a:ext cx="4385700" cy="68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Existing Problems and Solutions</a:t>
            </a:r>
            <a:endParaRPr dirty="0"/>
          </a:p>
        </p:txBody>
      </p:sp>
      <p:grpSp>
        <p:nvGrpSpPr>
          <p:cNvPr id="1862" name="Google Shape;1862;p51"/>
          <p:cNvGrpSpPr/>
          <p:nvPr/>
        </p:nvGrpSpPr>
        <p:grpSpPr>
          <a:xfrm rot="-5400000" flipH="1">
            <a:off x="5465262" y="1669119"/>
            <a:ext cx="1037096" cy="395597"/>
            <a:chOff x="-737950" y="458900"/>
            <a:chExt cx="317475" cy="121100"/>
          </a:xfrm>
        </p:grpSpPr>
        <p:sp>
          <p:nvSpPr>
            <p:cNvPr id="1863" name="Google Shape;1863;p5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51"/>
          <p:cNvGrpSpPr/>
          <p:nvPr/>
        </p:nvGrpSpPr>
        <p:grpSpPr>
          <a:xfrm>
            <a:off x="1841782" y="-11"/>
            <a:ext cx="2266663" cy="1528441"/>
            <a:chOff x="538275" y="2697150"/>
            <a:chExt cx="1257650" cy="848050"/>
          </a:xfrm>
        </p:grpSpPr>
        <p:sp>
          <p:nvSpPr>
            <p:cNvPr id="1867" name="Google Shape;1867;p51"/>
            <p:cNvSpPr/>
            <p:nvPr/>
          </p:nvSpPr>
          <p:spPr>
            <a:xfrm>
              <a:off x="1766250" y="3515625"/>
              <a:ext cx="28900" cy="29575"/>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1"/>
            <p:cNvSpPr/>
            <p:nvPr/>
          </p:nvSpPr>
          <p:spPr>
            <a:xfrm>
              <a:off x="1765500" y="3435000"/>
              <a:ext cx="30425" cy="28900"/>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1"/>
            <p:cNvSpPr/>
            <p:nvPr/>
          </p:nvSpPr>
          <p:spPr>
            <a:xfrm>
              <a:off x="1590725" y="3351400"/>
              <a:ext cx="29650" cy="29675"/>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1678100" y="3351400"/>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1"/>
            <p:cNvSpPr/>
            <p:nvPr/>
          </p:nvSpPr>
          <p:spPr>
            <a:xfrm>
              <a:off x="1764725" y="3351400"/>
              <a:ext cx="31200" cy="3042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1"/>
            <p:cNvSpPr/>
            <p:nvPr/>
          </p:nvSpPr>
          <p:spPr>
            <a:xfrm>
              <a:off x="1589950" y="3270100"/>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1"/>
            <p:cNvSpPr/>
            <p:nvPr/>
          </p:nvSpPr>
          <p:spPr>
            <a:xfrm>
              <a:off x="1678100"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1"/>
            <p:cNvSpPr/>
            <p:nvPr/>
          </p:nvSpPr>
          <p:spPr>
            <a:xfrm>
              <a:off x="1764725" y="3270850"/>
              <a:ext cx="31200" cy="29675"/>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1"/>
            <p:cNvSpPr/>
            <p:nvPr/>
          </p:nvSpPr>
          <p:spPr>
            <a:xfrm>
              <a:off x="16781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1"/>
            <p:cNvSpPr/>
            <p:nvPr/>
          </p:nvSpPr>
          <p:spPr>
            <a:xfrm>
              <a:off x="150257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1"/>
            <p:cNvSpPr/>
            <p:nvPr/>
          </p:nvSpPr>
          <p:spPr>
            <a:xfrm>
              <a:off x="1589950" y="3188025"/>
              <a:ext cx="30425" cy="3042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1"/>
            <p:cNvSpPr/>
            <p:nvPr/>
          </p:nvSpPr>
          <p:spPr>
            <a:xfrm>
              <a:off x="1764725" y="3188025"/>
              <a:ext cx="31200" cy="3042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1"/>
            <p:cNvSpPr/>
            <p:nvPr/>
          </p:nvSpPr>
          <p:spPr>
            <a:xfrm>
              <a:off x="1589950"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1"/>
            <p:cNvSpPr/>
            <p:nvPr/>
          </p:nvSpPr>
          <p:spPr>
            <a:xfrm>
              <a:off x="15025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1"/>
            <p:cNvSpPr/>
            <p:nvPr/>
          </p:nvSpPr>
          <p:spPr>
            <a:xfrm>
              <a:off x="1415175"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1"/>
            <p:cNvSpPr/>
            <p:nvPr/>
          </p:nvSpPr>
          <p:spPr>
            <a:xfrm>
              <a:off x="167810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1"/>
            <p:cNvSpPr/>
            <p:nvPr/>
          </p:nvSpPr>
          <p:spPr>
            <a:xfrm>
              <a:off x="1764725" y="3106725"/>
              <a:ext cx="31200" cy="3042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1"/>
            <p:cNvSpPr/>
            <p:nvPr/>
          </p:nvSpPr>
          <p:spPr>
            <a:xfrm>
              <a:off x="1678100"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1"/>
            <p:cNvSpPr/>
            <p:nvPr/>
          </p:nvSpPr>
          <p:spPr>
            <a:xfrm>
              <a:off x="1327800"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1"/>
            <p:cNvSpPr/>
            <p:nvPr/>
          </p:nvSpPr>
          <p:spPr>
            <a:xfrm>
              <a:off x="1589950" y="302390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1"/>
            <p:cNvSpPr/>
            <p:nvPr/>
          </p:nvSpPr>
          <p:spPr>
            <a:xfrm>
              <a:off x="1415175" y="3023900"/>
              <a:ext cx="30425" cy="30400"/>
            </a:xfrm>
            <a:custGeom>
              <a:avLst/>
              <a:gdLst/>
              <a:ahLst/>
              <a:cxnLst/>
              <a:rect l="l" t="t" r="r" b="b"/>
              <a:pathLst>
                <a:path w="1217" h="1216" extrusionOk="0">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1"/>
            <p:cNvSpPr/>
            <p:nvPr/>
          </p:nvSpPr>
          <p:spPr>
            <a:xfrm>
              <a:off x="1502575"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1"/>
            <p:cNvSpPr/>
            <p:nvPr/>
          </p:nvSpPr>
          <p:spPr>
            <a:xfrm>
              <a:off x="1765500" y="3024650"/>
              <a:ext cx="30425" cy="29650"/>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1"/>
            <p:cNvSpPr/>
            <p:nvPr/>
          </p:nvSpPr>
          <p:spPr>
            <a:xfrm>
              <a:off x="1589950" y="2941825"/>
              <a:ext cx="30425" cy="3042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1"/>
            <p:cNvSpPr/>
            <p:nvPr/>
          </p:nvSpPr>
          <p:spPr>
            <a:xfrm>
              <a:off x="1415175" y="2942575"/>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1"/>
            <p:cNvSpPr/>
            <p:nvPr/>
          </p:nvSpPr>
          <p:spPr>
            <a:xfrm>
              <a:off x="1502575"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1"/>
            <p:cNvSpPr/>
            <p:nvPr/>
          </p:nvSpPr>
          <p:spPr>
            <a:xfrm>
              <a:off x="1327800" y="2942575"/>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1"/>
            <p:cNvSpPr/>
            <p:nvPr/>
          </p:nvSpPr>
          <p:spPr>
            <a:xfrm>
              <a:off x="1678100"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1"/>
            <p:cNvSpPr/>
            <p:nvPr/>
          </p:nvSpPr>
          <p:spPr>
            <a:xfrm>
              <a:off x="1240400" y="2942575"/>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1"/>
            <p:cNvSpPr/>
            <p:nvPr/>
          </p:nvSpPr>
          <p:spPr>
            <a:xfrm>
              <a:off x="1765500" y="2943350"/>
              <a:ext cx="30425" cy="29650"/>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1"/>
            <p:cNvSpPr/>
            <p:nvPr/>
          </p:nvSpPr>
          <p:spPr>
            <a:xfrm>
              <a:off x="1327800"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1"/>
            <p:cNvSpPr/>
            <p:nvPr/>
          </p:nvSpPr>
          <p:spPr>
            <a:xfrm>
              <a:off x="1415175" y="2860525"/>
              <a:ext cx="30425" cy="30400"/>
            </a:xfrm>
            <a:custGeom>
              <a:avLst/>
              <a:gdLst/>
              <a:ahLst/>
              <a:cxnLst/>
              <a:rect l="l" t="t" r="r" b="b"/>
              <a:pathLst>
                <a:path w="1217" h="1216" extrusionOk="0">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1"/>
            <p:cNvSpPr/>
            <p:nvPr/>
          </p:nvSpPr>
          <p:spPr>
            <a:xfrm>
              <a:off x="1152275" y="2860525"/>
              <a:ext cx="30400" cy="30400"/>
            </a:xfrm>
            <a:custGeom>
              <a:avLst/>
              <a:gdLst/>
              <a:ahLst/>
              <a:cxnLst/>
              <a:rect l="l" t="t" r="r" b="b"/>
              <a:pathLst>
                <a:path w="1216" h="1216" extrusionOk="0">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1"/>
            <p:cNvSpPr/>
            <p:nvPr/>
          </p:nvSpPr>
          <p:spPr>
            <a:xfrm>
              <a:off x="1678100"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1"/>
            <p:cNvSpPr/>
            <p:nvPr/>
          </p:nvSpPr>
          <p:spPr>
            <a:xfrm>
              <a:off x="1589950" y="2860525"/>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1"/>
            <p:cNvSpPr/>
            <p:nvPr/>
          </p:nvSpPr>
          <p:spPr>
            <a:xfrm>
              <a:off x="1502575"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1"/>
            <p:cNvSpPr/>
            <p:nvPr/>
          </p:nvSpPr>
          <p:spPr>
            <a:xfrm>
              <a:off x="12404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1"/>
            <p:cNvSpPr/>
            <p:nvPr/>
          </p:nvSpPr>
          <p:spPr>
            <a:xfrm>
              <a:off x="1764725" y="2860525"/>
              <a:ext cx="31200" cy="3040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1"/>
            <p:cNvSpPr/>
            <p:nvPr/>
          </p:nvSpPr>
          <p:spPr>
            <a:xfrm>
              <a:off x="167810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1"/>
            <p:cNvSpPr/>
            <p:nvPr/>
          </p:nvSpPr>
          <p:spPr>
            <a:xfrm>
              <a:off x="1589950" y="2779200"/>
              <a:ext cx="30425" cy="3042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1"/>
            <p:cNvSpPr/>
            <p:nvPr/>
          </p:nvSpPr>
          <p:spPr>
            <a:xfrm>
              <a:off x="1415175" y="2779200"/>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1"/>
            <p:cNvSpPr/>
            <p:nvPr/>
          </p:nvSpPr>
          <p:spPr>
            <a:xfrm>
              <a:off x="1152275" y="2779200"/>
              <a:ext cx="30400" cy="30425"/>
            </a:xfrm>
            <a:custGeom>
              <a:avLst/>
              <a:gdLst/>
              <a:ahLst/>
              <a:cxnLst/>
              <a:rect l="l" t="t" r="r" b="b"/>
              <a:pathLst>
                <a:path w="1216" h="1217" extrusionOk="0">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p:nvPr/>
          </p:nvSpPr>
          <p:spPr>
            <a:xfrm>
              <a:off x="1502575"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1"/>
            <p:cNvSpPr/>
            <p:nvPr/>
          </p:nvSpPr>
          <p:spPr>
            <a:xfrm>
              <a:off x="1327800" y="2779200"/>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1064125" y="27792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1"/>
            <p:cNvSpPr/>
            <p:nvPr/>
          </p:nvSpPr>
          <p:spPr>
            <a:xfrm>
              <a:off x="1240400" y="2779200"/>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1"/>
            <p:cNvSpPr/>
            <p:nvPr/>
          </p:nvSpPr>
          <p:spPr>
            <a:xfrm>
              <a:off x="1764725" y="2777675"/>
              <a:ext cx="31200" cy="3042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9759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13278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1152275" y="269715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1"/>
            <p:cNvSpPr/>
            <p:nvPr/>
          </p:nvSpPr>
          <p:spPr>
            <a:xfrm>
              <a:off x="1064125" y="269715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1"/>
            <p:cNvSpPr/>
            <p:nvPr/>
          </p:nvSpPr>
          <p:spPr>
            <a:xfrm>
              <a:off x="12404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1"/>
            <p:cNvSpPr/>
            <p:nvPr/>
          </p:nvSpPr>
          <p:spPr>
            <a:xfrm>
              <a:off x="16781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1"/>
            <p:cNvSpPr/>
            <p:nvPr/>
          </p:nvSpPr>
          <p:spPr>
            <a:xfrm>
              <a:off x="1589950"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1"/>
            <p:cNvSpPr/>
            <p:nvPr/>
          </p:nvSpPr>
          <p:spPr>
            <a:xfrm>
              <a:off x="15025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1"/>
            <p:cNvSpPr/>
            <p:nvPr/>
          </p:nvSpPr>
          <p:spPr>
            <a:xfrm>
              <a:off x="1415175"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1"/>
            <p:cNvSpPr/>
            <p:nvPr/>
          </p:nvSpPr>
          <p:spPr>
            <a:xfrm>
              <a:off x="1765500" y="2697150"/>
              <a:ext cx="30425" cy="3040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1"/>
            <p:cNvSpPr/>
            <p:nvPr/>
          </p:nvSpPr>
          <p:spPr>
            <a:xfrm>
              <a:off x="8012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1"/>
            <p:cNvSpPr/>
            <p:nvPr/>
          </p:nvSpPr>
          <p:spPr>
            <a:xfrm>
              <a:off x="888575" y="2697150"/>
              <a:ext cx="30425" cy="30400"/>
            </a:xfrm>
            <a:custGeom>
              <a:avLst/>
              <a:gdLst/>
              <a:ahLst/>
              <a:cxnLst/>
              <a:rect l="l" t="t" r="r" b="b"/>
              <a:pathLst>
                <a:path w="1217" h="1216" extrusionOk="0">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1"/>
            <p:cNvSpPr/>
            <p:nvPr/>
          </p:nvSpPr>
          <p:spPr>
            <a:xfrm>
              <a:off x="62642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1"/>
            <p:cNvSpPr/>
            <p:nvPr/>
          </p:nvSpPr>
          <p:spPr>
            <a:xfrm>
              <a:off x="7138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1"/>
            <p:cNvSpPr/>
            <p:nvPr/>
          </p:nvSpPr>
          <p:spPr>
            <a:xfrm>
              <a:off x="539025" y="2697150"/>
              <a:ext cx="31950" cy="30400"/>
            </a:xfrm>
            <a:custGeom>
              <a:avLst/>
              <a:gdLst/>
              <a:ahLst/>
              <a:cxnLst/>
              <a:rect l="l" t="t" r="r" b="b"/>
              <a:pathLst>
                <a:path w="1278" h="1216" extrusionOk="0">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1"/>
            <p:cNvSpPr/>
            <p:nvPr/>
          </p:nvSpPr>
          <p:spPr>
            <a:xfrm>
              <a:off x="71305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1"/>
            <p:cNvSpPr/>
            <p:nvPr/>
          </p:nvSpPr>
          <p:spPr>
            <a:xfrm>
              <a:off x="977500" y="2779975"/>
              <a:ext cx="28900" cy="29650"/>
            </a:xfrm>
            <a:custGeom>
              <a:avLst/>
              <a:gdLst/>
              <a:ahLst/>
              <a:cxnLst/>
              <a:rect l="l" t="t" r="r" b="b"/>
              <a:pathLst>
                <a:path w="1156" h="1186" extrusionOk="0">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1"/>
            <p:cNvSpPr/>
            <p:nvPr/>
          </p:nvSpPr>
          <p:spPr>
            <a:xfrm>
              <a:off x="62565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1"/>
            <p:cNvSpPr/>
            <p:nvPr/>
          </p:nvSpPr>
          <p:spPr>
            <a:xfrm>
              <a:off x="888575"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1"/>
            <p:cNvSpPr/>
            <p:nvPr/>
          </p:nvSpPr>
          <p:spPr>
            <a:xfrm>
              <a:off x="80120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1"/>
            <p:cNvSpPr/>
            <p:nvPr/>
          </p:nvSpPr>
          <p:spPr>
            <a:xfrm>
              <a:off x="538275" y="2779200"/>
              <a:ext cx="31175" cy="30425"/>
            </a:xfrm>
            <a:custGeom>
              <a:avLst/>
              <a:gdLst/>
              <a:ahLst/>
              <a:cxnLst/>
              <a:rect l="l" t="t" r="r" b="b"/>
              <a:pathLst>
                <a:path w="1247" h="1217" extrusionOk="0">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1"/>
            <p:cNvSpPr/>
            <p:nvPr/>
          </p:nvSpPr>
          <p:spPr>
            <a:xfrm>
              <a:off x="801200"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1"/>
            <p:cNvSpPr/>
            <p:nvPr/>
          </p:nvSpPr>
          <p:spPr>
            <a:xfrm>
              <a:off x="7138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1"/>
            <p:cNvSpPr/>
            <p:nvPr/>
          </p:nvSpPr>
          <p:spPr>
            <a:xfrm>
              <a:off x="626425"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1"/>
            <p:cNvSpPr/>
            <p:nvPr/>
          </p:nvSpPr>
          <p:spPr>
            <a:xfrm>
              <a:off x="1064875" y="2860525"/>
              <a:ext cx="29650" cy="30400"/>
            </a:xfrm>
            <a:custGeom>
              <a:avLst/>
              <a:gdLst/>
              <a:ahLst/>
              <a:cxnLst/>
              <a:rect l="l" t="t" r="r" b="b"/>
              <a:pathLst>
                <a:path w="1186" h="1216" extrusionOk="0">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1"/>
            <p:cNvSpPr/>
            <p:nvPr/>
          </p:nvSpPr>
          <p:spPr>
            <a:xfrm>
              <a:off x="977500" y="2860525"/>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1"/>
            <p:cNvSpPr/>
            <p:nvPr/>
          </p:nvSpPr>
          <p:spPr>
            <a:xfrm>
              <a:off x="888575"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1"/>
            <p:cNvSpPr/>
            <p:nvPr/>
          </p:nvSpPr>
          <p:spPr>
            <a:xfrm>
              <a:off x="539025" y="2859750"/>
              <a:ext cx="30425" cy="30425"/>
            </a:xfrm>
            <a:custGeom>
              <a:avLst/>
              <a:gdLst/>
              <a:ahLst/>
              <a:cxnLst/>
              <a:rect l="l" t="t" r="r" b="b"/>
              <a:pathLst>
                <a:path w="1217" h="1217" extrusionOk="0">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1"/>
            <p:cNvSpPr/>
            <p:nvPr/>
          </p:nvSpPr>
          <p:spPr>
            <a:xfrm>
              <a:off x="713050" y="2942575"/>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1"/>
            <p:cNvSpPr/>
            <p:nvPr/>
          </p:nvSpPr>
          <p:spPr>
            <a:xfrm>
              <a:off x="801200"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1"/>
            <p:cNvSpPr/>
            <p:nvPr/>
          </p:nvSpPr>
          <p:spPr>
            <a:xfrm>
              <a:off x="625650" y="294257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1"/>
            <p:cNvSpPr/>
            <p:nvPr/>
          </p:nvSpPr>
          <p:spPr>
            <a:xfrm>
              <a:off x="977500" y="2941825"/>
              <a:ext cx="30400" cy="30425"/>
            </a:xfrm>
            <a:custGeom>
              <a:avLst/>
              <a:gdLst/>
              <a:ahLst/>
              <a:cxnLst/>
              <a:rect l="l" t="t" r="r" b="b"/>
              <a:pathLst>
                <a:path w="1216" h="1217" extrusionOk="0">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1"/>
            <p:cNvSpPr/>
            <p:nvPr/>
          </p:nvSpPr>
          <p:spPr>
            <a:xfrm>
              <a:off x="1064125" y="2941825"/>
              <a:ext cx="30400" cy="30425"/>
            </a:xfrm>
            <a:custGeom>
              <a:avLst/>
              <a:gdLst/>
              <a:ahLst/>
              <a:cxnLst/>
              <a:rect l="l" t="t" r="r" b="b"/>
              <a:pathLst>
                <a:path w="1216" h="1217" extrusionOk="0">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1"/>
            <p:cNvSpPr/>
            <p:nvPr/>
          </p:nvSpPr>
          <p:spPr>
            <a:xfrm>
              <a:off x="888575"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1"/>
            <p:cNvSpPr/>
            <p:nvPr/>
          </p:nvSpPr>
          <p:spPr>
            <a:xfrm>
              <a:off x="1152275" y="2943350"/>
              <a:ext cx="28900" cy="29650"/>
            </a:xfrm>
            <a:custGeom>
              <a:avLst/>
              <a:gdLst/>
              <a:ahLst/>
              <a:cxnLst/>
              <a:rect l="l" t="t" r="r" b="b"/>
              <a:pathLst>
                <a:path w="1156" h="1186" extrusionOk="0">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1"/>
            <p:cNvSpPr/>
            <p:nvPr/>
          </p:nvSpPr>
          <p:spPr>
            <a:xfrm>
              <a:off x="538275" y="2942575"/>
              <a:ext cx="30425" cy="28900"/>
            </a:xfrm>
            <a:custGeom>
              <a:avLst/>
              <a:gdLst/>
              <a:ahLst/>
              <a:cxnLst/>
              <a:rect l="l" t="t" r="r" b="b"/>
              <a:pathLst>
                <a:path w="1217" h="1156" extrusionOk="0">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1"/>
            <p:cNvSpPr/>
            <p:nvPr/>
          </p:nvSpPr>
          <p:spPr>
            <a:xfrm>
              <a:off x="713800" y="3023900"/>
              <a:ext cx="30425" cy="30400"/>
            </a:xfrm>
            <a:custGeom>
              <a:avLst/>
              <a:gdLst/>
              <a:ahLst/>
              <a:cxnLst/>
              <a:rect l="l" t="t" r="r" b="b"/>
              <a:pathLst>
                <a:path w="1217" h="1216" extrusionOk="0">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1"/>
            <p:cNvSpPr/>
            <p:nvPr/>
          </p:nvSpPr>
          <p:spPr>
            <a:xfrm>
              <a:off x="1240400" y="3024650"/>
              <a:ext cx="30425" cy="30425"/>
            </a:xfrm>
            <a:custGeom>
              <a:avLst/>
              <a:gdLst/>
              <a:ahLst/>
              <a:cxnLst/>
              <a:rect l="l" t="t" r="r" b="b"/>
              <a:pathLst>
                <a:path w="1217" h="1217" extrusionOk="0">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1"/>
            <p:cNvSpPr/>
            <p:nvPr/>
          </p:nvSpPr>
          <p:spPr>
            <a:xfrm>
              <a:off x="1152275"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1"/>
            <p:cNvSpPr/>
            <p:nvPr/>
          </p:nvSpPr>
          <p:spPr>
            <a:xfrm>
              <a:off x="626425"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1"/>
            <p:cNvSpPr/>
            <p:nvPr/>
          </p:nvSpPr>
          <p:spPr>
            <a:xfrm>
              <a:off x="1064125" y="302390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1"/>
            <p:cNvSpPr/>
            <p:nvPr/>
          </p:nvSpPr>
          <p:spPr>
            <a:xfrm>
              <a:off x="888575"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1"/>
            <p:cNvSpPr/>
            <p:nvPr/>
          </p:nvSpPr>
          <p:spPr>
            <a:xfrm>
              <a:off x="977500"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1"/>
            <p:cNvSpPr/>
            <p:nvPr/>
          </p:nvSpPr>
          <p:spPr>
            <a:xfrm>
              <a:off x="801200"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1"/>
            <p:cNvSpPr/>
            <p:nvPr/>
          </p:nvSpPr>
          <p:spPr>
            <a:xfrm>
              <a:off x="539025" y="3023900"/>
              <a:ext cx="31950" cy="30400"/>
            </a:xfrm>
            <a:custGeom>
              <a:avLst/>
              <a:gdLst/>
              <a:ahLst/>
              <a:cxnLst/>
              <a:rect l="l" t="t" r="r" b="b"/>
              <a:pathLst>
                <a:path w="1278" h="1216" extrusionOk="0">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1"/>
            <p:cNvSpPr/>
            <p:nvPr/>
          </p:nvSpPr>
          <p:spPr>
            <a:xfrm>
              <a:off x="1239650" y="3106725"/>
              <a:ext cx="30425" cy="30425"/>
            </a:xfrm>
            <a:custGeom>
              <a:avLst/>
              <a:gdLst/>
              <a:ahLst/>
              <a:cxnLst/>
              <a:rect l="l" t="t" r="r" b="b"/>
              <a:pathLst>
                <a:path w="1217" h="1217" extrusionOk="0">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1"/>
            <p:cNvSpPr/>
            <p:nvPr/>
          </p:nvSpPr>
          <p:spPr>
            <a:xfrm>
              <a:off x="1152275" y="310672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1"/>
            <p:cNvSpPr/>
            <p:nvPr/>
          </p:nvSpPr>
          <p:spPr>
            <a:xfrm>
              <a:off x="10633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1"/>
            <p:cNvSpPr/>
            <p:nvPr/>
          </p:nvSpPr>
          <p:spPr>
            <a:xfrm>
              <a:off x="888575"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1"/>
            <p:cNvSpPr/>
            <p:nvPr/>
          </p:nvSpPr>
          <p:spPr>
            <a:xfrm>
              <a:off x="6256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1"/>
            <p:cNvSpPr/>
            <p:nvPr/>
          </p:nvSpPr>
          <p:spPr>
            <a:xfrm>
              <a:off x="1327800" y="3106725"/>
              <a:ext cx="29650" cy="29650"/>
            </a:xfrm>
            <a:custGeom>
              <a:avLst/>
              <a:gdLst/>
              <a:ahLst/>
              <a:cxnLst/>
              <a:rect l="l" t="t" r="r" b="b"/>
              <a:pathLst>
                <a:path w="1186" h="1186" extrusionOk="0">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1"/>
            <p:cNvSpPr/>
            <p:nvPr/>
          </p:nvSpPr>
          <p:spPr>
            <a:xfrm>
              <a:off x="80120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1"/>
            <p:cNvSpPr/>
            <p:nvPr/>
          </p:nvSpPr>
          <p:spPr>
            <a:xfrm>
              <a:off x="9759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1"/>
            <p:cNvSpPr/>
            <p:nvPr/>
          </p:nvSpPr>
          <p:spPr>
            <a:xfrm>
              <a:off x="71305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1"/>
            <p:cNvSpPr/>
            <p:nvPr/>
          </p:nvSpPr>
          <p:spPr>
            <a:xfrm>
              <a:off x="538275" y="3107475"/>
              <a:ext cx="31175" cy="30425"/>
            </a:xfrm>
            <a:custGeom>
              <a:avLst/>
              <a:gdLst/>
              <a:ahLst/>
              <a:cxnLst/>
              <a:rect l="l" t="t" r="r" b="b"/>
              <a:pathLst>
                <a:path w="1247" h="1217" extrusionOk="0">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1"/>
            <p:cNvSpPr/>
            <p:nvPr/>
          </p:nvSpPr>
          <p:spPr>
            <a:xfrm>
              <a:off x="1415175" y="3188025"/>
              <a:ext cx="29675" cy="30425"/>
            </a:xfrm>
            <a:custGeom>
              <a:avLst/>
              <a:gdLst/>
              <a:ahLst/>
              <a:cxnLst/>
              <a:rect l="l" t="t" r="r" b="b"/>
              <a:pathLst>
                <a:path w="1187" h="1217" extrusionOk="0">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1"/>
            <p:cNvSpPr/>
            <p:nvPr/>
          </p:nvSpPr>
          <p:spPr>
            <a:xfrm>
              <a:off x="7138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1"/>
            <p:cNvSpPr/>
            <p:nvPr/>
          </p:nvSpPr>
          <p:spPr>
            <a:xfrm>
              <a:off x="62642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1"/>
            <p:cNvSpPr/>
            <p:nvPr/>
          </p:nvSpPr>
          <p:spPr>
            <a:xfrm>
              <a:off x="977500"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1"/>
            <p:cNvSpPr/>
            <p:nvPr/>
          </p:nvSpPr>
          <p:spPr>
            <a:xfrm>
              <a:off x="13278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888575"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8012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12404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1064125" y="3188025"/>
              <a:ext cx="30400" cy="30425"/>
            </a:xfrm>
            <a:custGeom>
              <a:avLst/>
              <a:gdLst/>
              <a:ahLst/>
              <a:cxnLst/>
              <a:rect l="l" t="t" r="r" b="b"/>
              <a:pathLst>
                <a:path w="1216" h="1217" extrusionOk="0">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1152275"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539025" y="3189550"/>
              <a:ext cx="29675" cy="28900"/>
            </a:xfrm>
            <a:custGeom>
              <a:avLst/>
              <a:gdLst/>
              <a:ahLst/>
              <a:cxnLst/>
              <a:rect l="l" t="t" r="r" b="b"/>
              <a:pathLst>
                <a:path w="1187" h="1156" extrusionOk="0">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888575"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977500"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626425"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801200" y="3270100"/>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7138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12404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1502575" y="3270100"/>
              <a:ext cx="30425" cy="3042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1415175" y="3270100"/>
              <a:ext cx="30425" cy="30425"/>
            </a:xfrm>
            <a:custGeom>
              <a:avLst/>
              <a:gdLst/>
              <a:ahLst/>
              <a:cxnLst/>
              <a:rect l="l" t="t" r="r" b="b"/>
              <a:pathLst>
                <a:path w="1217" h="1217" extrusionOk="0">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1152275"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1327800"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1064125" y="3270100"/>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538275" y="3270100"/>
              <a:ext cx="28125" cy="28125"/>
            </a:xfrm>
            <a:custGeom>
              <a:avLst/>
              <a:gdLst/>
              <a:ahLst/>
              <a:cxnLst/>
              <a:rect l="l" t="t" r="r" b="b"/>
              <a:pathLst>
                <a:path w="1125" h="1125" extrusionOk="0">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1502575" y="3352100"/>
              <a:ext cx="30425" cy="29725"/>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801200"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1"/>
            <p:cNvSpPr/>
            <p:nvPr/>
          </p:nvSpPr>
          <p:spPr>
            <a:xfrm>
              <a:off x="889350" y="3352100"/>
              <a:ext cx="30400" cy="29725"/>
            </a:xfrm>
            <a:custGeom>
              <a:avLst/>
              <a:gdLst/>
              <a:ahLst/>
              <a:cxnLst/>
              <a:rect l="l" t="t" r="r" b="b"/>
              <a:pathLst>
                <a:path w="1216" h="1189" extrusionOk="0">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1"/>
            <p:cNvSpPr/>
            <p:nvPr/>
          </p:nvSpPr>
          <p:spPr>
            <a:xfrm>
              <a:off x="7138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26425"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977500" y="3352100"/>
              <a:ext cx="29650" cy="29725"/>
            </a:xfrm>
            <a:custGeom>
              <a:avLst/>
              <a:gdLst/>
              <a:ahLst/>
              <a:cxnLst/>
              <a:rect l="l" t="t" r="r" b="b"/>
              <a:pathLst>
                <a:path w="1186" h="1189" extrusionOk="0">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1"/>
            <p:cNvSpPr/>
            <p:nvPr/>
          </p:nvSpPr>
          <p:spPr>
            <a:xfrm>
              <a:off x="1327800" y="3352100"/>
              <a:ext cx="30425" cy="29725"/>
            </a:xfrm>
            <a:custGeom>
              <a:avLst/>
              <a:gdLst/>
              <a:ahLst/>
              <a:cxnLst/>
              <a:rect l="l" t="t" r="r" b="b"/>
              <a:pathLst>
                <a:path w="1217" h="1189" extrusionOk="0">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1"/>
            <p:cNvSpPr/>
            <p:nvPr/>
          </p:nvSpPr>
          <p:spPr>
            <a:xfrm>
              <a:off x="12404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1415175" y="3352100"/>
              <a:ext cx="30425" cy="29725"/>
            </a:xfrm>
            <a:custGeom>
              <a:avLst/>
              <a:gdLst/>
              <a:ahLst/>
              <a:cxnLst/>
              <a:rect l="l" t="t" r="r" b="b"/>
              <a:pathLst>
                <a:path w="1217" h="1189" extrusionOk="0">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1064875" y="3352100"/>
              <a:ext cx="29650" cy="29725"/>
            </a:xfrm>
            <a:custGeom>
              <a:avLst/>
              <a:gdLst/>
              <a:ahLst/>
              <a:cxnLst/>
              <a:rect l="l" t="t" r="r" b="b"/>
              <a:pathLst>
                <a:path w="1186" h="1189" extrusionOk="0">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1152275" y="3352100"/>
              <a:ext cx="30400" cy="29725"/>
            </a:xfrm>
            <a:custGeom>
              <a:avLst/>
              <a:gdLst/>
              <a:ahLst/>
              <a:cxnLst/>
              <a:rect l="l" t="t" r="r" b="b"/>
              <a:pathLst>
                <a:path w="1216" h="1189" extrusionOk="0">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539025" y="3351400"/>
              <a:ext cx="30425" cy="30425"/>
            </a:xfrm>
            <a:custGeom>
              <a:avLst/>
              <a:gdLst/>
              <a:ahLst/>
              <a:cxnLst/>
              <a:rect l="l" t="t" r="r" b="b"/>
              <a:pathLst>
                <a:path w="1217" h="1217" extrusionOk="0">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1502575" y="3433475"/>
              <a:ext cx="28900" cy="3042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12404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1678100" y="3433475"/>
              <a:ext cx="30425" cy="3042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1152275" y="343347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13278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15907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1415175" y="343347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1064875" y="3433475"/>
              <a:ext cx="29650" cy="30425"/>
            </a:xfrm>
            <a:custGeom>
              <a:avLst/>
              <a:gdLst/>
              <a:ahLst/>
              <a:cxnLst/>
              <a:rect l="l" t="t" r="r" b="b"/>
              <a:pathLst>
                <a:path w="1186" h="1217" extrusionOk="0">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977500" y="3433475"/>
              <a:ext cx="29650" cy="30425"/>
            </a:xfrm>
            <a:custGeom>
              <a:avLst/>
              <a:gdLst/>
              <a:ahLst/>
              <a:cxnLst/>
              <a:rect l="l" t="t" r="r" b="b"/>
              <a:pathLst>
                <a:path w="1186" h="1217" extrusionOk="0">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6264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7138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8012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889350" y="3433475"/>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538275" y="3434225"/>
              <a:ext cx="28125" cy="28900"/>
            </a:xfrm>
            <a:custGeom>
              <a:avLst/>
              <a:gdLst/>
              <a:ahLst/>
              <a:cxnLst/>
              <a:rect l="l" t="t" r="r" b="b"/>
              <a:pathLst>
                <a:path w="1125" h="1156" extrusionOk="0">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1152275"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16781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1064125" y="3514775"/>
              <a:ext cx="30400" cy="30425"/>
            </a:xfrm>
            <a:custGeom>
              <a:avLst/>
              <a:gdLst/>
              <a:ahLst/>
              <a:cxnLst/>
              <a:rect l="l" t="t" r="r" b="b"/>
              <a:pathLst>
                <a:path w="1216" h="1217" extrusionOk="0">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1"/>
            <p:cNvSpPr/>
            <p:nvPr/>
          </p:nvSpPr>
          <p:spPr>
            <a:xfrm>
              <a:off x="1589950" y="3514775"/>
              <a:ext cx="30425" cy="3042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1327800"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1415175" y="3514775"/>
              <a:ext cx="30425" cy="30425"/>
            </a:xfrm>
            <a:custGeom>
              <a:avLst/>
              <a:gdLst/>
              <a:ahLst/>
              <a:cxnLst/>
              <a:rect l="l" t="t" r="r" b="b"/>
              <a:pathLst>
                <a:path w="1217" h="1217" extrusionOk="0">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1"/>
            <p:cNvSpPr/>
            <p:nvPr/>
          </p:nvSpPr>
          <p:spPr>
            <a:xfrm>
              <a:off x="1502575" y="3514775"/>
              <a:ext cx="28900" cy="3042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1"/>
            <p:cNvSpPr/>
            <p:nvPr/>
          </p:nvSpPr>
          <p:spPr>
            <a:xfrm>
              <a:off x="12404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7138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801200" y="3514775"/>
              <a:ext cx="30425" cy="30425"/>
            </a:xfrm>
            <a:custGeom>
              <a:avLst/>
              <a:gdLst/>
              <a:ahLst/>
              <a:cxnLst/>
              <a:rect l="l" t="t" r="r" b="b"/>
              <a:pathLst>
                <a:path w="1217" h="1217"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626425"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888575" y="35147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977500"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539025" y="3515550"/>
              <a:ext cx="28900" cy="28900"/>
            </a:xfrm>
            <a:custGeom>
              <a:avLst/>
              <a:gdLst/>
              <a:ahLst/>
              <a:cxnLst/>
              <a:rect l="l" t="t" r="r" b="b"/>
              <a:pathLst>
                <a:path w="1156" h="1156" extrusionOk="0">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nical Report by Slidesgo">
  <a:themeElements>
    <a:clrScheme name="Simple Light">
      <a:dk1>
        <a:srgbClr val="3F5294"/>
      </a:dk1>
      <a:lt1>
        <a:srgbClr val="FFFFFF"/>
      </a:lt1>
      <a:dk2>
        <a:srgbClr val="5387ED"/>
      </a:dk2>
      <a:lt2>
        <a:srgbClr val="FFFFFF"/>
      </a:lt2>
      <a:accent1>
        <a:srgbClr val="FFFFFF"/>
      </a:accent1>
      <a:accent2>
        <a:srgbClr val="FFFFFF"/>
      </a:accent2>
      <a:accent3>
        <a:srgbClr val="FFFFFF"/>
      </a:accent3>
      <a:accent4>
        <a:srgbClr val="FFFFFF"/>
      </a:accent4>
      <a:accent5>
        <a:srgbClr val="FFFFFF"/>
      </a:accent5>
      <a:accent6>
        <a:srgbClr val="FFFFFF"/>
      </a:accent6>
      <a:hlink>
        <a:srgbClr val="3F52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489</Words>
  <Application>Microsoft Office PowerPoint</Application>
  <PresentationFormat>On-screen Show (16:9)</PresentationFormat>
  <Paragraphs>107</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Curlz MT</vt:lpstr>
      <vt:lpstr>Nunito Light</vt:lpstr>
      <vt:lpstr>Raleway</vt:lpstr>
      <vt:lpstr>PT Sans</vt:lpstr>
      <vt:lpstr>Roboto</vt:lpstr>
      <vt:lpstr>Bebas Neue</vt:lpstr>
      <vt:lpstr>Fira Sans Extra Condensed</vt:lpstr>
      <vt:lpstr>Technical Report by Slidesgo</vt:lpstr>
      <vt:lpstr>MACHINE LEARNING IN DATABASES</vt:lpstr>
      <vt:lpstr>Table of contents</vt:lpstr>
      <vt:lpstr>Introduction</vt:lpstr>
      <vt:lpstr>What is Machine Learning?</vt:lpstr>
      <vt:lpstr>Use of ML</vt:lpstr>
      <vt:lpstr>ML and DB relationship</vt:lpstr>
      <vt:lpstr>Current application  in Databases</vt:lpstr>
      <vt:lpstr>Examples </vt:lpstr>
      <vt:lpstr>PROBLEMS AND SOLUTIONS</vt:lpstr>
      <vt:lpstr>Problems</vt:lpstr>
      <vt:lpstr>   SOLUTIONS</vt:lpstr>
      <vt:lpstr>Conclusion</vt:lpstr>
      <vt:lpstr>SWOT Analysis</vt:lpstr>
      <vt:lpstr>"We're still at the beginning of AI." — Jeff Bezos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DATABASES</dc:title>
  <cp:lastModifiedBy>DAIYAN KHAN PATHAN</cp:lastModifiedBy>
  <cp:revision>27</cp:revision>
  <dcterms:modified xsi:type="dcterms:W3CDTF">2023-09-28T09:23:33Z</dcterms:modified>
</cp:coreProperties>
</file>