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custDataLst>
    <p:tags r:id="rId1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75ACA-EB0A-453F-AFED-CA6DE45E910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9E794-5179-4EF2-B6A4-0F69CA89C2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F5F3C-B3B7-4060-98C7-5EC12F2B74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32C54-9772-4F5C-A73E-929C1A912F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17A6E-316A-47A9-914E-147E9ADBBE3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BEF06-52FB-4995-9613-DA1FB748A4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8B31F-F8C1-4290-9F92-165728F129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6257E-6AF0-4075-8CAF-75D23840DD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806D-CB59-4703-93D8-7BEFC14B1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EDD9-6988-4722-9640-11C3A3971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806D-CB59-4703-93D8-7BEFC14B1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EDD9-6988-4722-9640-11C3A3971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806D-CB59-4703-93D8-7BEFC14B1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EDD9-6988-4722-9640-11C3A3971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806D-CB59-4703-93D8-7BEFC14B1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EDD9-6988-4722-9640-11C3A3971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806D-CB59-4703-93D8-7BEFC14B1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EDD9-6988-4722-9640-11C3A3971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806D-CB59-4703-93D8-7BEFC14B1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EDD9-6988-4722-9640-11C3A3971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806D-CB59-4703-93D8-7BEFC14B1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EDD9-6988-4722-9640-11C3A3971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8CF63-F310-453C-AE64-AFD560EB9A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C26F0-84E4-4950-878A-356196825C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806D-CB59-4703-93D8-7BEFC14B1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EDD9-6988-4722-9640-11C3A3971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806D-CB59-4703-93D8-7BEFC14B1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EDD9-6988-4722-9640-11C3A3971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806D-CB59-4703-93D8-7BEFC14B1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EDD9-6988-4722-9640-11C3A3971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806D-CB59-4703-93D8-7BEFC14B1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EDD9-6988-4722-9640-11C3A3971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8F2C-6A78-4B32-B1DC-0FBE8C27D56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C15C6-ABC2-476C-B516-543B204A2C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400D0-80B4-4AF5-A198-84717324D1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63EA0-1291-4E16-B403-2245B86F82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069A9-FB76-4218-A7A1-FD9CB2E9303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09D71-1C29-448B-9199-E1AF450C7E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A928D-4E01-45E3-AFF0-8C195C8AEE8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D9584-FF42-4D4D-96A9-7F137BB4FD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5CBE5-278E-4F36-8E98-1EFECB85FBC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BBC9F-8E02-4227-BDC8-A05CBB992B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055E8B-931C-4840-A323-F7342AACE3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347E4-56BC-43A8-96A3-7E21180C1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76FA2-A841-4AB9-A07C-011C6E41A90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28B7B-DAA6-4451-A724-C2880F5155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055E8B-931C-4840-A323-F7342AACE3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BB347E4-56BC-43A8-96A3-7E21180C1889}" type="slidenum">
              <a:rPr lang="zh-CN" altLang="en-US"/>
            </a:fld>
            <a:endParaRPr lang="zh-CN" altLang="en-US"/>
          </a:p>
        </p:txBody>
      </p:sp>
      <p:pic>
        <p:nvPicPr>
          <p:cNvPr id="7" name="图片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88" y="300038"/>
            <a:ext cx="57404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/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975" y="300038"/>
            <a:ext cx="18383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957263"/>
            <a:ext cx="12192000" cy="44450"/>
          </a:xfrm>
          <a:prstGeom prst="rect">
            <a:avLst/>
          </a:prstGeom>
          <a:solidFill>
            <a:srgbClr val="013F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" name="图片 2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3067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2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5791200"/>
            <a:ext cx="3067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2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91200"/>
            <a:ext cx="3067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2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5" y="5791200"/>
            <a:ext cx="3067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806D-CB59-4703-93D8-7BEFC14B1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EDD9-6988-4722-9640-11C3A397180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7"/>
          <p:cNvPicPr>
            <a:picLocks noChangeAspect="1" noChangeArrowheads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975" y="300038"/>
            <a:ext cx="18383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23309" y="2844225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EBL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束闸上升沿下降沿时间测试报告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22302" y="449735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测试人员：王斌、余石勇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545" y="3677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测试装置与图形：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" y="316230"/>
            <a:ext cx="5537835" cy="55378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637" y="1059797"/>
            <a:ext cx="4777273" cy="479466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5116" y="600986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使用高压差分仪连接束闸机箱输出和示波器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774250" y="600986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曝光图形（宽度</a:t>
            </a:r>
            <a:r>
              <a:rPr lang="en-US" altLang="zh-CN" dirty="0"/>
              <a:t>10um)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545" y="36778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图形曝光过程中束闸机箱输出波形：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2" y="1110552"/>
            <a:ext cx="9561095" cy="53781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545" y="36778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图形曝光过程中束闸机箱输出波形上升沿时间：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5452" y="1110552"/>
            <a:ext cx="9561095" cy="5378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545" y="36778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图形曝光过程中束闸机箱输出波形上升沿时间：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5453" y="1110552"/>
            <a:ext cx="9561093" cy="5378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545" y="36778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图形曝光过程中束闸机箱输出波形上升沿时间：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5453" y="1110552"/>
            <a:ext cx="9561093" cy="5378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545" y="36778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图形曝光过程中束闸机箱输出波形下降沿时间：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5453" y="1110552"/>
            <a:ext cx="9561093" cy="53781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545" y="36778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图形曝光过程中束闸机箱输出波形下降沿时间：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5453" y="1110552"/>
            <a:ext cx="9561093" cy="53781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545" y="36778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图形曝光过程中束闸机箱输出波形下降沿时间：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5453" y="1110552"/>
            <a:ext cx="9561093" cy="537811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Y1MGU1ZWRiOTdhZjg3MTJmZDY5MTMwNTg1YTEyMj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金竟科技工作汇报模板</Template>
  <TotalTime>0</TotalTime>
  <Words>209</Words>
  <Application>WPS 演示</Application>
  <PresentationFormat>宽屏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等线</vt:lpstr>
      <vt:lpstr>等线 Light</vt:lpstr>
      <vt:lpstr>黑体</vt:lpstr>
      <vt:lpstr>微软雅黑</vt:lpstr>
      <vt:lpstr>Arial Unicode MS</vt:lpstr>
      <vt:lpstr>Calibri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石勇 余</dc:creator>
  <cp:lastModifiedBy>大卫</cp:lastModifiedBy>
  <cp:revision>2</cp:revision>
  <dcterms:created xsi:type="dcterms:W3CDTF">2023-07-28T07:46:00Z</dcterms:created>
  <dcterms:modified xsi:type="dcterms:W3CDTF">2023-08-01T16:20:54Z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A69FB091B0CC450E90ABB0673A65EBEC_13</vt:lpwstr>
  </property>
  <property fmtid="{D5CDD505-2E9C-101B-9397-08002B2CF9AE}" pid="3" name="KSOProductBuildVer">
    <vt:lpwstr>2052-12.1.0.15120</vt:lpwstr>
  </property>
</Properties>
</file>