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2" r:id="rId4"/>
    <p:sldId id="273" r:id="rId5"/>
    <p:sldId id="260" r:id="rId6"/>
    <p:sldId id="264" r:id="rId7"/>
    <p:sldId id="270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05E3-CDB3-410C-A341-F3DAD06D41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791D1-B4F2-42DA-8E40-08EEFB00F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791D1-B4F2-42DA-8E40-08EEFB00F0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F51E1-E61E-4A5F-B6D3-E65931196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64BA3-24E7-40E6-9D40-4DB455D4D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A1B26-8D6D-458A-871E-53270FB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CE632-F855-4EE4-B814-F0380A95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B4B2B-75DE-4A62-8452-FA96BFD3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A7C63-1B6C-4498-A477-3A17E11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DF21B-FFF3-4931-A497-F277BE80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9DB53-F860-4C5B-B360-749D3422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5E35D-ABFA-41C5-B6DA-A5199AA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0E3CF-403E-4DE8-9F9D-9ED26567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923906-22F8-4321-97A1-18D2DB754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B130D-2BBE-4D3E-A152-EC034E87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1C7E1-A792-4DB7-86CA-CE60753D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24650-4D26-4DFC-9662-58555E44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391C3-766C-41D6-A44E-B04A5A14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514E1-8E13-4737-AF3D-1086BB72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5DEC5-8785-4912-9563-2AF31C48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C3237-2D7F-4BFE-A29E-C4F5641C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98497-3907-4195-A6BC-CC69159D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51BB0-5051-464E-AA56-BEF819F3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DE25-8683-4017-8709-D18F7C51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6BD78-AB63-4F0C-B5DF-16500836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1BB41-06B1-4865-8A59-B111FF03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4804E-E8C7-482B-A487-8290D5E0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A19A6-E9CC-4509-89E1-0C068A64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D3E2-A72B-43FD-87ED-F7BD13C5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F9943-D449-4053-A678-2238F5A6B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16395-3C77-41D5-8089-A29B4F49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A8F0D-6BB3-4E7C-8A14-0A759DB0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EC9BF-8039-4DC4-9713-A6BC333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2DCD1-7FB8-487E-88E3-91D5078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C24D-0598-48FB-81C1-E6D5E682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EF789-8A14-4832-82F1-798FCF3F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A74ED-6007-4BC4-BDAA-F2F2605D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F19E67-FA45-49EC-8128-0CB4B6CDE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8CA36-A54F-46AF-B176-7A786356A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026D9A-7C16-4AFB-BAF6-EE348395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7DDBF-83FF-483B-B6FD-B322594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08193-6C2D-4D2E-BA8D-6A3C54B9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5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1DCD0-A1D5-4634-8FF4-7A36BD2A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8A585C-BBDE-4F05-954F-3EF22B01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681E8-C596-43C5-AAE2-BBDBC5A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2ECF2D-CA13-447B-8620-A1D379E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4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9EA5DB-9E3C-4B03-B62F-9A68BD3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D5679-9F85-40C3-86D1-AA451177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EF280-0CFC-4A68-9219-53AF670C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3E362-273C-47BD-AC2B-5C024DAA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2C0B0-A2C3-4583-898A-7BBA830E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2C05E-337A-4825-9DA7-E73C9E268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857E3-2717-45A7-AFC1-F6E31D55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E34CF-7B44-43C3-9B5F-68451C8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F101E-2487-467E-8A09-0682B357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0AF70-DD25-428D-8233-4918B7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E41201-12D4-43CA-A4EF-DF5EE911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CF398-70AF-4CE8-8971-65A2B6A3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657CB-74E5-455A-ABB9-5954320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18D2E-EC74-41FF-A171-39F1D14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0FB8C-B782-4861-9142-DB7BA74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E5522-DCE3-4522-9E8A-AD7A984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5F0E-E522-4614-9BA7-89783E49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D96F8-71F4-435A-A4BF-9AA5A3B4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FCA0A-64BE-4B38-A830-C794FBFE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21A5E-361F-4310-847C-87681FB8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5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ECB21-B57C-4303-AF6C-078E94BF1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44" y="1122363"/>
            <a:ext cx="11026588" cy="2387600"/>
          </a:xfrm>
        </p:spPr>
        <p:txBody>
          <a:bodyPr/>
          <a:lstStyle/>
          <a:p>
            <a:r>
              <a:rPr lang="en-US" altLang="zh-CN" dirty="0"/>
              <a:t>Advises for Fast Food Restaurant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C879A-21F5-4C3D-AEB7-9C37FEB22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5 Module 3 STAT 628 UW-Madison</a:t>
            </a:r>
          </a:p>
          <a:p>
            <a:r>
              <a:rPr lang="en-US" altLang="zh-CN" dirty="0"/>
              <a:t>Member: Hanlin Tang, </a:t>
            </a:r>
            <a:r>
              <a:rPr lang="en-US" altLang="zh-CN" dirty="0" err="1"/>
              <a:t>Zijun</a:t>
            </a:r>
            <a:r>
              <a:rPr lang="en-US" altLang="zh-CN" dirty="0"/>
              <a:t> Feng, </a:t>
            </a:r>
            <a:r>
              <a:rPr lang="en-US" altLang="zh-CN" dirty="0" err="1"/>
              <a:t>Daiyi</a:t>
            </a:r>
            <a:r>
              <a:rPr lang="en-US" altLang="zh-CN" dirty="0"/>
              <a:t> Shi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08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5BB-36F8-459F-A8D2-95EA3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61D6-1148-426F-854E-312C08C5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four different data files: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Review: 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is an review from a customer towards a restaurant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Business: each row is an restaurant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lvl="1" indent="228600"/>
            <a:endParaRPr lang="zh-CN" altLang="zh-C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decided to focus on the fast food restaurants</a:t>
            </a:r>
          </a:p>
          <a:p>
            <a:pPr marL="514350" indent="-285750"/>
            <a:endParaRPr lang="en-US" altLang="zh-C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mainly used the review data and the business data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2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5BB-36F8-459F-A8D2-95EA3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Pre-processing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61D6-1148-426F-854E-312C08C5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are text string with one or more sentences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first process the review into a way that we can working model on it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Here’s what we’ve done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 all to lower case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into words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stopping words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Lemmatization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altLang="zh-C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N+word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replace word with not, no, etc.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that, we use bag-of-words to vectorize the text.</a:t>
            </a:r>
          </a:p>
        </p:txBody>
      </p:sp>
    </p:spTree>
    <p:extLst>
      <p:ext uri="{BB962C8B-B14F-4D97-AF65-F5344CB8AC3E}">
        <p14:creationId xmlns:p14="http://schemas.microsoft.com/office/powerpoint/2010/main" val="30855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5BB-36F8-459F-A8D2-95EA3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61D6-1148-426F-854E-312C08C5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fit a multiple linear regress with Y to be the restaurant overall rate, and X to be the word vector.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get the model, we pick those words that is sufficient with adjusted p-value. And manually choose those that has meaning for the owner.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those words to be the base for our suggestion to the owner.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attributes, we do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7201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69C9-CC7C-4AD5-B365-FFA97CF5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74A2A-CF0D-4277-A14C-C08FD19E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37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CA5CCA2-FAC7-544B-97E7-155F0D4E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 dirty="0"/>
              <a:t>Diagnostics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23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Pros and Cons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Pros:</a:t>
            </a:r>
          </a:p>
          <a:p>
            <a:pPr marL="0" indent="0">
              <a:buNone/>
            </a:pPr>
            <a:r>
              <a:rPr lang="en-US" altLang="zh-CN"/>
              <a:t>1.Easy to use;</a:t>
            </a:r>
          </a:p>
          <a:p>
            <a:pPr marL="0" indent="0">
              <a:buNone/>
            </a:pPr>
            <a:r>
              <a:rPr lang="en-US" altLang="zh-CN"/>
              <a:t>2.relatively stable performance;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Cons:</a:t>
            </a:r>
          </a:p>
          <a:p>
            <a:pPr marL="0" indent="0">
              <a:buNone/>
            </a:pPr>
            <a:r>
              <a:rPr lang="en-US" altLang="zh-CN"/>
              <a:t>1.Weak prediction power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Pros:</a:t>
            </a:r>
          </a:p>
          <a:p>
            <a:pPr marL="0" indent="0">
              <a:buNone/>
            </a:pPr>
            <a:r>
              <a:rPr lang="en-US" altLang="zh-CN"/>
              <a:t>1.Easy to use;</a:t>
            </a:r>
          </a:p>
          <a:p>
            <a:pPr marL="0" indent="0">
              <a:buNone/>
            </a:pPr>
            <a:r>
              <a:rPr lang="en-US" altLang="zh-CN"/>
              <a:t>2.relatively stable performance;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Cons:</a:t>
            </a:r>
          </a:p>
          <a:p>
            <a:pPr marL="0" indent="0">
              <a:buNone/>
            </a:pPr>
            <a:r>
              <a:rPr lang="en-US" altLang="zh-CN"/>
              <a:t>1.Weak prediction power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266</Words>
  <Application>Microsoft Office PowerPoint</Application>
  <PresentationFormat>宽屏</PresentationFormat>
  <Paragraphs>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Advises for Fast Food Restaurant</vt:lpstr>
      <vt:lpstr>Data Cleaning</vt:lpstr>
      <vt:lpstr>Text Pre-processing</vt:lpstr>
      <vt:lpstr>Method</vt:lpstr>
      <vt:lpstr>Results</vt:lpstr>
      <vt:lpstr>Diagnostics</vt:lpstr>
      <vt:lpstr>Pros and Cons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Predictor</dc:title>
  <dc:creator>OL FS</dc:creator>
  <cp:lastModifiedBy>OL FS</cp:lastModifiedBy>
  <cp:revision>22</cp:revision>
  <dcterms:created xsi:type="dcterms:W3CDTF">2020-10-25T08:34:46Z</dcterms:created>
  <dcterms:modified xsi:type="dcterms:W3CDTF">2020-12-02T11:57:49Z</dcterms:modified>
</cp:coreProperties>
</file>