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5EE2F-12D0-4308-8682-C1A582CD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7F805-53F0-4948-8BA9-0BC196DA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C2E8A-D698-4604-816C-3D0F7BE9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ECE4-80AD-46C3-B226-902848B4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E6604-28CC-4A38-B087-8F6D4AE4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8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B24B4-BA36-4EBC-A509-15FBEC98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BA9A6-F87D-4BE5-8088-4C8FCC5B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A58CC-2F4B-449E-93F4-C48F8FCE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66CC-3739-4E45-BB58-54695EFB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64404-E988-44E8-8C6F-94CF67AF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8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7A2CE-CABE-4E5A-A9EB-89039AB86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E8E5C-98C6-4506-824A-B7BF90AE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D39A4-3272-4710-86B6-524B799C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A93F-3E17-4E34-94AF-7E99C41E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01E5F-9C7D-46BE-A3DB-07C548CD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6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847BC-5219-4D32-BF6A-944B7790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DCFB1-2718-480A-AFC0-4E9EDCDC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DCCF8-C952-48AC-BAC2-3F34D202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99DEB-CB8A-45EA-9123-33A79E2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19706-A6DC-4DD6-B47A-B59CCF5D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04F48-BE5C-4FDB-B38B-4812AF7C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953D4-C1BF-4C04-878A-4FFA8F65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9DBAC-EBFE-4588-A190-830339F9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88CDF-E964-4941-BCBF-A18352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7A59F-9990-4590-B58D-DE4E5F27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7E91-36A7-46DE-B56C-F4C74482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8E75-7C30-49A2-9FF9-C2228A30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1AC8-EE36-4A23-80C2-BAD768B96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A0069-FF00-4EA6-BBE4-F5A6A463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B40AD-3DA9-42AE-9772-A4E2DAD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1312F-AC06-4055-ABAB-CE05196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CAEE2-DC8A-4258-9F56-9C4B7ED3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2E38D-9708-4EF7-A209-9C6FAACE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9C749-8AF1-431D-B7C3-5ED376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B9EF8A-F22A-4CB7-BB14-40AA3831A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98391-C828-46E8-94B1-E318FB72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58467-766A-43ED-A03C-4529B43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D5DE9-5959-4946-BF15-2CA1AE0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3ABED-1735-4E6F-8BAA-BD41FEA1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B1FF-5C44-45D5-A8E2-4BEC3E4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715E8-6EC3-41D9-BC22-E2186CEC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5445F-2625-4C3A-A748-DF28660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55C0B-EF41-43ED-9AE1-FC639B98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6E9BC-9E9E-45B9-B672-409DB769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7B098-D656-49F8-AB72-B4AA6435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D6D16-D294-40CD-B9A4-38B4E6A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8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4D299-2190-4D25-8FA2-D13C0991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4B17A-74FC-464F-AA69-5BD7E102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B3D85-E33B-4485-9617-9F4B8717F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5E7C0-8100-427D-A70A-8764DC41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D6D28-387D-484B-9BFB-A730B80E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15987-83F9-4418-930C-B84A843F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3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678D-23AE-41A2-BFBE-126FBB4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591F83-7962-4052-AF6A-6015D16C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AAD84-BA07-45F0-802B-6C5B30F8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9AAC9-A64D-436E-8BCE-5360F34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DEFF5-1EEA-4F35-98AD-37B454C5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067CA-1B51-40A9-B9D9-D5DDF9F9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1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CAC55-FF71-456A-AA96-3AE47C9E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48C6C-EA32-4CB1-A4BD-32F8DEB5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9BDC-0E69-492F-A743-790A0E72C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A6AF-2874-4FE0-AAF3-95D64D4F7FB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903F0-8557-4BF4-A9B2-5CAA44E25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A3B3-65A6-4DC7-855C-67E7CD3D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39B0-8C2E-469C-B4DD-86CFB3817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3E433778-8E1F-4E37-BF8B-067A5F1BB669}"/>
              </a:ext>
            </a:extLst>
          </p:cNvPr>
          <p:cNvGrpSpPr/>
          <p:nvPr/>
        </p:nvGrpSpPr>
        <p:grpSpPr>
          <a:xfrm>
            <a:off x="119802" y="401250"/>
            <a:ext cx="11952395" cy="6055499"/>
            <a:chOff x="114253" y="309341"/>
            <a:chExt cx="11952395" cy="60554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807922-7F19-4235-B0A1-B985816E7FD9}"/>
                </a:ext>
              </a:extLst>
            </p:cNvPr>
            <p:cNvSpPr/>
            <p:nvPr/>
          </p:nvSpPr>
          <p:spPr>
            <a:xfrm>
              <a:off x="1006394" y="315387"/>
              <a:ext cx="616848" cy="2210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95AFB-5777-4867-A4ED-3B51FAFDF9A9}"/>
                </a:ext>
              </a:extLst>
            </p:cNvPr>
            <p:cNvSpPr/>
            <p:nvPr/>
          </p:nvSpPr>
          <p:spPr>
            <a:xfrm>
              <a:off x="1898534" y="315387"/>
              <a:ext cx="616848" cy="2210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BB3764A-65E3-4CDD-9F58-DEAE6AFBE15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623242" y="1420657"/>
              <a:ext cx="2752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64B8533-BE76-4127-8EA6-8ECC2D7637CF}"/>
                </a:ext>
              </a:extLst>
            </p:cNvPr>
            <p:cNvSpPr/>
            <p:nvPr/>
          </p:nvSpPr>
          <p:spPr>
            <a:xfrm>
              <a:off x="4024371" y="315387"/>
              <a:ext cx="616848" cy="2210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3BDDF2-807E-4F97-842B-8FFD19CC554E}"/>
                </a:ext>
              </a:extLst>
            </p:cNvPr>
            <p:cNvSpPr/>
            <p:nvPr/>
          </p:nvSpPr>
          <p:spPr>
            <a:xfrm>
              <a:off x="4916511" y="315387"/>
              <a:ext cx="616848" cy="2210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6DF936-9125-4A2E-9224-B8A82947779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641219" y="1420657"/>
              <a:ext cx="2752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CFDAA6-D5F3-4A61-B10C-235A5B84AEB1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2515382" y="1420657"/>
              <a:ext cx="15089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D1F8C8-1B85-4C81-A052-FDBF4FFAEF7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5533359" y="1420657"/>
              <a:ext cx="254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6207A6E-FE2D-421C-ACF9-A29D27657E4C}"/>
                </a:ext>
              </a:extLst>
            </p:cNvPr>
            <p:cNvSpPr txBox="1"/>
            <p:nvPr/>
          </p:nvSpPr>
          <p:spPr>
            <a:xfrm>
              <a:off x="2658564" y="886982"/>
              <a:ext cx="1222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layers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1CEA55-775A-4697-90FC-B22B9B91CA7E}"/>
                </a:ext>
              </a:extLst>
            </p:cNvPr>
            <p:cNvSpPr/>
            <p:nvPr/>
          </p:nvSpPr>
          <p:spPr>
            <a:xfrm>
              <a:off x="5787576" y="315387"/>
              <a:ext cx="616848" cy="2210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0E5295-9797-456F-8D82-BC78AE13944C}"/>
                </a:ext>
              </a:extLst>
            </p:cNvPr>
            <p:cNvSpPr/>
            <p:nvPr/>
          </p:nvSpPr>
          <p:spPr>
            <a:xfrm>
              <a:off x="1006394" y="4154300"/>
              <a:ext cx="616848" cy="2210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844E278-15A1-4CF6-B93E-4F13B6366D6E}"/>
                </a:ext>
              </a:extLst>
            </p:cNvPr>
            <p:cNvSpPr/>
            <p:nvPr/>
          </p:nvSpPr>
          <p:spPr>
            <a:xfrm>
              <a:off x="1898534" y="4154300"/>
              <a:ext cx="616848" cy="2210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3FA836C-9330-41C2-A1CD-13EBF0961BA4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623242" y="5259570"/>
              <a:ext cx="2752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D88515-8707-4442-9505-C9A30A08E54F}"/>
                </a:ext>
              </a:extLst>
            </p:cNvPr>
            <p:cNvSpPr/>
            <p:nvPr/>
          </p:nvSpPr>
          <p:spPr>
            <a:xfrm>
              <a:off x="4024371" y="4154300"/>
              <a:ext cx="616848" cy="2210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ADDF7EA-D773-4843-AA97-6D960F0D4BAE}"/>
                </a:ext>
              </a:extLst>
            </p:cNvPr>
            <p:cNvSpPr/>
            <p:nvPr/>
          </p:nvSpPr>
          <p:spPr>
            <a:xfrm>
              <a:off x="4916511" y="4154300"/>
              <a:ext cx="616848" cy="2210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78C1967-BBB5-4D19-8BC0-D308A793A3C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4641219" y="5259570"/>
              <a:ext cx="2752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A47F978-59F1-4F31-B3EA-17D3C0235808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2515382" y="5259570"/>
              <a:ext cx="15089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9788D6E-014A-476C-838C-C4ECD40A7DCB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5533359" y="5259570"/>
              <a:ext cx="254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9BCBE7C-BEB5-4D7B-9B15-42BA176D3B24}"/>
                </a:ext>
              </a:extLst>
            </p:cNvPr>
            <p:cNvSpPr txBox="1"/>
            <p:nvPr/>
          </p:nvSpPr>
          <p:spPr>
            <a:xfrm>
              <a:off x="2658564" y="4725895"/>
              <a:ext cx="1222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layers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8005A74-9F00-49D6-9533-99F44D6DDD50}"/>
                </a:ext>
              </a:extLst>
            </p:cNvPr>
            <p:cNvSpPr/>
            <p:nvPr/>
          </p:nvSpPr>
          <p:spPr>
            <a:xfrm>
              <a:off x="5787576" y="4154300"/>
              <a:ext cx="616848" cy="2210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D6DA30F-F335-4144-865A-57A7D7FEDCA0}"/>
                </a:ext>
              </a:extLst>
            </p:cNvPr>
            <p:cNvCxnSpPr>
              <a:cxnSpLocks/>
              <a:stCxn id="4" idx="2"/>
              <a:endCxn id="23" idx="0"/>
            </p:cNvCxnSpPr>
            <p:nvPr/>
          </p:nvCxnSpPr>
          <p:spPr>
            <a:xfrm>
              <a:off x="1314818" y="2525927"/>
              <a:ext cx="0" cy="16283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A966DE-33DD-4965-80CA-D30E3B6DD8A4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>
              <a:off x="2206958" y="2525927"/>
              <a:ext cx="0" cy="16283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37F9F3F-B0F4-4E91-A748-F05F3137E728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4332795" y="2525927"/>
              <a:ext cx="0" cy="16283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C7B7A7F-35D0-4372-8257-5480C530EB92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5224935" y="2525927"/>
              <a:ext cx="0" cy="16283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14F7A93-E296-4BD0-ACDB-4F48B65EB914}"/>
                </a:ext>
              </a:extLst>
            </p:cNvPr>
            <p:cNvCxnSpPr>
              <a:cxnSpLocks/>
              <a:stCxn id="21" idx="2"/>
              <a:endCxn id="32" idx="0"/>
            </p:cNvCxnSpPr>
            <p:nvPr/>
          </p:nvCxnSpPr>
          <p:spPr>
            <a:xfrm>
              <a:off x="6096000" y="2525927"/>
              <a:ext cx="0" cy="16283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EBE6461-901A-4D8C-83B9-3DC714E3D9AE}"/>
                </a:ext>
              </a:extLst>
            </p:cNvPr>
            <p:cNvSpPr txBox="1"/>
            <p:nvPr/>
          </p:nvSpPr>
          <p:spPr>
            <a:xfrm>
              <a:off x="2515381" y="2519881"/>
              <a:ext cx="492443" cy="16324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 blocks</a:t>
              </a:r>
              <a:endParaRPr lang="zh-CN" alt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9F32852-F05A-4134-88EF-3EB627E225E7}"/>
                </a:ext>
              </a:extLst>
            </p:cNvPr>
            <p:cNvSpPr/>
            <p:nvPr/>
          </p:nvSpPr>
          <p:spPr>
            <a:xfrm>
              <a:off x="6652524" y="309341"/>
              <a:ext cx="616848" cy="60494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7B4DE59-AC89-4083-BD01-86C5EE7B5FFA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6404424" y="1414611"/>
              <a:ext cx="254217" cy="6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22F7609-8683-4056-8F13-BA7EC835AE96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6404424" y="5259570"/>
              <a:ext cx="2621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6D9796B-8F69-4AEC-AC09-40F9571B903E}"/>
                </a:ext>
              </a:extLst>
            </p:cNvPr>
            <p:cNvCxnSpPr>
              <a:cxnSpLocks/>
              <a:stCxn id="54" idx="3"/>
              <a:endCxn id="62" idx="1"/>
            </p:cNvCxnSpPr>
            <p:nvPr/>
          </p:nvCxnSpPr>
          <p:spPr>
            <a:xfrm>
              <a:off x="7269372" y="3334067"/>
              <a:ext cx="2752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84EDAD3-4920-4AE6-B984-152CB9F8340B}"/>
                </a:ext>
              </a:extLst>
            </p:cNvPr>
            <p:cNvSpPr/>
            <p:nvPr/>
          </p:nvSpPr>
          <p:spPr>
            <a:xfrm>
              <a:off x="7544665" y="309341"/>
              <a:ext cx="616848" cy="60494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BD78959-3318-4732-B1D5-40984624553D}"/>
                </a:ext>
              </a:extLst>
            </p:cNvPr>
            <p:cNvSpPr/>
            <p:nvPr/>
          </p:nvSpPr>
          <p:spPr>
            <a:xfrm>
              <a:off x="9670501" y="309341"/>
              <a:ext cx="616848" cy="60494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D978032-1440-4FE7-902A-28FE4D3E425B}"/>
                </a:ext>
              </a:extLst>
            </p:cNvPr>
            <p:cNvCxnSpPr>
              <a:cxnSpLocks/>
              <a:stCxn id="64" idx="3"/>
              <a:endCxn id="66" idx="1"/>
            </p:cNvCxnSpPr>
            <p:nvPr/>
          </p:nvCxnSpPr>
          <p:spPr>
            <a:xfrm>
              <a:off x="10287349" y="3334067"/>
              <a:ext cx="2752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6F1CAF5-378A-411E-B647-4284EB3703EC}"/>
                </a:ext>
              </a:extLst>
            </p:cNvPr>
            <p:cNvSpPr/>
            <p:nvPr/>
          </p:nvSpPr>
          <p:spPr>
            <a:xfrm>
              <a:off x="10562642" y="309341"/>
              <a:ext cx="616848" cy="60494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AEDA4BA-7027-4F59-9DCD-C9D6046F1749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8161513" y="3334067"/>
              <a:ext cx="15089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2B01749-9404-42C8-A584-021A4E801CEC}"/>
                </a:ext>
              </a:extLst>
            </p:cNvPr>
            <p:cNvSpPr txBox="1"/>
            <p:nvPr/>
          </p:nvSpPr>
          <p:spPr>
            <a:xfrm>
              <a:off x="8304695" y="2816811"/>
              <a:ext cx="1222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layers</a:t>
              </a:r>
              <a:endPara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FF62CA6-F6A5-4B4F-A604-06A2ECDE16F4}"/>
                </a:ext>
              </a:extLst>
            </p:cNvPr>
            <p:cNvSpPr/>
            <p:nvPr/>
          </p:nvSpPr>
          <p:spPr>
            <a:xfrm>
              <a:off x="114253" y="309341"/>
              <a:ext cx="616848" cy="60494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F1905F7-DA2E-462B-8938-2C30AC4752EE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31101" y="1420657"/>
              <a:ext cx="2752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751FDBC-F704-4D52-8AF8-4950515DE2AA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41638" y="5259570"/>
              <a:ext cx="264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7813510-6EE0-43AA-AB4B-9750F73F2B97}"/>
                </a:ext>
              </a:extLst>
            </p:cNvPr>
            <p:cNvSpPr/>
            <p:nvPr/>
          </p:nvSpPr>
          <p:spPr>
            <a:xfrm>
              <a:off x="11449800" y="309341"/>
              <a:ext cx="616848" cy="60494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B1FA34E-B8EB-41BF-AA12-C4E959A69007}"/>
                </a:ext>
              </a:extLst>
            </p:cNvPr>
            <p:cNvCxnSpPr>
              <a:cxnSpLocks/>
              <a:stCxn id="66" idx="3"/>
              <a:endCxn id="82" idx="1"/>
            </p:cNvCxnSpPr>
            <p:nvPr/>
          </p:nvCxnSpPr>
          <p:spPr>
            <a:xfrm>
              <a:off x="11179490" y="3334067"/>
              <a:ext cx="2703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D284A3-CC61-4CAF-880B-E2268F38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" y="395977"/>
            <a:ext cx="12022354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岱泽</dc:creator>
  <cp:lastModifiedBy>董 岱泽</cp:lastModifiedBy>
  <cp:revision>1</cp:revision>
  <dcterms:created xsi:type="dcterms:W3CDTF">2022-04-28T11:58:12Z</dcterms:created>
  <dcterms:modified xsi:type="dcterms:W3CDTF">2022-04-28T12:01:12Z</dcterms:modified>
</cp:coreProperties>
</file>