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42D"/>
    <a:srgbClr val="7C7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400" d="100"/>
          <a:sy n="400" d="100"/>
        </p:scale>
        <p:origin x="-10844" y="-6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4142A-9643-CBD7-178E-9191088CE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55513-4413-D05A-4D5C-712D1AC34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9F255-F8A0-443D-9C53-C389A140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6BEC6-D568-9596-AC90-2B9C9395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BA28F-2671-6831-F00E-ACD06494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1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261A-1D4D-B2C6-AC76-21C904AC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C309F-2DD7-6000-E7DD-D66D4CA2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B7DCC-2FF3-46B3-6722-A3984E63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8D8D9-48A2-25DD-6908-56807054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8FBA2-9EA2-B452-D939-EDF2E7F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164FA6-8C58-765C-0992-069ECAA1A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5D800-9FDE-9740-7CF1-F693662A6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2FE05-E035-9FB6-D961-381D93D5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9374C-9D8B-0E43-607F-21EA41B3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E1635-C87F-F465-7224-C618B50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1E72A-0075-F9DC-C71A-759E98EF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E8F6B-F69D-5563-5829-2ECBA826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DE082-D9FF-A7FE-4C11-C8ECAC07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1AB85-E529-D907-E085-685A1371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AD1E8-0DB8-8C82-08EA-A4F37DC0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9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3C3AA-32FF-BE4A-1A17-E6AC5979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B707E-D2C9-204A-C0F8-F3CE18EB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A4FAC-72A9-82CC-1649-F0D1E3EC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B56D3-192D-27C6-BEB4-096CDA24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CA810-08FD-E9D7-A2FE-CFE79DF9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1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12F90-0D13-2BE0-2157-660949EE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8DE5E-2209-F347-7288-8F2F6415B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DE71D-AC68-2FB5-611D-E2ED88CB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E555C-99F9-B433-766C-3945A63E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70513-BED8-F6E1-2064-B0F313A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E3397-9CDF-4D7A-A123-E5D060E0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9839E-95C4-8FD1-5C7E-A94BB381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4CF21-3B6E-56E9-EBC7-42B3116A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A6120-8E75-9B9A-1A33-410F830F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C65A1-2D4E-DEA0-A4F8-5CDAB2B90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D5134C-3B9A-55D2-F6A2-99A9068C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81C94-2415-E7FC-43BE-E05117FB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71D64-8443-3CBD-79D0-C7DFEE2F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D57D9A-27A7-C651-39C7-59A8869B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F3CFD-DF91-68CB-4188-1D3B7885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84312-DA29-D006-F84F-9BF736E7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1BF46-A299-7F8B-02E2-13C9D95C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D5ACB0-1665-DBBC-5BB6-DA1870E4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32A4C3-A503-2CF0-5F99-CB6C78B9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B3D350-B87F-CB33-8F68-AB66FBDE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BB765-5A30-3B28-5355-A2B550C8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2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4BB4-56E0-4481-61C2-0EA7E23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BD1AB-F259-AC4F-895A-C0342256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1E7A0-7721-B467-CF9C-8AFC8F18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3C519-3F81-7792-C906-2B09233C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C9332-4449-1ED3-C842-4CF0F788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4BBB1-B1E1-C6AF-C52A-E92D7AE8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2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3A1A3-F87B-8326-8111-54AF825E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A30172-58DB-2E89-9122-E9407402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5BE3-E7AF-94C8-ED10-6441417DB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27891-29E6-AC1B-3556-398D93A4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3D70-0D61-231B-AFA1-6B351951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8E225-AD34-BA10-392E-B6B24D5B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672ED-4494-3607-C195-99415C85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02224-9B31-F76F-3322-B9A4F916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BECC7-8905-2058-E42F-3A2F8F396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FAAF-B65E-4F91-BE7F-361570245FF6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8C7F2-3B02-7A6A-E92E-5E783C9A5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380D4-5C66-D8F3-D469-12E16E60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7C37-0A8E-4695-A972-D684BBF2B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1890297-5078-974F-F462-454F103198E9}"/>
              </a:ext>
            </a:extLst>
          </p:cNvPr>
          <p:cNvSpPr txBox="1"/>
          <p:nvPr/>
        </p:nvSpPr>
        <p:spPr>
          <a:xfrm>
            <a:off x="4011601" y="2662242"/>
            <a:ext cx="1247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AA142D"/>
                </a:solidFill>
                <a:latin typeface="Courier New" panose="02070309020205020404" pitchFamily="49" charset="0"/>
                <a:ea typeface="华文细黑" panose="02010600040101010101" pitchFamily="2" charset="-122"/>
                <a:cs typeface="Courier New" panose="02070309020205020404" pitchFamily="49" charset="0"/>
              </a:rPr>
              <a:t>daily</a:t>
            </a:r>
            <a:endParaRPr lang="zh-CN" altLang="en-US" sz="2200" b="1" dirty="0">
              <a:solidFill>
                <a:srgbClr val="AA142D"/>
              </a:solidFill>
              <a:latin typeface="Courier New" panose="02070309020205020404" pitchFamily="49" charset="0"/>
              <a:ea typeface="华文细黑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500A10-5535-9A03-EC60-04516BAA48BF}"/>
              </a:ext>
            </a:extLst>
          </p:cNvPr>
          <p:cNvSpPr txBox="1"/>
          <p:nvPr/>
        </p:nvSpPr>
        <p:spPr>
          <a:xfrm>
            <a:off x="4919796" y="2329626"/>
            <a:ext cx="7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AA14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daily</a:t>
            </a:r>
            <a:endParaRPr lang="zh-CN" altLang="en-US" b="1" dirty="0">
              <a:solidFill>
                <a:srgbClr val="AA14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93856-0B4F-32B8-5F99-F2F3171DEDCC}"/>
              </a:ext>
            </a:extLst>
          </p:cNvPr>
          <p:cNvSpPr txBox="1"/>
          <p:nvPr/>
        </p:nvSpPr>
        <p:spPr>
          <a:xfrm>
            <a:off x="5737226" y="2459643"/>
            <a:ext cx="7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AA142D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daily</a:t>
            </a:r>
            <a:endParaRPr lang="zh-CN" altLang="en-US" b="1" dirty="0">
              <a:solidFill>
                <a:srgbClr val="AA142D"/>
              </a:solidFill>
              <a:latin typeface="Agency FB" panose="020B0503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948AA6-0618-F860-A11B-DC976EC2A0E9}"/>
              </a:ext>
            </a:extLst>
          </p:cNvPr>
          <p:cNvGrpSpPr>
            <a:grpSpLocks noChangeAspect="1"/>
          </p:cNvGrpSpPr>
          <p:nvPr/>
        </p:nvGrpSpPr>
        <p:grpSpPr>
          <a:xfrm>
            <a:off x="5528766" y="2849706"/>
            <a:ext cx="738187" cy="331736"/>
            <a:chOff x="5641478" y="3102119"/>
            <a:chExt cx="738187" cy="3317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AB98FF1-36C1-0449-01CF-266006864577}"/>
                </a:ext>
              </a:extLst>
            </p:cNvPr>
            <p:cNvSpPr/>
            <p:nvPr/>
          </p:nvSpPr>
          <p:spPr>
            <a:xfrm>
              <a:off x="5641478" y="3102119"/>
              <a:ext cx="738187" cy="331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BDF3C87-B80D-50A0-F0FB-8B6D83D604C4}"/>
                </a:ext>
              </a:extLst>
            </p:cNvPr>
            <p:cNvGrpSpPr/>
            <p:nvPr/>
          </p:nvGrpSpPr>
          <p:grpSpPr>
            <a:xfrm>
              <a:off x="5654506" y="3148757"/>
              <a:ext cx="712130" cy="238460"/>
              <a:chOff x="5615271" y="3065997"/>
              <a:chExt cx="712130" cy="238460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E9DF093-EE37-A251-D068-540233152A98}"/>
                  </a:ext>
                </a:extLst>
              </p:cNvPr>
              <p:cNvSpPr txBox="1"/>
              <p:nvPr/>
            </p:nvSpPr>
            <p:spPr>
              <a:xfrm>
                <a:off x="5961863" y="3065997"/>
                <a:ext cx="39646" cy="37361"/>
              </a:xfrm>
              <a:custGeom>
                <a:avLst/>
                <a:gdLst/>
                <a:ahLst/>
                <a:cxnLst/>
                <a:rect l="l" t="t" r="r" b="b"/>
                <a:pathLst>
                  <a:path w="39646" h="37361">
                    <a:moveTo>
                      <a:pt x="14064" y="0"/>
                    </a:moveTo>
                    <a:lnTo>
                      <a:pt x="25704" y="0"/>
                    </a:lnTo>
                    <a:cubicBezTo>
                      <a:pt x="29584" y="0"/>
                      <a:pt x="32878" y="1352"/>
                      <a:pt x="35585" y="4056"/>
                    </a:cubicBezTo>
                    <a:cubicBezTo>
                      <a:pt x="38293" y="6760"/>
                      <a:pt x="39646" y="10006"/>
                      <a:pt x="39646" y="13793"/>
                    </a:cubicBezTo>
                    <a:lnTo>
                      <a:pt x="39646" y="23304"/>
                    </a:lnTo>
                    <a:cubicBezTo>
                      <a:pt x="39646" y="27098"/>
                      <a:pt x="38305" y="30389"/>
                      <a:pt x="35623" y="33178"/>
                    </a:cubicBezTo>
                    <a:cubicBezTo>
                      <a:pt x="32941" y="35966"/>
                      <a:pt x="29635" y="37361"/>
                      <a:pt x="25704" y="37361"/>
                    </a:cubicBezTo>
                    <a:lnTo>
                      <a:pt x="13801" y="37361"/>
                    </a:lnTo>
                    <a:cubicBezTo>
                      <a:pt x="9835" y="37361"/>
                      <a:pt x="6520" y="35943"/>
                      <a:pt x="3856" y="33106"/>
                    </a:cubicBezTo>
                    <a:cubicBezTo>
                      <a:pt x="1192" y="30269"/>
                      <a:pt x="-91" y="26913"/>
                      <a:pt x="6" y="23037"/>
                    </a:cubicBezTo>
                    <a:lnTo>
                      <a:pt x="258" y="13715"/>
                    </a:lnTo>
                    <a:cubicBezTo>
                      <a:pt x="258" y="9926"/>
                      <a:pt x="1598" y="6693"/>
                      <a:pt x="4278" y="4016"/>
                    </a:cubicBezTo>
                    <a:cubicBezTo>
                      <a:pt x="6958" y="1339"/>
                      <a:pt x="10220" y="0"/>
                      <a:pt x="14064" y="0"/>
                    </a:cubicBezTo>
                    <a:close/>
                  </a:path>
                </a:pathLst>
              </a:custGeom>
              <a:solidFill>
                <a:srgbClr val="AA142D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200" b="1" spc="-100" dirty="0">
                  <a:solidFill>
                    <a:srgbClr val="AA142D"/>
                  </a:solidFill>
                  <a:latin typeface="OCR A Extended" panose="02010509020102010303" pitchFamily="50" charset="0"/>
                  <a:ea typeface="华文细黑" panose="02010600040101010101" pitchFamily="2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7B199B-7301-33DA-5777-D45BFFBAC25B}"/>
                  </a:ext>
                </a:extLst>
              </p:cNvPr>
              <p:cNvSpPr txBox="1"/>
              <p:nvPr/>
            </p:nvSpPr>
            <p:spPr>
              <a:xfrm>
                <a:off x="5615271" y="3075708"/>
                <a:ext cx="118016" cy="181138"/>
              </a:xfrm>
              <a:custGeom>
                <a:avLst/>
                <a:gdLst/>
                <a:ahLst/>
                <a:cxnLst/>
                <a:rect l="l" t="t" r="r" b="b"/>
                <a:pathLst>
                  <a:path w="118016" h="181138">
                    <a:moveTo>
                      <a:pt x="103791" y="0"/>
                    </a:moveTo>
                    <a:cubicBezTo>
                      <a:pt x="107653" y="0"/>
                      <a:pt x="110990" y="1348"/>
                      <a:pt x="113800" y="4045"/>
                    </a:cubicBezTo>
                    <a:cubicBezTo>
                      <a:pt x="116611" y="6741"/>
                      <a:pt x="118016" y="9994"/>
                      <a:pt x="118016" y="13806"/>
                    </a:cubicBezTo>
                    <a:lnTo>
                      <a:pt x="118016" y="167332"/>
                    </a:lnTo>
                    <a:cubicBezTo>
                      <a:pt x="118016" y="171133"/>
                      <a:pt x="116636" y="174384"/>
                      <a:pt x="113874" y="177086"/>
                    </a:cubicBezTo>
                    <a:cubicBezTo>
                      <a:pt x="111113" y="179787"/>
                      <a:pt x="107840" y="181138"/>
                      <a:pt x="104057" y="181138"/>
                    </a:cubicBezTo>
                    <a:cubicBezTo>
                      <a:pt x="100107" y="181138"/>
                      <a:pt x="96816" y="179792"/>
                      <a:pt x="94182" y="177100"/>
                    </a:cubicBezTo>
                    <a:cubicBezTo>
                      <a:pt x="91549" y="174408"/>
                      <a:pt x="90232" y="171141"/>
                      <a:pt x="90232" y="167299"/>
                    </a:cubicBezTo>
                    <a:lnTo>
                      <a:pt x="90232" y="165088"/>
                    </a:lnTo>
                    <a:cubicBezTo>
                      <a:pt x="81967" y="175788"/>
                      <a:pt x="72723" y="181138"/>
                      <a:pt x="62500" y="181138"/>
                    </a:cubicBezTo>
                    <a:lnTo>
                      <a:pt x="43580" y="181138"/>
                    </a:lnTo>
                    <a:cubicBezTo>
                      <a:pt x="35305" y="181138"/>
                      <a:pt x="27129" y="177666"/>
                      <a:pt x="19053" y="170721"/>
                    </a:cubicBezTo>
                    <a:lnTo>
                      <a:pt x="9465" y="162643"/>
                    </a:lnTo>
                    <a:cubicBezTo>
                      <a:pt x="7218" y="160491"/>
                      <a:pt x="5079" y="156866"/>
                      <a:pt x="3048" y="151768"/>
                    </a:cubicBezTo>
                    <a:cubicBezTo>
                      <a:pt x="1016" y="146670"/>
                      <a:pt x="0" y="141854"/>
                      <a:pt x="0" y="137318"/>
                    </a:cubicBezTo>
                    <a:lnTo>
                      <a:pt x="0" y="92097"/>
                    </a:lnTo>
                    <a:cubicBezTo>
                      <a:pt x="0" y="86656"/>
                      <a:pt x="1132" y="81412"/>
                      <a:pt x="3396" y="76366"/>
                    </a:cubicBezTo>
                    <a:cubicBezTo>
                      <a:pt x="5660" y="71320"/>
                      <a:pt x="8365" y="67471"/>
                      <a:pt x="11511" y="64819"/>
                    </a:cubicBezTo>
                    <a:lnTo>
                      <a:pt x="20640" y="57019"/>
                    </a:lnTo>
                    <a:cubicBezTo>
                      <a:pt x="27688" y="50927"/>
                      <a:pt x="35952" y="47881"/>
                      <a:pt x="45432" y="47881"/>
                    </a:cubicBezTo>
                    <a:lnTo>
                      <a:pt x="61440" y="47881"/>
                    </a:lnTo>
                    <a:cubicBezTo>
                      <a:pt x="70865" y="47881"/>
                      <a:pt x="79408" y="51200"/>
                      <a:pt x="87071" y="57839"/>
                    </a:cubicBezTo>
                    <a:lnTo>
                      <a:pt x="90232" y="63662"/>
                    </a:lnTo>
                    <a:lnTo>
                      <a:pt x="90232" y="13815"/>
                    </a:lnTo>
                    <a:cubicBezTo>
                      <a:pt x="90232" y="10006"/>
                      <a:pt x="91556" y="6751"/>
                      <a:pt x="94203" y="4051"/>
                    </a:cubicBezTo>
                    <a:cubicBezTo>
                      <a:pt x="96851" y="1351"/>
                      <a:pt x="100047" y="0"/>
                      <a:pt x="103791" y="0"/>
                    </a:cubicBezTo>
                    <a:close/>
                    <a:moveTo>
                      <a:pt x="45194" y="75800"/>
                    </a:moveTo>
                    <a:cubicBezTo>
                      <a:pt x="42671" y="75800"/>
                      <a:pt x="40298" y="76799"/>
                      <a:pt x="38077" y="78795"/>
                    </a:cubicBezTo>
                    <a:lnTo>
                      <a:pt x="30864" y="85069"/>
                    </a:lnTo>
                    <a:cubicBezTo>
                      <a:pt x="29171" y="86579"/>
                      <a:pt x="28324" y="88666"/>
                      <a:pt x="28324" y="91330"/>
                    </a:cubicBezTo>
                    <a:lnTo>
                      <a:pt x="28324" y="138349"/>
                    </a:lnTo>
                    <a:cubicBezTo>
                      <a:pt x="28324" y="140657"/>
                      <a:pt x="29440" y="142757"/>
                      <a:pt x="31671" y="144648"/>
                    </a:cubicBezTo>
                    <a:lnTo>
                      <a:pt x="38846" y="150774"/>
                    </a:lnTo>
                    <a:cubicBezTo>
                      <a:pt x="40691" y="152404"/>
                      <a:pt x="42543" y="153219"/>
                      <a:pt x="44402" y="153219"/>
                    </a:cubicBezTo>
                    <a:lnTo>
                      <a:pt x="62517" y="153219"/>
                    </a:lnTo>
                    <a:cubicBezTo>
                      <a:pt x="64219" y="153219"/>
                      <a:pt x="66140" y="152968"/>
                      <a:pt x="68281" y="152467"/>
                    </a:cubicBezTo>
                    <a:lnTo>
                      <a:pt x="86221" y="135677"/>
                    </a:lnTo>
                    <a:cubicBezTo>
                      <a:pt x="88895" y="133325"/>
                      <a:pt x="90232" y="130677"/>
                      <a:pt x="90232" y="127734"/>
                    </a:cubicBezTo>
                    <a:lnTo>
                      <a:pt x="90232" y="103787"/>
                    </a:lnTo>
                    <a:cubicBezTo>
                      <a:pt x="90232" y="99305"/>
                      <a:pt x="89081" y="96108"/>
                      <a:pt x="86778" y="94196"/>
                    </a:cubicBezTo>
                    <a:lnTo>
                      <a:pt x="68506" y="78559"/>
                    </a:lnTo>
                    <a:cubicBezTo>
                      <a:pt x="66524" y="76720"/>
                      <a:pt x="63910" y="75800"/>
                      <a:pt x="60665" y="75800"/>
                    </a:cubicBezTo>
                    <a:lnTo>
                      <a:pt x="45194" y="75800"/>
                    </a:lnTo>
                    <a:close/>
                  </a:path>
                </a:pathLst>
              </a:custGeom>
              <a:solidFill>
                <a:srgbClr val="AA142D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200" b="1" spc="-100" dirty="0">
                  <a:solidFill>
                    <a:srgbClr val="AA142D"/>
                  </a:solidFill>
                  <a:latin typeface="OCR A Extended" panose="02010509020102010303" pitchFamily="50" charset="0"/>
                  <a:ea typeface="华文细黑" panose="02010600040101010101" pitchFamily="2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28F3B98-3C8A-4588-81E8-345DC55C54E2}"/>
                  </a:ext>
                </a:extLst>
              </p:cNvPr>
              <p:cNvSpPr txBox="1"/>
              <p:nvPr/>
            </p:nvSpPr>
            <p:spPr>
              <a:xfrm>
                <a:off x="6077976" y="3075708"/>
                <a:ext cx="95222" cy="181138"/>
              </a:xfrm>
              <a:custGeom>
                <a:avLst/>
                <a:gdLst/>
                <a:ahLst/>
                <a:cxnLst/>
                <a:rect l="l" t="t" r="r" b="b"/>
                <a:pathLst>
                  <a:path w="95222" h="181138">
                    <a:moveTo>
                      <a:pt x="13814" y="0"/>
                    </a:moveTo>
                    <a:lnTo>
                      <a:pt x="47689" y="0"/>
                    </a:lnTo>
                    <a:cubicBezTo>
                      <a:pt x="51483" y="0"/>
                      <a:pt x="54756" y="1376"/>
                      <a:pt x="57509" y="4127"/>
                    </a:cubicBezTo>
                    <a:cubicBezTo>
                      <a:pt x="60262" y="6878"/>
                      <a:pt x="61638" y="10103"/>
                      <a:pt x="61638" y="13802"/>
                    </a:cubicBezTo>
                    <a:lnTo>
                      <a:pt x="61638" y="153219"/>
                    </a:lnTo>
                    <a:lnTo>
                      <a:pt x="81284" y="153219"/>
                    </a:lnTo>
                    <a:cubicBezTo>
                      <a:pt x="85076" y="153219"/>
                      <a:pt x="88347" y="154597"/>
                      <a:pt x="91097" y="157354"/>
                    </a:cubicBezTo>
                    <a:cubicBezTo>
                      <a:pt x="93847" y="160110"/>
                      <a:pt x="95222" y="163341"/>
                      <a:pt x="95222" y="167046"/>
                    </a:cubicBezTo>
                    <a:cubicBezTo>
                      <a:pt x="95222" y="170849"/>
                      <a:pt x="93881" y="174148"/>
                      <a:pt x="91198" y="176944"/>
                    </a:cubicBezTo>
                    <a:cubicBezTo>
                      <a:pt x="88515" y="179740"/>
                      <a:pt x="85209" y="181138"/>
                      <a:pt x="81277" y="181138"/>
                    </a:cubicBezTo>
                    <a:lnTo>
                      <a:pt x="14080" y="181138"/>
                    </a:lnTo>
                    <a:cubicBezTo>
                      <a:pt x="10185" y="181138"/>
                      <a:pt x="6910" y="179754"/>
                      <a:pt x="4254" y="176986"/>
                    </a:cubicBezTo>
                    <a:cubicBezTo>
                      <a:pt x="1598" y="174219"/>
                      <a:pt x="270" y="170905"/>
                      <a:pt x="270" y="167046"/>
                    </a:cubicBezTo>
                    <a:cubicBezTo>
                      <a:pt x="270" y="163324"/>
                      <a:pt x="1613" y="160089"/>
                      <a:pt x="4300" y="157341"/>
                    </a:cubicBezTo>
                    <a:cubicBezTo>
                      <a:pt x="6987" y="154593"/>
                      <a:pt x="10244" y="153219"/>
                      <a:pt x="14072" y="153219"/>
                    </a:cubicBezTo>
                    <a:lnTo>
                      <a:pt x="33584" y="153219"/>
                    </a:lnTo>
                    <a:lnTo>
                      <a:pt x="33584" y="27650"/>
                    </a:lnTo>
                    <a:lnTo>
                      <a:pt x="13804" y="27650"/>
                    </a:lnTo>
                    <a:cubicBezTo>
                      <a:pt x="9930" y="27650"/>
                      <a:pt x="6661" y="26315"/>
                      <a:pt x="3997" y="23645"/>
                    </a:cubicBezTo>
                    <a:cubicBezTo>
                      <a:pt x="1333" y="20975"/>
                      <a:pt x="0" y="17701"/>
                      <a:pt x="0" y="13825"/>
                    </a:cubicBezTo>
                    <a:cubicBezTo>
                      <a:pt x="0" y="9976"/>
                      <a:pt x="1341" y="6709"/>
                      <a:pt x="4022" y="4026"/>
                    </a:cubicBezTo>
                    <a:cubicBezTo>
                      <a:pt x="6704" y="1342"/>
                      <a:pt x="9968" y="0"/>
                      <a:pt x="13814" y="0"/>
                    </a:cubicBezTo>
                    <a:close/>
                  </a:path>
                </a:pathLst>
              </a:custGeom>
              <a:solidFill>
                <a:srgbClr val="7C746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200" b="1" spc="-100" dirty="0">
                  <a:solidFill>
                    <a:srgbClr val="AA142D"/>
                  </a:solidFill>
                  <a:latin typeface="OCR A Extended" panose="02010509020102010303" pitchFamily="50" charset="0"/>
                  <a:ea typeface="华文细黑" panose="02010600040101010101" pitchFamily="2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232D7F-10BF-0A55-DFB9-2D6CFBE81DE6}"/>
                  </a:ext>
                </a:extLst>
              </p:cNvPr>
              <p:cNvSpPr txBox="1"/>
              <p:nvPr/>
            </p:nvSpPr>
            <p:spPr>
              <a:xfrm>
                <a:off x="5939601" y="3123589"/>
                <a:ext cx="95492" cy="132987"/>
              </a:xfrm>
              <a:custGeom>
                <a:avLst/>
                <a:gdLst/>
                <a:ahLst/>
                <a:cxnLst/>
                <a:rect l="l" t="t" r="r" b="b"/>
                <a:pathLst>
                  <a:path w="95492" h="132987">
                    <a:moveTo>
                      <a:pt x="14084" y="0"/>
                    </a:moveTo>
                    <a:lnTo>
                      <a:pt x="47959" y="0"/>
                    </a:lnTo>
                    <a:cubicBezTo>
                      <a:pt x="51864" y="0"/>
                      <a:pt x="55165" y="1402"/>
                      <a:pt x="57862" y="4206"/>
                    </a:cubicBezTo>
                    <a:cubicBezTo>
                      <a:pt x="60560" y="7009"/>
                      <a:pt x="61908" y="10296"/>
                      <a:pt x="61908" y="14065"/>
                    </a:cubicBezTo>
                    <a:lnTo>
                      <a:pt x="61908" y="105338"/>
                    </a:lnTo>
                    <a:lnTo>
                      <a:pt x="81288" y="105338"/>
                    </a:lnTo>
                    <a:cubicBezTo>
                      <a:pt x="85146" y="105338"/>
                      <a:pt x="88478" y="106688"/>
                      <a:pt x="91284" y="109388"/>
                    </a:cubicBezTo>
                    <a:cubicBezTo>
                      <a:pt x="94089" y="112089"/>
                      <a:pt x="95492" y="115347"/>
                      <a:pt x="95492" y="119163"/>
                    </a:cubicBezTo>
                    <a:cubicBezTo>
                      <a:pt x="95492" y="122967"/>
                      <a:pt x="94113" y="126223"/>
                      <a:pt x="91355" y="128928"/>
                    </a:cubicBezTo>
                    <a:cubicBezTo>
                      <a:pt x="88597" y="131634"/>
                      <a:pt x="85328" y="132987"/>
                      <a:pt x="81547" y="132987"/>
                    </a:cubicBezTo>
                    <a:lnTo>
                      <a:pt x="13810" y="132987"/>
                    </a:lnTo>
                    <a:cubicBezTo>
                      <a:pt x="9937" y="132987"/>
                      <a:pt x="6667" y="131653"/>
                      <a:pt x="4000" y="128983"/>
                    </a:cubicBezTo>
                    <a:cubicBezTo>
                      <a:pt x="1334" y="126314"/>
                      <a:pt x="0" y="123040"/>
                      <a:pt x="0" y="119163"/>
                    </a:cubicBezTo>
                    <a:cubicBezTo>
                      <a:pt x="0" y="115441"/>
                      <a:pt x="1344" y="112206"/>
                      <a:pt x="4032" y="109459"/>
                    </a:cubicBezTo>
                    <a:cubicBezTo>
                      <a:pt x="6720" y="106712"/>
                      <a:pt x="9978" y="105338"/>
                      <a:pt x="13806" y="105338"/>
                    </a:cubicBezTo>
                    <a:lnTo>
                      <a:pt x="33854" y="105338"/>
                    </a:lnTo>
                    <a:lnTo>
                      <a:pt x="33854" y="27919"/>
                    </a:lnTo>
                    <a:lnTo>
                      <a:pt x="14074" y="27919"/>
                    </a:lnTo>
                    <a:cubicBezTo>
                      <a:pt x="10219" y="27919"/>
                      <a:pt x="6954" y="26552"/>
                      <a:pt x="4281" y="23818"/>
                    </a:cubicBezTo>
                    <a:cubicBezTo>
                      <a:pt x="1607" y="21084"/>
                      <a:pt x="270" y="17842"/>
                      <a:pt x="270" y="14093"/>
                    </a:cubicBezTo>
                    <a:cubicBezTo>
                      <a:pt x="270" y="10261"/>
                      <a:pt x="1605" y="6955"/>
                      <a:pt x="4275" y="4173"/>
                    </a:cubicBezTo>
                    <a:cubicBezTo>
                      <a:pt x="6946" y="1391"/>
                      <a:pt x="10215" y="0"/>
                      <a:pt x="14084" y="0"/>
                    </a:cubicBezTo>
                    <a:close/>
                  </a:path>
                </a:pathLst>
              </a:custGeom>
              <a:solidFill>
                <a:srgbClr val="7C746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200" b="1" spc="-100" dirty="0">
                  <a:solidFill>
                    <a:srgbClr val="AA142D"/>
                  </a:solidFill>
                  <a:latin typeface="OCR A Extended" panose="02010509020102010303" pitchFamily="50" charset="0"/>
                  <a:ea typeface="华文细黑" panose="02010600040101010101" pitchFamily="2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869156-D540-A3A7-515F-3D846E4588B2}"/>
                  </a:ext>
                </a:extLst>
              </p:cNvPr>
              <p:cNvSpPr txBox="1"/>
              <p:nvPr/>
            </p:nvSpPr>
            <p:spPr>
              <a:xfrm>
                <a:off x="6209520" y="3123589"/>
                <a:ext cx="117881" cy="180868"/>
              </a:xfrm>
              <a:custGeom>
                <a:avLst/>
                <a:gdLst/>
                <a:ahLst/>
                <a:cxnLst/>
                <a:rect l="l" t="t" r="r" b="b"/>
                <a:pathLst>
                  <a:path w="117881" h="180868">
                    <a:moveTo>
                      <a:pt x="103919" y="0"/>
                    </a:moveTo>
                    <a:cubicBezTo>
                      <a:pt x="107714" y="0"/>
                      <a:pt x="110990" y="1374"/>
                      <a:pt x="113746" y="4122"/>
                    </a:cubicBezTo>
                    <a:cubicBezTo>
                      <a:pt x="116503" y="6870"/>
                      <a:pt x="117881" y="10094"/>
                      <a:pt x="117881" y="13793"/>
                    </a:cubicBezTo>
                    <a:lnTo>
                      <a:pt x="117881" y="35951"/>
                    </a:lnTo>
                    <a:lnTo>
                      <a:pt x="58034" y="170885"/>
                    </a:lnTo>
                    <a:cubicBezTo>
                      <a:pt x="55401" y="177541"/>
                      <a:pt x="50931" y="180868"/>
                      <a:pt x="44622" y="180868"/>
                    </a:cubicBezTo>
                    <a:lnTo>
                      <a:pt x="13805" y="180868"/>
                    </a:lnTo>
                    <a:cubicBezTo>
                      <a:pt x="9971" y="180868"/>
                      <a:pt x="6712" y="179551"/>
                      <a:pt x="4027" y="176917"/>
                    </a:cubicBezTo>
                    <a:cubicBezTo>
                      <a:pt x="1342" y="174282"/>
                      <a:pt x="0" y="170992"/>
                      <a:pt x="0" y="167046"/>
                    </a:cubicBezTo>
                    <a:cubicBezTo>
                      <a:pt x="0" y="163214"/>
                      <a:pt x="1349" y="159974"/>
                      <a:pt x="4047" y="157326"/>
                    </a:cubicBezTo>
                    <a:cubicBezTo>
                      <a:pt x="6745" y="154678"/>
                      <a:pt x="9997" y="153354"/>
                      <a:pt x="13803" y="153354"/>
                    </a:cubicBezTo>
                    <a:lnTo>
                      <a:pt x="35830" y="153354"/>
                    </a:lnTo>
                    <a:lnTo>
                      <a:pt x="50289" y="123411"/>
                    </a:lnTo>
                    <a:lnTo>
                      <a:pt x="47385" y="123411"/>
                    </a:lnTo>
                    <a:cubicBezTo>
                      <a:pt x="41163" y="123411"/>
                      <a:pt x="36703" y="120276"/>
                      <a:pt x="34007" y="114006"/>
                    </a:cubicBezTo>
                    <a:lnTo>
                      <a:pt x="539" y="36058"/>
                    </a:lnTo>
                    <a:lnTo>
                      <a:pt x="539" y="14061"/>
                    </a:lnTo>
                    <a:cubicBezTo>
                      <a:pt x="539" y="10258"/>
                      <a:pt x="1863" y="7008"/>
                      <a:pt x="4512" y="4313"/>
                    </a:cubicBezTo>
                    <a:cubicBezTo>
                      <a:pt x="7160" y="1618"/>
                      <a:pt x="10356" y="270"/>
                      <a:pt x="14098" y="270"/>
                    </a:cubicBezTo>
                    <a:cubicBezTo>
                      <a:pt x="17958" y="270"/>
                      <a:pt x="21294" y="1613"/>
                      <a:pt x="24106" y="4300"/>
                    </a:cubicBezTo>
                    <a:cubicBezTo>
                      <a:pt x="26918" y="6987"/>
                      <a:pt x="28324" y="10233"/>
                      <a:pt x="28324" y="14038"/>
                    </a:cubicBezTo>
                    <a:lnTo>
                      <a:pt x="28395" y="30073"/>
                    </a:lnTo>
                    <a:lnTo>
                      <a:pt x="56485" y="95492"/>
                    </a:lnTo>
                    <a:lnTo>
                      <a:pt x="60820" y="95492"/>
                    </a:lnTo>
                    <a:lnTo>
                      <a:pt x="89930" y="30240"/>
                    </a:lnTo>
                    <a:lnTo>
                      <a:pt x="89827" y="13823"/>
                    </a:lnTo>
                    <a:cubicBezTo>
                      <a:pt x="89827" y="10140"/>
                      <a:pt x="91213" y="6916"/>
                      <a:pt x="93986" y="4150"/>
                    </a:cubicBezTo>
                    <a:cubicBezTo>
                      <a:pt x="96758" y="1383"/>
                      <a:pt x="100070" y="0"/>
                      <a:pt x="103919" y="0"/>
                    </a:cubicBezTo>
                    <a:close/>
                  </a:path>
                </a:pathLst>
              </a:custGeom>
              <a:solidFill>
                <a:srgbClr val="7C746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200" b="1" spc="-100" dirty="0">
                  <a:solidFill>
                    <a:srgbClr val="AA142D"/>
                  </a:solidFill>
                  <a:latin typeface="OCR A Extended" panose="02010509020102010303" pitchFamily="50" charset="0"/>
                  <a:ea typeface="华文细黑" panose="02010600040101010101" pitchFamily="2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4AB474-630A-D831-F3C8-6BA309280053}"/>
                  </a:ext>
                </a:extLst>
              </p:cNvPr>
              <p:cNvSpPr txBox="1"/>
              <p:nvPr/>
            </p:nvSpPr>
            <p:spPr>
              <a:xfrm>
                <a:off x="5772700" y="3123859"/>
                <a:ext cx="118151" cy="132987"/>
              </a:xfrm>
              <a:custGeom>
                <a:avLst/>
                <a:gdLst/>
                <a:ahLst/>
                <a:cxnLst/>
                <a:rect l="l" t="t" r="r" b="b"/>
                <a:pathLst>
                  <a:path w="118151" h="132987">
                    <a:moveTo>
                      <a:pt x="36614" y="0"/>
                    </a:moveTo>
                    <a:lnTo>
                      <a:pt x="78854" y="0"/>
                    </a:lnTo>
                    <a:cubicBezTo>
                      <a:pt x="88823" y="0"/>
                      <a:pt x="97314" y="3477"/>
                      <a:pt x="104327" y="10432"/>
                    </a:cubicBezTo>
                    <a:cubicBezTo>
                      <a:pt x="111340" y="17386"/>
                      <a:pt x="114985" y="25765"/>
                      <a:pt x="115262" y="35567"/>
                    </a:cubicBezTo>
                    <a:lnTo>
                      <a:pt x="118151" y="120418"/>
                    </a:lnTo>
                    <a:cubicBezTo>
                      <a:pt x="118151" y="123396"/>
                      <a:pt x="116769" y="126235"/>
                      <a:pt x="114007" y="128936"/>
                    </a:cubicBezTo>
                    <a:cubicBezTo>
                      <a:pt x="111244" y="131637"/>
                      <a:pt x="107971" y="132987"/>
                      <a:pt x="104189" y="132987"/>
                    </a:cubicBezTo>
                    <a:cubicBezTo>
                      <a:pt x="100265" y="132987"/>
                      <a:pt x="96935" y="131656"/>
                      <a:pt x="94200" y="128993"/>
                    </a:cubicBezTo>
                    <a:cubicBezTo>
                      <a:pt x="91465" y="126329"/>
                      <a:pt x="90097" y="123974"/>
                      <a:pt x="90097" y="121927"/>
                    </a:cubicBezTo>
                    <a:lnTo>
                      <a:pt x="74822" y="132987"/>
                    </a:lnTo>
                    <a:lnTo>
                      <a:pt x="36351" y="132987"/>
                    </a:lnTo>
                    <a:cubicBezTo>
                      <a:pt x="26203" y="132987"/>
                      <a:pt x="17608" y="129474"/>
                      <a:pt x="10565" y="122447"/>
                    </a:cubicBezTo>
                    <a:cubicBezTo>
                      <a:pt x="3521" y="115420"/>
                      <a:pt x="0" y="106841"/>
                      <a:pt x="0" y="96710"/>
                    </a:cubicBezTo>
                    <a:lnTo>
                      <a:pt x="0" y="83753"/>
                    </a:lnTo>
                    <a:cubicBezTo>
                      <a:pt x="0" y="73739"/>
                      <a:pt x="3554" y="65189"/>
                      <a:pt x="10661" y="58104"/>
                    </a:cubicBezTo>
                    <a:cubicBezTo>
                      <a:pt x="17769" y="51019"/>
                      <a:pt x="26343" y="47476"/>
                      <a:pt x="36383" y="47476"/>
                    </a:cubicBezTo>
                    <a:lnTo>
                      <a:pt x="80015" y="47476"/>
                    </a:lnTo>
                    <a:cubicBezTo>
                      <a:pt x="82572" y="47476"/>
                      <a:pt x="85121" y="47995"/>
                      <a:pt x="87663" y="49031"/>
                    </a:cubicBezTo>
                    <a:lnTo>
                      <a:pt x="87264" y="36115"/>
                    </a:lnTo>
                    <a:cubicBezTo>
                      <a:pt x="87264" y="33770"/>
                      <a:pt x="86437" y="31773"/>
                      <a:pt x="84781" y="30124"/>
                    </a:cubicBezTo>
                    <a:cubicBezTo>
                      <a:pt x="83125" y="28474"/>
                      <a:pt x="81145" y="27649"/>
                      <a:pt x="78841" y="27649"/>
                    </a:cubicBezTo>
                    <a:lnTo>
                      <a:pt x="36612" y="27649"/>
                    </a:lnTo>
                    <a:cubicBezTo>
                      <a:pt x="32825" y="27649"/>
                      <a:pt x="29575" y="26292"/>
                      <a:pt x="26862" y="23578"/>
                    </a:cubicBezTo>
                    <a:cubicBezTo>
                      <a:pt x="24150" y="20863"/>
                      <a:pt x="22794" y="17612"/>
                      <a:pt x="22794" y="13825"/>
                    </a:cubicBezTo>
                    <a:cubicBezTo>
                      <a:pt x="22794" y="9975"/>
                      <a:pt x="24135" y="6709"/>
                      <a:pt x="26818" y="4025"/>
                    </a:cubicBezTo>
                    <a:cubicBezTo>
                      <a:pt x="29501" y="1342"/>
                      <a:pt x="32766" y="0"/>
                      <a:pt x="36614" y="0"/>
                    </a:cubicBezTo>
                    <a:close/>
                    <a:moveTo>
                      <a:pt x="36338" y="75665"/>
                    </a:moveTo>
                    <a:cubicBezTo>
                      <a:pt x="34069" y="75665"/>
                      <a:pt x="32121" y="76475"/>
                      <a:pt x="30494" y="78096"/>
                    </a:cubicBezTo>
                    <a:cubicBezTo>
                      <a:pt x="28868" y="79717"/>
                      <a:pt x="28054" y="81697"/>
                      <a:pt x="28054" y="84038"/>
                    </a:cubicBezTo>
                    <a:lnTo>
                      <a:pt x="28054" y="96425"/>
                    </a:lnTo>
                    <a:cubicBezTo>
                      <a:pt x="28054" y="98706"/>
                      <a:pt x="28883" y="100671"/>
                      <a:pt x="30540" y="102322"/>
                    </a:cubicBezTo>
                    <a:cubicBezTo>
                      <a:pt x="32197" y="103973"/>
                      <a:pt x="34130" y="104798"/>
                      <a:pt x="36338" y="104798"/>
                    </a:cubicBezTo>
                    <a:lnTo>
                      <a:pt x="66964" y="104798"/>
                    </a:lnTo>
                    <a:lnTo>
                      <a:pt x="89218" y="91977"/>
                    </a:lnTo>
                    <a:lnTo>
                      <a:pt x="88563" y="84360"/>
                    </a:lnTo>
                    <a:cubicBezTo>
                      <a:pt x="88491" y="81808"/>
                      <a:pt x="87644" y="79720"/>
                      <a:pt x="86022" y="78098"/>
                    </a:cubicBezTo>
                    <a:cubicBezTo>
                      <a:pt x="84400" y="76476"/>
                      <a:pt x="82439" y="75665"/>
                      <a:pt x="80139" y="75665"/>
                    </a:cubicBezTo>
                    <a:lnTo>
                      <a:pt x="36338" y="75665"/>
                    </a:lnTo>
                    <a:close/>
                  </a:path>
                </a:pathLst>
              </a:custGeom>
              <a:solidFill>
                <a:srgbClr val="7C746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200" b="1" spc="-100" dirty="0">
                  <a:solidFill>
                    <a:srgbClr val="AA142D"/>
                  </a:solidFill>
                  <a:latin typeface="OCR A Extended" panose="02010509020102010303" pitchFamily="50" charset="0"/>
                  <a:ea typeface="华文细黑" panose="02010600040101010101" pitchFamily="2" charset="-122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66870DA-E87B-6AAC-8744-DCCDC26575DD}"/>
              </a:ext>
            </a:extLst>
          </p:cNvPr>
          <p:cNvSpPr txBox="1"/>
          <p:nvPr/>
        </p:nvSpPr>
        <p:spPr>
          <a:xfrm>
            <a:off x="3853585" y="3635954"/>
            <a:ext cx="1266143" cy="587290"/>
          </a:xfrm>
          <a:custGeom>
            <a:avLst/>
            <a:gdLst/>
            <a:ahLst/>
            <a:cxnLst/>
            <a:rect l="l" t="t" r="r" b="b"/>
            <a:pathLst>
              <a:path w="965200" h="466725">
                <a:moveTo>
                  <a:pt x="0" y="0"/>
                </a:moveTo>
                <a:lnTo>
                  <a:pt x="965200" y="0"/>
                </a:lnTo>
                <a:lnTo>
                  <a:pt x="965200" y="466725"/>
                </a:lnTo>
                <a:lnTo>
                  <a:pt x="0" y="466725"/>
                </a:lnTo>
                <a:lnTo>
                  <a:pt x="0" y="0"/>
                </a:lnTo>
                <a:close/>
                <a:moveTo>
                  <a:pt x="482483" y="72866"/>
                </a:moveTo>
                <a:cubicBezTo>
                  <a:pt x="478639" y="72866"/>
                  <a:pt x="475377" y="74205"/>
                  <a:pt x="472697" y="76882"/>
                </a:cubicBezTo>
                <a:cubicBezTo>
                  <a:pt x="470017" y="79559"/>
                  <a:pt x="468677" y="82792"/>
                  <a:pt x="468677" y="86581"/>
                </a:cubicBezTo>
                <a:lnTo>
                  <a:pt x="468425" y="95903"/>
                </a:lnTo>
                <a:cubicBezTo>
                  <a:pt x="468328" y="99779"/>
                  <a:pt x="469611" y="103135"/>
                  <a:pt x="472275" y="105972"/>
                </a:cubicBezTo>
                <a:cubicBezTo>
                  <a:pt x="474939" y="108809"/>
                  <a:pt x="478254" y="110227"/>
                  <a:pt x="482220" y="110227"/>
                </a:cubicBezTo>
                <a:lnTo>
                  <a:pt x="494123" y="110227"/>
                </a:lnTo>
                <a:cubicBezTo>
                  <a:pt x="498054" y="110227"/>
                  <a:pt x="501360" y="108832"/>
                  <a:pt x="504042" y="106044"/>
                </a:cubicBezTo>
                <a:cubicBezTo>
                  <a:pt x="506724" y="103255"/>
                  <a:pt x="508065" y="99964"/>
                  <a:pt x="508065" y="96170"/>
                </a:cubicBezTo>
                <a:lnTo>
                  <a:pt x="508065" y="86659"/>
                </a:lnTo>
                <a:cubicBezTo>
                  <a:pt x="508065" y="82872"/>
                  <a:pt x="506712" y="79626"/>
                  <a:pt x="504004" y="76922"/>
                </a:cubicBezTo>
                <a:cubicBezTo>
                  <a:pt x="501297" y="74218"/>
                  <a:pt x="498003" y="72866"/>
                  <a:pt x="494123" y="72866"/>
                </a:cubicBezTo>
                <a:lnTo>
                  <a:pt x="482483" y="72866"/>
                </a:lnTo>
                <a:close/>
                <a:moveTo>
                  <a:pt x="622166" y="82577"/>
                </a:moveTo>
                <a:cubicBezTo>
                  <a:pt x="618320" y="82577"/>
                  <a:pt x="615056" y="83919"/>
                  <a:pt x="612374" y="86603"/>
                </a:cubicBezTo>
                <a:cubicBezTo>
                  <a:pt x="609693" y="89286"/>
                  <a:pt x="608352" y="92553"/>
                  <a:pt x="608352" y="96402"/>
                </a:cubicBezTo>
                <a:cubicBezTo>
                  <a:pt x="608352" y="100278"/>
                  <a:pt x="609685" y="103552"/>
                  <a:pt x="612349" y="106222"/>
                </a:cubicBezTo>
                <a:cubicBezTo>
                  <a:pt x="615013" y="108892"/>
                  <a:pt x="618282" y="110227"/>
                  <a:pt x="622156" y="110227"/>
                </a:cubicBezTo>
                <a:lnTo>
                  <a:pt x="641936" y="110227"/>
                </a:lnTo>
                <a:lnTo>
                  <a:pt x="641936" y="235796"/>
                </a:lnTo>
                <a:lnTo>
                  <a:pt x="622424" y="235796"/>
                </a:lnTo>
                <a:cubicBezTo>
                  <a:pt x="618596" y="235796"/>
                  <a:pt x="615339" y="237170"/>
                  <a:pt x="612652" y="239918"/>
                </a:cubicBezTo>
                <a:cubicBezTo>
                  <a:pt x="609965" y="242666"/>
                  <a:pt x="608622" y="245901"/>
                  <a:pt x="608622" y="249623"/>
                </a:cubicBezTo>
                <a:cubicBezTo>
                  <a:pt x="608622" y="253482"/>
                  <a:pt x="609950" y="256796"/>
                  <a:pt x="612606" y="259563"/>
                </a:cubicBezTo>
                <a:cubicBezTo>
                  <a:pt x="615262" y="262331"/>
                  <a:pt x="618537" y="263715"/>
                  <a:pt x="622432" y="263715"/>
                </a:cubicBezTo>
                <a:lnTo>
                  <a:pt x="689629" y="263715"/>
                </a:lnTo>
                <a:cubicBezTo>
                  <a:pt x="693561" y="263715"/>
                  <a:pt x="696867" y="262317"/>
                  <a:pt x="699550" y="259521"/>
                </a:cubicBezTo>
                <a:cubicBezTo>
                  <a:pt x="702233" y="256725"/>
                  <a:pt x="703574" y="253426"/>
                  <a:pt x="703574" y="249623"/>
                </a:cubicBezTo>
                <a:cubicBezTo>
                  <a:pt x="703574" y="245918"/>
                  <a:pt x="702199" y="242687"/>
                  <a:pt x="699449" y="239931"/>
                </a:cubicBezTo>
                <a:cubicBezTo>
                  <a:pt x="696699" y="237174"/>
                  <a:pt x="693428" y="235796"/>
                  <a:pt x="689636" y="235796"/>
                </a:cubicBezTo>
                <a:lnTo>
                  <a:pt x="669990" y="235796"/>
                </a:lnTo>
                <a:lnTo>
                  <a:pt x="669990" y="96379"/>
                </a:lnTo>
                <a:cubicBezTo>
                  <a:pt x="669990" y="92680"/>
                  <a:pt x="668614" y="89455"/>
                  <a:pt x="665861" y="86704"/>
                </a:cubicBezTo>
                <a:cubicBezTo>
                  <a:pt x="663108" y="83953"/>
                  <a:pt x="659835" y="82577"/>
                  <a:pt x="656041" y="82577"/>
                </a:cubicBezTo>
                <a:lnTo>
                  <a:pt x="622166" y="82577"/>
                </a:lnTo>
                <a:close/>
                <a:moveTo>
                  <a:pt x="853342" y="130458"/>
                </a:moveTo>
                <a:cubicBezTo>
                  <a:pt x="849493" y="130458"/>
                  <a:pt x="846181" y="131841"/>
                  <a:pt x="843409" y="134608"/>
                </a:cubicBezTo>
                <a:cubicBezTo>
                  <a:pt x="840636" y="137374"/>
                  <a:pt x="839250" y="140598"/>
                  <a:pt x="839250" y="144281"/>
                </a:cubicBezTo>
                <a:lnTo>
                  <a:pt x="839353" y="160698"/>
                </a:lnTo>
                <a:lnTo>
                  <a:pt x="810243" y="225950"/>
                </a:lnTo>
                <a:lnTo>
                  <a:pt x="805908" y="225950"/>
                </a:lnTo>
                <a:lnTo>
                  <a:pt x="777818" y="160531"/>
                </a:lnTo>
                <a:lnTo>
                  <a:pt x="777747" y="144496"/>
                </a:lnTo>
                <a:cubicBezTo>
                  <a:pt x="777747" y="140691"/>
                  <a:pt x="776341" y="137445"/>
                  <a:pt x="773529" y="134758"/>
                </a:cubicBezTo>
                <a:cubicBezTo>
                  <a:pt x="770717" y="132071"/>
                  <a:pt x="767381" y="130728"/>
                  <a:pt x="763521" y="130728"/>
                </a:cubicBezTo>
                <a:cubicBezTo>
                  <a:pt x="759779" y="130728"/>
                  <a:pt x="756583" y="132076"/>
                  <a:pt x="753935" y="134771"/>
                </a:cubicBezTo>
                <a:cubicBezTo>
                  <a:pt x="751286" y="137466"/>
                  <a:pt x="749962" y="140716"/>
                  <a:pt x="749962" y="144519"/>
                </a:cubicBezTo>
                <a:lnTo>
                  <a:pt x="749962" y="166516"/>
                </a:lnTo>
                <a:lnTo>
                  <a:pt x="783430" y="244464"/>
                </a:lnTo>
                <a:cubicBezTo>
                  <a:pt x="786126" y="250734"/>
                  <a:pt x="790586" y="253869"/>
                  <a:pt x="796808" y="253869"/>
                </a:cubicBezTo>
                <a:lnTo>
                  <a:pt x="799712" y="253869"/>
                </a:lnTo>
                <a:lnTo>
                  <a:pt x="785253" y="283812"/>
                </a:lnTo>
                <a:lnTo>
                  <a:pt x="763226" y="283812"/>
                </a:lnTo>
                <a:cubicBezTo>
                  <a:pt x="759420" y="283812"/>
                  <a:pt x="756168" y="285136"/>
                  <a:pt x="753470" y="287784"/>
                </a:cubicBezTo>
                <a:cubicBezTo>
                  <a:pt x="750772" y="290432"/>
                  <a:pt x="749423" y="293672"/>
                  <a:pt x="749423" y="297504"/>
                </a:cubicBezTo>
                <a:cubicBezTo>
                  <a:pt x="749423" y="301450"/>
                  <a:pt x="750765" y="304740"/>
                  <a:pt x="753450" y="307375"/>
                </a:cubicBezTo>
                <a:cubicBezTo>
                  <a:pt x="756135" y="310009"/>
                  <a:pt x="759394" y="311326"/>
                  <a:pt x="763228" y="311326"/>
                </a:cubicBezTo>
                <a:lnTo>
                  <a:pt x="794045" y="311326"/>
                </a:lnTo>
                <a:cubicBezTo>
                  <a:pt x="800354" y="311326"/>
                  <a:pt x="804824" y="307999"/>
                  <a:pt x="807457" y="301343"/>
                </a:cubicBezTo>
                <a:lnTo>
                  <a:pt x="867304" y="166409"/>
                </a:lnTo>
                <a:lnTo>
                  <a:pt x="867304" y="144251"/>
                </a:lnTo>
                <a:cubicBezTo>
                  <a:pt x="867304" y="140552"/>
                  <a:pt x="865926" y="137328"/>
                  <a:pt x="863169" y="134580"/>
                </a:cubicBezTo>
                <a:cubicBezTo>
                  <a:pt x="860413" y="131832"/>
                  <a:pt x="857137" y="130458"/>
                  <a:pt x="853342" y="130458"/>
                </a:cubicBezTo>
                <a:close/>
                <a:moveTo>
                  <a:pt x="204974" y="82577"/>
                </a:moveTo>
                <a:cubicBezTo>
                  <a:pt x="201230" y="82577"/>
                  <a:pt x="198034" y="83928"/>
                  <a:pt x="195386" y="86628"/>
                </a:cubicBezTo>
                <a:cubicBezTo>
                  <a:pt x="192739" y="89328"/>
                  <a:pt x="191415" y="92583"/>
                  <a:pt x="191415" y="96392"/>
                </a:cubicBezTo>
                <a:lnTo>
                  <a:pt x="191415" y="146239"/>
                </a:lnTo>
                <a:lnTo>
                  <a:pt x="188254" y="140416"/>
                </a:lnTo>
                <a:cubicBezTo>
                  <a:pt x="180591" y="133777"/>
                  <a:pt x="172048" y="130458"/>
                  <a:pt x="162623" y="130458"/>
                </a:cubicBezTo>
                <a:lnTo>
                  <a:pt x="146615" y="130458"/>
                </a:lnTo>
                <a:cubicBezTo>
                  <a:pt x="137135" y="130458"/>
                  <a:pt x="128871" y="133504"/>
                  <a:pt x="121823" y="139596"/>
                </a:cubicBezTo>
                <a:lnTo>
                  <a:pt x="112694" y="147396"/>
                </a:lnTo>
                <a:cubicBezTo>
                  <a:pt x="109548" y="150048"/>
                  <a:pt x="106843" y="153897"/>
                  <a:pt x="104579" y="158943"/>
                </a:cubicBezTo>
                <a:cubicBezTo>
                  <a:pt x="102315" y="163989"/>
                  <a:pt x="101183" y="169233"/>
                  <a:pt x="101183" y="174674"/>
                </a:cubicBezTo>
                <a:lnTo>
                  <a:pt x="101183" y="219895"/>
                </a:lnTo>
                <a:cubicBezTo>
                  <a:pt x="101183" y="224431"/>
                  <a:pt x="102199" y="229247"/>
                  <a:pt x="104231" y="234345"/>
                </a:cubicBezTo>
                <a:cubicBezTo>
                  <a:pt x="106262" y="239443"/>
                  <a:pt x="108401" y="243068"/>
                  <a:pt x="110648" y="245220"/>
                </a:cubicBezTo>
                <a:lnTo>
                  <a:pt x="120236" y="253298"/>
                </a:lnTo>
                <a:cubicBezTo>
                  <a:pt x="128312" y="260243"/>
                  <a:pt x="136488" y="263715"/>
                  <a:pt x="144763" y="263715"/>
                </a:cubicBezTo>
                <a:lnTo>
                  <a:pt x="163683" y="263715"/>
                </a:lnTo>
                <a:cubicBezTo>
                  <a:pt x="173906" y="263715"/>
                  <a:pt x="183150" y="258365"/>
                  <a:pt x="191415" y="247665"/>
                </a:cubicBezTo>
                <a:lnTo>
                  <a:pt x="191415" y="249876"/>
                </a:lnTo>
                <a:cubicBezTo>
                  <a:pt x="191415" y="253718"/>
                  <a:pt x="192732" y="256985"/>
                  <a:pt x="195365" y="259677"/>
                </a:cubicBezTo>
                <a:cubicBezTo>
                  <a:pt x="197999" y="262369"/>
                  <a:pt x="201290" y="263715"/>
                  <a:pt x="205240" y="263715"/>
                </a:cubicBezTo>
                <a:cubicBezTo>
                  <a:pt x="209023" y="263715"/>
                  <a:pt x="212296" y="262364"/>
                  <a:pt x="215057" y="259663"/>
                </a:cubicBezTo>
                <a:cubicBezTo>
                  <a:pt x="217819" y="256961"/>
                  <a:pt x="219199" y="253710"/>
                  <a:pt x="219199" y="249909"/>
                </a:cubicBezTo>
                <a:lnTo>
                  <a:pt x="219199" y="96383"/>
                </a:lnTo>
                <a:cubicBezTo>
                  <a:pt x="219199" y="92571"/>
                  <a:pt x="217794" y="89318"/>
                  <a:pt x="214983" y="86622"/>
                </a:cubicBezTo>
                <a:cubicBezTo>
                  <a:pt x="212173" y="83925"/>
                  <a:pt x="208836" y="82577"/>
                  <a:pt x="204974" y="82577"/>
                </a:cubicBezTo>
                <a:close/>
                <a:moveTo>
                  <a:pt x="460241" y="130458"/>
                </a:moveTo>
                <a:cubicBezTo>
                  <a:pt x="456372" y="130458"/>
                  <a:pt x="453103" y="131849"/>
                  <a:pt x="450432" y="134631"/>
                </a:cubicBezTo>
                <a:cubicBezTo>
                  <a:pt x="447762" y="137413"/>
                  <a:pt x="446427" y="140719"/>
                  <a:pt x="446427" y="144551"/>
                </a:cubicBezTo>
                <a:cubicBezTo>
                  <a:pt x="446427" y="148300"/>
                  <a:pt x="447764" y="151542"/>
                  <a:pt x="450438" y="154276"/>
                </a:cubicBezTo>
                <a:cubicBezTo>
                  <a:pt x="453111" y="157010"/>
                  <a:pt x="456376" y="158377"/>
                  <a:pt x="460231" y="158377"/>
                </a:cubicBezTo>
                <a:lnTo>
                  <a:pt x="480011" y="158377"/>
                </a:lnTo>
                <a:lnTo>
                  <a:pt x="480011" y="235796"/>
                </a:lnTo>
                <a:lnTo>
                  <a:pt x="459963" y="235796"/>
                </a:lnTo>
                <a:cubicBezTo>
                  <a:pt x="456135" y="235796"/>
                  <a:pt x="452877" y="237170"/>
                  <a:pt x="450189" y="239917"/>
                </a:cubicBezTo>
                <a:cubicBezTo>
                  <a:pt x="447501" y="242664"/>
                  <a:pt x="446157" y="245899"/>
                  <a:pt x="446157" y="249621"/>
                </a:cubicBezTo>
                <a:cubicBezTo>
                  <a:pt x="446157" y="253498"/>
                  <a:pt x="447491" y="256772"/>
                  <a:pt x="450157" y="259441"/>
                </a:cubicBezTo>
                <a:cubicBezTo>
                  <a:pt x="452824" y="262111"/>
                  <a:pt x="456094" y="263445"/>
                  <a:pt x="459967" y="263445"/>
                </a:cubicBezTo>
                <a:lnTo>
                  <a:pt x="527704" y="263445"/>
                </a:lnTo>
                <a:cubicBezTo>
                  <a:pt x="531485" y="263445"/>
                  <a:pt x="534754" y="262092"/>
                  <a:pt x="537512" y="259386"/>
                </a:cubicBezTo>
                <a:cubicBezTo>
                  <a:pt x="540270" y="256681"/>
                  <a:pt x="541649" y="253425"/>
                  <a:pt x="541649" y="249621"/>
                </a:cubicBezTo>
                <a:cubicBezTo>
                  <a:pt x="541649" y="245805"/>
                  <a:pt x="540246" y="242547"/>
                  <a:pt x="537441" y="239846"/>
                </a:cubicBezTo>
                <a:cubicBezTo>
                  <a:pt x="534635" y="237146"/>
                  <a:pt x="531303" y="235796"/>
                  <a:pt x="527445" y="235796"/>
                </a:cubicBezTo>
                <a:lnTo>
                  <a:pt x="508065" y="235796"/>
                </a:lnTo>
                <a:lnTo>
                  <a:pt x="508065" y="144523"/>
                </a:lnTo>
                <a:cubicBezTo>
                  <a:pt x="508065" y="140754"/>
                  <a:pt x="506717" y="137467"/>
                  <a:pt x="504019" y="134664"/>
                </a:cubicBezTo>
                <a:cubicBezTo>
                  <a:pt x="501322" y="131860"/>
                  <a:pt x="498021" y="130458"/>
                  <a:pt x="494116" y="130458"/>
                </a:cubicBezTo>
                <a:lnTo>
                  <a:pt x="460241" y="130458"/>
                </a:lnTo>
                <a:close/>
                <a:moveTo>
                  <a:pt x="309517" y="130728"/>
                </a:moveTo>
                <a:cubicBezTo>
                  <a:pt x="305669" y="130728"/>
                  <a:pt x="302404" y="132070"/>
                  <a:pt x="299721" y="134753"/>
                </a:cubicBezTo>
                <a:cubicBezTo>
                  <a:pt x="297038" y="137437"/>
                  <a:pt x="295697" y="140703"/>
                  <a:pt x="295697" y="144553"/>
                </a:cubicBezTo>
                <a:cubicBezTo>
                  <a:pt x="295697" y="148340"/>
                  <a:pt x="297053" y="151591"/>
                  <a:pt x="299765" y="154306"/>
                </a:cubicBezTo>
                <a:cubicBezTo>
                  <a:pt x="302478" y="157020"/>
                  <a:pt x="305728" y="158377"/>
                  <a:pt x="309515" y="158377"/>
                </a:cubicBezTo>
                <a:lnTo>
                  <a:pt x="351744" y="158377"/>
                </a:lnTo>
                <a:cubicBezTo>
                  <a:pt x="354048" y="158377"/>
                  <a:pt x="356028" y="159202"/>
                  <a:pt x="357684" y="160852"/>
                </a:cubicBezTo>
                <a:cubicBezTo>
                  <a:pt x="359340" y="162501"/>
                  <a:pt x="360167" y="164498"/>
                  <a:pt x="360167" y="166843"/>
                </a:cubicBezTo>
                <a:lnTo>
                  <a:pt x="360566" y="179759"/>
                </a:lnTo>
                <a:cubicBezTo>
                  <a:pt x="358024" y="178723"/>
                  <a:pt x="355475" y="178204"/>
                  <a:pt x="352918" y="178204"/>
                </a:cubicBezTo>
                <a:lnTo>
                  <a:pt x="309286" y="178204"/>
                </a:lnTo>
                <a:cubicBezTo>
                  <a:pt x="299246" y="178204"/>
                  <a:pt x="290672" y="181747"/>
                  <a:pt x="283564" y="188832"/>
                </a:cubicBezTo>
                <a:cubicBezTo>
                  <a:pt x="276457" y="195917"/>
                  <a:pt x="272903" y="204467"/>
                  <a:pt x="272903" y="214481"/>
                </a:cubicBezTo>
                <a:lnTo>
                  <a:pt x="272903" y="227438"/>
                </a:lnTo>
                <a:cubicBezTo>
                  <a:pt x="272903" y="237569"/>
                  <a:pt x="276424" y="246148"/>
                  <a:pt x="283468" y="253175"/>
                </a:cubicBezTo>
                <a:cubicBezTo>
                  <a:pt x="290511" y="260202"/>
                  <a:pt x="299106" y="263715"/>
                  <a:pt x="309254" y="263715"/>
                </a:cubicBezTo>
                <a:lnTo>
                  <a:pt x="347725" y="263715"/>
                </a:lnTo>
                <a:lnTo>
                  <a:pt x="363000" y="252655"/>
                </a:lnTo>
                <a:cubicBezTo>
                  <a:pt x="363000" y="254702"/>
                  <a:pt x="364368" y="257057"/>
                  <a:pt x="367103" y="259721"/>
                </a:cubicBezTo>
                <a:cubicBezTo>
                  <a:pt x="369838" y="262384"/>
                  <a:pt x="373168" y="263715"/>
                  <a:pt x="377092" y="263715"/>
                </a:cubicBezTo>
                <a:cubicBezTo>
                  <a:pt x="380874" y="263715"/>
                  <a:pt x="384147" y="262365"/>
                  <a:pt x="386910" y="259664"/>
                </a:cubicBezTo>
                <a:cubicBezTo>
                  <a:pt x="389672" y="256963"/>
                  <a:pt x="391054" y="254124"/>
                  <a:pt x="391054" y="251146"/>
                </a:cubicBezTo>
                <a:lnTo>
                  <a:pt x="388165" y="166295"/>
                </a:lnTo>
                <a:cubicBezTo>
                  <a:pt x="387888" y="156493"/>
                  <a:pt x="384243" y="148114"/>
                  <a:pt x="377230" y="141160"/>
                </a:cubicBezTo>
                <a:cubicBezTo>
                  <a:pt x="370217" y="134205"/>
                  <a:pt x="361726" y="130728"/>
                  <a:pt x="351757" y="130728"/>
                </a:cubicBezTo>
                <a:lnTo>
                  <a:pt x="309517" y="130728"/>
                </a:lnTo>
                <a:close/>
              </a:path>
            </a:pathLst>
          </a:custGeom>
          <a:solidFill>
            <a:srgbClr val="AA142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b="1" spc="-100" dirty="0">
              <a:solidFill>
                <a:srgbClr val="AA142D"/>
              </a:solidFill>
              <a:latin typeface="OCR A Extended" panose="02010509020102010303" pitchFamily="50" charset="0"/>
              <a:ea typeface="华文细黑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0DF051-6191-0423-DFEE-579242F02722}"/>
              </a:ext>
            </a:extLst>
          </p:cNvPr>
          <p:cNvSpPr txBox="1"/>
          <p:nvPr/>
        </p:nvSpPr>
        <p:spPr>
          <a:xfrm>
            <a:off x="4407865" y="3325832"/>
            <a:ext cx="61908" cy="77419"/>
          </a:xfrm>
          <a:custGeom>
            <a:avLst/>
            <a:gdLst/>
            <a:ahLst/>
            <a:cxnLst/>
            <a:rect l="l" t="t" r="r" b="b"/>
            <a:pathLst>
              <a:path w="61908" h="77419">
                <a:moveTo>
                  <a:pt x="16870" y="0"/>
                </a:moveTo>
                <a:lnTo>
                  <a:pt x="32341" y="0"/>
                </a:lnTo>
                <a:cubicBezTo>
                  <a:pt x="35586" y="0"/>
                  <a:pt x="38200" y="920"/>
                  <a:pt x="40182" y="2759"/>
                </a:cubicBezTo>
                <a:lnTo>
                  <a:pt x="58454" y="18396"/>
                </a:lnTo>
                <a:cubicBezTo>
                  <a:pt x="60757" y="20308"/>
                  <a:pt x="61908" y="23505"/>
                  <a:pt x="61908" y="27987"/>
                </a:cubicBezTo>
                <a:lnTo>
                  <a:pt x="61908" y="51934"/>
                </a:lnTo>
                <a:cubicBezTo>
                  <a:pt x="61908" y="54877"/>
                  <a:pt x="60571" y="57525"/>
                  <a:pt x="57897" y="59877"/>
                </a:cubicBezTo>
                <a:lnTo>
                  <a:pt x="39957" y="76667"/>
                </a:lnTo>
                <a:cubicBezTo>
                  <a:pt x="37816" y="77168"/>
                  <a:pt x="35895" y="77419"/>
                  <a:pt x="34193" y="77419"/>
                </a:cubicBezTo>
                <a:lnTo>
                  <a:pt x="16078" y="77419"/>
                </a:lnTo>
                <a:cubicBezTo>
                  <a:pt x="14219" y="77419"/>
                  <a:pt x="12367" y="76604"/>
                  <a:pt x="10522" y="74974"/>
                </a:cubicBezTo>
                <a:lnTo>
                  <a:pt x="3347" y="68848"/>
                </a:lnTo>
                <a:cubicBezTo>
                  <a:pt x="1116" y="66957"/>
                  <a:pt x="0" y="64857"/>
                  <a:pt x="0" y="62549"/>
                </a:cubicBezTo>
                <a:lnTo>
                  <a:pt x="0" y="15530"/>
                </a:lnTo>
                <a:cubicBezTo>
                  <a:pt x="0" y="12866"/>
                  <a:pt x="847" y="10779"/>
                  <a:pt x="2540" y="9269"/>
                </a:cubicBezTo>
                <a:lnTo>
                  <a:pt x="9753" y="2995"/>
                </a:lnTo>
                <a:cubicBezTo>
                  <a:pt x="11974" y="999"/>
                  <a:pt x="14347" y="0"/>
                  <a:pt x="16870" y="0"/>
                </a:cubicBezTo>
                <a:close/>
              </a:path>
            </a:pathLst>
          </a:custGeom>
          <a:solidFill>
            <a:srgbClr val="AA142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b="1" spc="-100" dirty="0">
              <a:solidFill>
                <a:srgbClr val="AA142D"/>
              </a:solidFill>
              <a:latin typeface="OCR A Extended" panose="02010509020102010303" pitchFamily="50" charset="0"/>
              <a:ea typeface="华文细黑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F1FB36-F9AE-7836-6DB3-93B141E5D94D}"/>
              </a:ext>
            </a:extLst>
          </p:cNvPr>
          <p:cNvSpPr txBox="1"/>
          <p:nvPr/>
        </p:nvSpPr>
        <p:spPr>
          <a:xfrm>
            <a:off x="4343677" y="3506098"/>
            <a:ext cx="61164" cy="29133"/>
          </a:xfrm>
          <a:custGeom>
            <a:avLst/>
            <a:gdLst/>
            <a:ahLst/>
            <a:cxnLst/>
            <a:rect l="l" t="t" r="r" b="b"/>
            <a:pathLst>
              <a:path w="61164" h="29133">
                <a:moveTo>
                  <a:pt x="8284" y="0"/>
                </a:moveTo>
                <a:lnTo>
                  <a:pt x="52085" y="0"/>
                </a:lnTo>
                <a:cubicBezTo>
                  <a:pt x="54385" y="0"/>
                  <a:pt x="56346" y="811"/>
                  <a:pt x="57968" y="2433"/>
                </a:cubicBezTo>
                <a:cubicBezTo>
                  <a:pt x="59590" y="4055"/>
                  <a:pt x="60437" y="6143"/>
                  <a:pt x="60509" y="8695"/>
                </a:cubicBezTo>
                <a:lnTo>
                  <a:pt x="61164" y="16312"/>
                </a:lnTo>
                <a:lnTo>
                  <a:pt x="38910" y="29133"/>
                </a:lnTo>
                <a:lnTo>
                  <a:pt x="8284" y="29133"/>
                </a:lnTo>
                <a:cubicBezTo>
                  <a:pt x="6076" y="29133"/>
                  <a:pt x="4143" y="28308"/>
                  <a:pt x="2486" y="26657"/>
                </a:cubicBezTo>
                <a:cubicBezTo>
                  <a:pt x="829" y="25006"/>
                  <a:pt x="0" y="23041"/>
                  <a:pt x="0" y="20760"/>
                </a:cubicBezTo>
                <a:lnTo>
                  <a:pt x="0" y="8373"/>
                </a:lnTo>
                <a:cubicBezTo>
                  <a:pt x="0" y="6032"/>
                  <a:pt x="814" y="4052"/>
                  <a:pt x="2440" y="2431"/>
                </a:cubicBezTo>
                <a:cubicBezTo>
                  <a:pt x="4067" y="810"/>
                  <a:pt x="6015" y="0"/>
                  <a:pt x="8284" y="0"/>
                </a:cubicBezTo>
                <a:close/>
              </a:path>
            </a:pathLst>
          </a:custGeom>
          <a:solidFill>
            <a:srgbClr val="AA142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b="1" spc="-100" dirty="0">
              <a:solidFill>
                <a:srgbClr val="AA142D"/>
              </a:solidFill>
              <a:latin typeface="OCR A Extended" panose="02010509020102010303" pitchFamily="50" charset="0"/>
              <a:ea typeface="华文细黑" panose="0201060004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ADCE41-B10A-8B60-C078-B2E0EC6E9491}"/>
              </a:ext>
            </a:extLst>
          </p:cNvPr>
          <p:cNvGrpSpPr/>
          <p:nvPr/>
        </p:nvGrpSpPr>
        <p:grpSpPr>
          <a:xfrm>
            <a:off x="5396014" y="3325832"/>
            <a:ext cx="1597938" cy="331868"/>
            <a:chOff x="5908209" y="3325700"/>
            <a:chExt cx="1597938" cy="331868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027A0D0C-4DA1-A764-C369-F8434CB34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7959" y="3325832"/>
              <a:ext cx="738188" cy="331736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282A24DB-C092-52AF-9E6B-7F9947E8D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08209" y="3325700"/>
              <a:ext cx="741528" cy="331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4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华文细黑</vt:lpstr>
      <vt:lpstr>Agency FB</vt:lpstr>
      <vt:lpstr>Arial</vt:lpstr>
      <vt:lpstr>Courier New</vt:lpstr>
      <vt:lpstr>OCR A Extended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Daize Dong</dc:creator>
  <cp:lastModifiedBy>Daize Dong</cp:lastModifiedBy>
  <cp:revision>3</cp:revision>
  <dcterms:created xsi:type="dcterms:W3CDTF">2025-09-25T01:00:11Z</dcterms:created>
  <dcterms:modified xsi:type="dcterms:W3CDTF">2025-09-25T01:21:09Z</dcterms:modified>
</cp:coreProperties>
</file>