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4" r:id="rId3"/>
    <p:sldId id="285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64" r:id="rId14"/>
    <p:sldId id="314" r:id="rId15"/>
    <p:sldId id="311" r:id="rId16"/>
    <p:sldId id="344" r:id="rId17"/>
    <p:sldId id="345" r:id="rId18"/>
    <p:sldId id="346" r:id="rId19"/>
    <p:sldId id="310" r:id="rId20"/>
    <p:sldId id="360" r:id="rId21"/>
    <p:sldId id="365" r:id="rId22"/>
    <p:sldId id="359" r:id="rId23"/>
    <p:sldId id="361" r:id="rId24"/>
    <p:sldId id="362" r:id="rId25"/>
    <p:sldId id="363" r:id="rId26"/>
    <p:sldId id="28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4BC9"/>
    <a:srgbClr val="413A88"/>
    <a:srgbClr val="979797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B2724A-32EC-40D8-98CC-DCE5BE43F6CC}" v="1921" dt="2025-10-28T01:17:28.3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7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ize Dong" userId="a5f59ade607e3dcb" providerId="LiveId" clId="{FFDC1BE5-C1CE-41D9-8887-3D0A03346BC9}"/>
    <pc:docChg chg="undo redo custSel addSld delSld modSld sldOrd">
      <pc:chgData name="Daize Dong" userId="a5f59ade607e3dcb" providerId="LiveId" clId="{FFDC1BE5-C1CE-41D9-8887-3D0A03346BC9}" dt="2025-10-28T01:22:47.775" v="12824" actId="20577"/>
      <pc:docMkLst>
        <pc:docMk/>
      </pc:docMkLst>
      <pc:sldChg chg="addSp delSp modSp new mod">
        <pc:chgData name="Daize Dong" userId="a5f59ade607e3dcb" providerId="LiveId" clId="{FFDC1BE5-C1CE-41D9-8887-3D0A03346BC9}" dt="2025-09-13T20:10:16.079" v="6" actId="1076"/>
        <pc:sldMkLst>
          <pc:docMk/>
          <pc:sldMk cId="1960508540" sldId="256"/>
        </pc:sldMkLst>
      </pc:sldChg>
      <pc:sldChg chg="addSp delSp modSp add mod ord">
        <pc:chgData name="Daize Dong" userId="a5f59ade607e3dcb" providerId="LiveId" clId="{FFDC1BE5-C1CE-41D9-8887-3D0A03346BC9}" dt="2025-09-13T20:32:36.772" v="88" actId="20577"/>
        <pc:sldMkLst>
          <pc:docMk/>
          <pc:sldMk cId="534990301" sldId="257"/>
        </pc:sldMkLst>
      </pc:sldChg>
      <pc:sldChg chg="modSp add mod">
        <pc:chgData name="Daize Dong" userId="a5f59ade607e3dcb" providerId="LiveId" clId="{FFDC1BE5-C1CE-41D9-8887-3D0A03346BC9}" dt="2025-09-14T04:25:37.461" v="2046" actId="20577"/>
        <pc:sldMkLst>
          <pc:docMk/>
          <pc:sldMk cId="2260387143" sldId="258"/>
        </pc:sldMkLst>
      </pc:sldChg>
      <pc:sldChg chg="addSp delSp modSp add mod">
        <pc:chgData name="Daize Dong" userId="a5f59ade607e3dcb" providerId="LiveId" clId="{FFDC1BE5-C1CE-41D9-8887-3D0A03346BC9}" dt="2025-09-14T03:46:13.164" v="2005"/>
        <pc:sldMkLst>
          <pc:docMk/>
          <pc:sldMk cId="1842392062" sldId="259"/>
        </pc:sldMkLst>
      </pc:sldChg>
      <pc:sldChg chg="addSp delSp modSp add del mod ord">
        <pc:chgData name="Daize Dong" userId="a5f59ade607e3dcb" providerId="LiveId" clId="{FFDC1BE5-C1CE-41D9-8887-3D0A03346BC9}" dt="2025-09-28T23:34:31.473" v="3187" actId="47"/>
        <pc:sldMkLst>
          <pc:docMk/>
          <pc:sldMk cId="3308466506" sldId="260"/>
        </pc:sldMkLst>
      </pc:sldChg>
      <pc:sldChg chg="addSp delSp modSp add mod">
        <pc:chgData name="Daize Dong" userId="a5f59ade607e3dcb" providerId="LiveId" clId="{FFDC1BE5-C1CE-41D9-8887-3D0A03346BC9}" dt="2025-09-14T03:45:55.870" v="2003"/>
        <pc:sldMkLst>
          <pc:docMk/>
          <pc:sldMk cId="2957591598" sldId="261"/>
        </pc:sldMkLst>
      </pc:sldChg>
      <pc:sldChg chg="addSp modSp add mod ord">
        <pc:chgData name="Daize Dong" userId="a5f59ade607e3dcb" providerId="LiveId" clId="{FFDC1BE5-C1CE-41D9-8887-3D0A03346BC9}" dt="2025-09-13T20:31:50.917" v="77" actId="2711"/>
        <pc:sldMkLst>
          <pc:docMk/>
          <pc:sldMk cId="2877501828" sldId="262"/>
        </pc:sldMkLst>
      </pc:sldChg>
      <pc:sldChg chg="addSp modSp add mod">
        <pc:chgData name="Daize Dong" userId="a5f59ade607e3dcb" providerId="LiveId" clId="{FFDC1BE5-C1CE-41D9-8887-3D0A03346BC9}" dt="2025-09-14T03:54:31.495" v="2035" actId="1076"/>
        <pc:sldMkLst>
          <pc:docMk/>
          <pc:sldMk cId="2797797878" sldId="263"/>
        </pc:sldMkLst>
      </pc:sldChg>
      <pc:sldChg chg="addSp modSp add mod">
        <pc:chgData name="Daize Dong" userId="a5f59ade607e3dcb" providerId="LiveId" clId="{FFDC1BE5-C1CE-41D9-8887-3D0A03346BC9}" dt="2025-09-14T03:45:10.002" v="1999"/>
        <pc:sldMkLst>
          <pc:docMk/>
          <pc:sldMk cId="1170898712" sldId="264"/>
        </pc:sldMkLst>
      </pc:sldChg>
      <pc:sldChg chg="addSp modSp add mod">
        <pc:chgData name="Daize Dong" userId="a5f59ade607e3dcb" providerId="LiveId" clId="{FFDC1BE5-C1CE-41D9-8887-3D0A03346BC9}" dt="2025-09-14T03:44:42.196" v="1993"/>
        <pc:sldMkLst>
          <pc:docMk/>
          <pc:sldMk cId="3869560314" sldId="265"/>
        </pc:sldMkLst>
      </pc:sldChg>
      <pc:sldChg chg="addSp modSp add del mod">
        <pc:chgData name="Daize Dong" userId="a5f59ade607e3dcb" providerId="LiveId" clId="{FFDC1BE5-C1CE-41D9-8887-3D0A03346BC9}" dt="2025-09-14T03:44:38.412" v="1991" actId="2696"/>
        <pc:sldMkLst>
          <pc:docMk/>
          <pc:sldMk cId="1622279523" sldId="266"/>
        </pc:sldMkLst>
      </pc:sldChg>
      <pc:sldChg chg="modSp add del mod">
        <pc:chgData name="Daize Dong" userId="a5f59ade607e3dcb" providerId="LiveId" clId="{FFDC1BE5-C1CE-41D9-8887-3D0A03346BC9}" dt="2025-09-13T20:58:34.236" v="289" actId="2696"/>
        <pc:sldMkLst>
          <pc:docMk/>
          <pc:sldMk cId="2689362982" sldId="267"/>
        </pc:sldMkLst>
      </pc:sldChg>
      <pc:sldChg chg="add del">
        <pc:chgData name="Daize Dong" userId="a5f59ade607e3dcb" providerId="LiveId" clId="{FFDC1BE5-C1CE-41D9-8887-3D0A03346BC9}" dt="2025-09-13T20:49:06.064" v="204" actId="47"/>
        <pc:sldMkLst>
          <pc:docMk/>
          <pc:sldMk cId="3812957734" sldId="267"/>
        </pc:sldMkLst>
      </pc:sldChg>
      <pc:sldChg chg="addSp modSp add mod">
        <pc:chgData name="Daize Dong" userId="a5f59ade607e3dcb" providerId="LiveId" clId="{FFDC1BE5-C1CE-41D9-8887-3D0A03346BC9}" dt="2025-09-13T22:25:45.858" v="340" actId="207"/>
        <pc:sldMkLst>
          <pc:docMk/>
          <pc:sldMk cId="2502593465" sldId="268"/>
        </pc:sldMkLst>
      </pc:sldChg>
      <pc:sldChg chg="modSp add del mod">
        <pc:chgData name="Daize Dong" userId="a5f59ade607e3dcb" providerId="LiveId" clId="{FFDC1BE5-C1CE-41D9-8887-3D0A03346BC9}" dt="2025-09-13T20:59:33.021" v="329" actId="2696"/>
        <pc:sldMkLst>
          <pc:docMk/>
          <pc:sldMk cId="4083783658" sldId="269"/>
        </pc:sldMkLst>
      </pc:sldChg>
      <pc:sldChg chg="modSp add del mod">
        <pc:chgData name="Daize Dong" userId="a5f59ade607e3dcb" providerId="LiveId" clId="{FFDC1BE5-C1CE-41D9-8887-3D0A03346BC9}" dt="2025-09-14T03:39:41.046" v="1905" actId="2696"/>
        <pc:sldMkLst>
          <pc:docMk/>
          <pc:sldMk cId="2116662511" sldId="270"/>
        </pc:sldMkLst>
      </pc:sldChg>
      <pc:sldChg chg="modSp add del mod">
        <pc:chgData name="Daize Dong" userId="a5f59ade607e3dcb" providerId="LiveId" clId="{FFDC1BE5-C1CE-41D9-8887-3D0A03346BC9}" dt="2025-09-14T03:42:27.372" v="1955" actId="2696"/>
        <pc:sldMkLst>
          <pc:docMk/>
          <pc:sldMk cId="1438220832" sldId="271"/>
        </pc:sldMkLst>
      </pc:sldChg>
      <pc:sldChg chg="addSp delSp modSp add mod">
        <pc:chgData name="Daize Dong" userId="a5f59ade607e3dcb" providerId="LiveId" clId="{FFDC1BE5-C1CE-41D9-8887-3D0A03346BC9}" dt="2025-10-28T01:22:47.775" v="12824" actId="20577"/>
        <pc:sldMkLst>
          <pc:docMk/>
          <pc:sldMk cId="3937104148" sldId="272"/>
        </pc:sldMkLst>
        <pc:spChg chg="mod">
          <ac:chgData name="Daize Dong" userId="a5f59ade607e3dcb" providerId="LiveId" clId="{FFDC1BE5-C1CE-41D9-8887-3D0A03346BC9}" dt="2025-10-28T01:22:47.775" v="12824" actId="20577"/>
          <ac:spMkLst>
            <pc:docMk/>
            <pc:sldMk cId="3937104148" sldId="272"/>
            <ac:spMk id="3" creationId="{35C1D58F-D4AA-2E60-2738-4F1DAE802537}"/>
          </ac:spMkLst>
        </pc:spChg>
      </pc:sldChg>
      <pc:sldChg chg="addSp delSp modSp add del mod">
        <pc:chgData name="Daize Dong" userId="a5f59ade607e3dcb" providerId="LiveId" clId="{FFDC1BE5-C1CE-41D9-8887-3D0A03346BC9}" dt="2025-09-28T05:05:11.959" v="2234" actId="47"/>
        <pc:sldMkLst>
          <pc:docMk/>
          <pc:sldMk cId="2739359215" sldId="273"/>
        </pc:sldMkLst>
      </pc:sldChg>
      <pc:sldChg chg="addSp delSp modSp add mod ord">
        <pc:chgData name="Daize Dong" userId="a5f59ade607e3dcb" providerId="LiveId" clId="{FFDC1BE5-C1CE-41D9-8887-3D0A03346BC9}" dt="2025-10-28T00:13:26.149" v="12623"/>
        <pc:sldMkLst>
          <pc:docMk/>
          <pc:sldMk cId="1581673221" sldId="274"/>
        </pc:sldMkLst>
        <pc:spChg chg="mod">
          <ac:chgData name="Daize Dong" userId="a5f59ade607e3dcb" providerId="LiveId" clId="{FFDC1BE5-C1CE-41D9-8887-3D0A03346BC9}" dt="2025-10-27T03:02:25.544" v="8050" actId="1076"/>
          <ac:spMkLst>
            <pc:docMk/>
            <pc:sldMk cId="1581673221" sldId="274"/>
            <ac:spMk id="3" creationId="{B2FDEE2B-03B6-919E-C949-0A35F9D381EC}"/>
          </ac:spMkLst>
        </pc:spChg>
        <pc:spChg chg="mod">
          <ac:chgData name="Daize Dong" userId="a5f59ade607e3dcb" providerId="LiveId" clId="{FFDC1BE5-C1CE-41D9-8887-3D0A03346BC9}" dt="2025-10-27T22:26:54.164" v="12589" actId="1076"/>
          <ac:spMkLst>
            <pc:docMk/>
            <pc:sldMk cId="1581673221" sldId="274"/>
            <ac:spMk id="5" creationId="{4BAB7A37-0F49-4009-FBB7-94EDB1BDE261}"/>
          </ac:spMkLst>
        </pc:spChg>
      </pc:sldChg>
      <pc:sldChg chg="modSp add mod">
        <pc:chgData name="Daize Dong" userId="a5f59ade607e3dcb" providerId="LiveId" clId="{FFDC1BE5-C1CE-41D9-8887-3D0A03346BC9}" dt="2025-09-14T01:45:08.698" v="857" actId="14100"/>
        <pc:sldMkLst>
          <pc:docMk/>
          <pc:sldMk cId="2373539622" sldId="275"/>
        </pc:sldMkLst>
      </pc:sldChg>
      <pc:sldChg chg="modSp add del mod">
        <pc:chgData name="Daize Dong" userId="a5f59ade607e3dcb" providerId="LiveId" clId="{FFDC1BE5-C1CE-41D9-8887-3D0A03346BC9}" dt="2025-09-28T05:05:12.640" v="2235" actId="47"/>
        <pc:sldMkLst>
          <pc:docMk/>
          <pc:sldMk cId="2855360979" sldId="276"/>
        </pc:sldMkLst>
      </pc:sldChg>
      <pc:sldChg chg="modSp add mod">
        <pc:chgData name="Daize Dong" userId="a5f59ade607e3dcb" providerId="LiveId" clId="{FFDC1BE5-C1CE-41D9-8887-3D0A03346BC9}" dt="2025-09-14T02:45:08.130" v="1344" actId="1076"/>
        <pc:sldMkLst>
          <pc:docMk/>
          <pc:sldMk cId="1584962364" sldId="277"/>
        </pc:sldMkLst>
      </pc:sldChg>
      <pc:sldChg chg="addSp delSp modSp add del mod">
        <pc:chgData name="Daize Dong" userId="a5f59ade607e3dcb" providerId="LiveId" clId="{FFDC1BE5-C1CE-41D9-8887-3D0A03346BC9}" dt="2025-09-28T23:34:31.473" v="3187" actId="47"/>
        <pc:sldMkLst>
          <pc:docMk/>
          <pc:sldMk cId="3198303897" sldId="278"/>
        </pc:sldMkLst>
      </pc:sldChg>
      <pc:sldChg chg="addSp delSp modSp add del mod ord">
        <pc:chgData name="Daize Dong" userId="a5f59ade607e3dcb" providerId="LiveId" clId="{FFDC1BE5-C1CE-41D9-8887-3D0A03346BC9}" dt="2025-09-28T23:34:31.473" v="3187" actId="47"/>
        <pc:sldMkLst>
          <pc:docMk/>
          <pc:sldMk cId="1212360653" sldId="279"/>
        </pc:sldMkLst>
      </pc:sldChg>
      <pc:sldChg chg="addSp delSp modSp add del mod ord">
        <pc:chgData name="Daize Dong" userId="a5f59ade607e3dcb" providerId="LiveId" clId="{FFDC1BE5-C1CE-41D9-8887-3D0A03346BC9}" dt="2025-09-28T23:50:51.121" v="3361" actId="47"/>
        <pc:sldMkLst>
          <pc:docMk/>
          <pc:sldMk cId="3850004239" sldId="280"/>
        </pc:sldMkLst>
      </pc:sldChg>
      <pc:sldChg chg="addSp delSp modSp add mod">
        <pc:chgData name="Daize Dong" userId="a5f59ade607e3dcb" providerId="LiveId" clId="{FFDC1BE5-C1CE-41D9-8887-3D0A03346BC9}" dt="2025-09-29T22:04:16.165" v="5598" actId="21"/>
        <pc:sldMkLst>
          <pc:docMk/>
          <pc:sldMk cId="3391728372" sldId="281"/>
        </pc:sldMkLst>
        <pc:spChg chg="mod">
          <ac:chgData name="Daize Dong" userId="a5f59ade607e3dcb" providerId="LiveId" clId="{FFDC1BE5-C1CE-41D9-8887-3D0A03346BC9}" dt="2025-09-29T22:03:15.114" v="5566" actId="1076"/>
          <ac:spMkLst>
            <pc:docMk/>
            <pc:sldMk cId="3391728372" sldId="281"/>
            <ac:spMk id="3" creationId="{1CD62EF7-58CB-98F8-8853-8D92A2689AC3}"/>
          </ac:spMkLst>
        </pc:spChg>
      </pc:sldChg>
      <pc:sldChg chg="delSp del mod">
        <pc:chgData name="Daize Dong" userId="a5f59ade607e3dcb" providerId="LiveId" clId="{FFDC1BE5-C1CE-41D9-8887-3D0A03346BC9}" dt="2025-09-28T23:34:31.473" v="3187" actId="47"/>
        <pc:sldMkLst>
          <pc:docMk/>
          <pc:sldMk cId="455350834" sldId="282"/>
        </pc:sldMkLst>
      </pc:sldChg>
      <pc:sldChg chg="delSp modSp del mod">
        <pc:chgData name="Daize Dong" userId="a5f59ade607e3dcb" providerId="LiveId" clId="{FFDC1BE5-C1CE-41D9-8887-3D0A03346BC9}" dt="2025-09-28T23:34:31.473" v="3187" actId="47"/>
        <pc:sldMkLst>
          <pc:docMk/>
          <pc:sldMk cId="2028707287" sldId="283"/>
        </pc:sldMkLst>
      </pc:sldChg>
      <pc:sldChg chg="addSp delSp modSp del mod">
        <pc:chgData name="Daize Dong" userId="a5f59ade607e3dcb" providerId="LiveId" clId="{FFDC1BE5-C1CE-41D9-8887-3D0A03346BC9}" dt="2025-09-28T23:34:31.473" v="3187" actId="47"/>
        <pc:sldMkLst>
          <pc:docMk/>
          <pc:sldMk cId="369770878" sldId="284"/>
        </pc:sldMkLst>
      </pc:sldChg>
      <pc:sldChg chg="addSp delSp modSp mod ord">
        <pc:chgData name="Daize Dong" userId="a5f59ade607e3dcb" providerId="LiveId" clId="{FFDC1BE5-C1CE-41D9-8887-3D0A03346BC9}" dt="2025-10-27T20:39:33.745" v="10895" actId="1076"/>
        <pc:sldMkLst>
          <pc:docMk/>
          <pc:sldMk cId="3716923349" sldId="285"/>
        </pc:sldMkLst>
        <pc:spChg chg="mod">
          <ac:chgData name="Daize Dong" userId="a5f59ade607e3dcb" providerId="LiveId" clId="{FFDC1BE5-C1CE-41D9-8887-3D0A03346BC9}" dt="2025-10-27T06:09:05.199" v="8306" actId="1076"/>
          <ac:spMkLst>
            <pc:docMk/>
            <pc:sldMk cId="3716923349" sldId="285"/>
            <ac:spMk id="3" creationId="{0694704D-25A3-E85C-F0BF-F1CFA2D011DE}"/>
          </ac:spMkLst>
        </pc:spChg>
        <pc:spChg chg="add del">
          <ac:chgData name="Daize Dong" userId="a5f59ade607e3dcb" providerId="LiveId" clId="{FFDC1BE5-C1CE-41D9-8887-3D0A03346BC9}" dt="2025-10-27T05:58:19.841" v="8107" actId="22"/>
          <ac:spMkLst>
            <pc:docMk/>
            <pc:sldMk cId="3716923349" sldId="285"/>
            <ac:spMk id="4" creationId="{5CAA6665-B958-664A-9E2E-D5564B653A5B}"/>
          </ac:spMkLst>
        </pc:spChg>
        <pc:spChg chg="add mod">
          <ac:chgData name="Daize Dong" userId="a5f59ade607e3dcb" providerId="LiveId" clId="{FFDC1BE5-C1CE-41D9-8887-3D0A03346BC9}" dt="2025-10-27T20:39:33.745" v="10895" actId="1076"/>
          <ac:spMkLst>
            <pc:docMk/>
            <pc:sldMk cId="3716923349" sldId="285"/>
            <ac:spMk id="19" creationId="{00659E3D-0C3A-9676-A87C-3B8873F3673F}"/>
          </ac:spMkLst>
        </pc:spChg>
      </pc:sldChg>
      <pc:sldChg chg="delSp modSp del mod">
        <pc:chgData name="Daize Dong" userId="a5f59ade607e3dcb" providerId="LiveId" clId="{FFDC1BE5-C1CE-41D9-8887-3D0A03346BC9}" dt="2025-09-28T23:50:51.121" v="3361" actId="47"/>
        <pc:sldMkLst>
          <pc:docMk/>
          <pc:sldMk cId="674371878" sldId="286"/>
        </pc:sldMkLst>
      </pc:sldChg>
      <pc:sldChg chg="del">
        <pc:chgData name="Daize Dong" userId="a5f59ade607e3dcb" providerId="LiveId" clId="{FFDC1BE5-C1CE-41D9-8887-3D0A03346BC9}" dt="2025-09-28T23:34:31.473" v="3187" actId="47"/>
        <pc:sldMkLst>
          <pc:docMk/>
          <pc:sldMk cId="698327411" sldId="287"/>
        </pc:sldMkLst>
      </pc:sldChg>
      <pc:sldChg chg="del">
        <pc:chgData name="Daize Dong" userId="a5f59ade607e3dcb" providerId="LiveId" clId="{FFDC1BE5-C1CE-41D9-8887-3D0A03346BC9}" dt="2025-09-28T23:50:51.121" v="3361" actId="47"/>
        <pc:sldMkLst>
          <pc:docMk/>
          <pc:sldMk cId="1191389609" sldId="288"/>
        </pc:sldMkLst>
      </pc:sldChg>
      <pc:sldChg chg="delSp modSp del mod">
        <pc:chgData name="Daize Dong" userId="a5f59ade607e3dcb" providerId="LiveId" clId="{FFDC1BE5-C1CE-41D9-8887-3D0A03346BC9}" dt="2025-09-28T23:50:51.121" v="3361" actId="47"/>
        <pc:sldMkLst>
          <pc:docMk/>
          <pc:sldMk cId="2179272670" sldId="289"/>
        </pc:sldMkLst>
      </pc:sldChg>
      <pc:sldChg chg="del">
        <pc:chgData name="Daize Dong" userId="a5f59ade607e3dcb" providerId="LiveId" clId="{FFDC1BE5-C1CE-41D9-8887-3D0A03346BC9}" dt="2025-09-28T23:50:51.121" v="3361" actId="47"/>
        <pc:sldMkLst>
          <pc:docMk/>
          <pc:sldMk cId="907109934" sldId="290"/>
        </pc:sldMkLst>
      </pc:sldChg>
      <pc:sldChg chg="del">
        <pc:chgData name="Daize Dong" userId="a5f59ade607e3dcb" providerId="LiveId" clId="{FFDC1BE5-C1CE-41D9-8887-3D0A03346BC9}" dt="2025-09-28T23:50:51.121" v="3361" actId="47"/>
        <pc:sldMkLst>
          <pc:docMk/>
          <pc:sldMk cId="3115566188" sldId="291"/>
        </pc:sldMkLst>
      </pc:sldChg>
      <pc:sldChg chg="modSp del mod">
        <pc:chgData name="Daize Dong" userId="a5f59ade607e3dcb" providerId="LiveId" clId="{FFDC1BE5-C1CE-41D9-8887-3D0A03346BC9}" dt="2025-09-28T23:50:51.121" v="3361" actId="47"/>
        <pc:sldMkLst>
          <pc:docMk/>
          <pc:sldMk cId="2677637426" sldId="293"/>
        </pc:sldMkLst>
      </pc:sldChg>
      <pc:sldChg chg="modSp del mod">
        <pc:chgData name="Daize Dong" userId="a5f59ade607e3dcb" providerId="LiveId" clId="{FFDC1BE5-C1CE-41D9-8887-3D0A03346BC9}" dt="2025-09-28T23:50:51.121" v="3361" actId="47"/>
        <pc:sldMkLst>
          <pc:docMk/>
          <pc:sldMk cId="1197763621" sldId="294"/>
        </pc:sldMkLst>
      </pc:sldChg>
      <pc:sldChg chg="del">
        <pc:chgData name="Daize Dong" userId="a5f59ade607e3dcb" providerId="LiveId" clId="{FFDC1BE5-C1CE-41D9-8887-3D0A03346BC9}" dt="2025-09-28T23:50:51.121" v="3361" actId="47"/>
        <pc:sldMkLst>
          <pc:docMk/>
          <pc:sldMk cId="2913986074" sldId="295"/>
        </pc:sldMkLst>
      </pc:sldChg>
      <pc:sldChg chg="modSp del mod">
        <pc:chgData name="Daize Dong" userId="a5f59ade607e3dcb" providerId="LiveId" clId="{FFDC1BE5-C1CE-41D9-8887-3D0A03346BC9}" dt="2025-09-28T23:50:51.121" v="3361" actId="47"/>
        <pc:sldMkLst>
          <pc:docMk/>
          <pc:sldMk cId="665615331" sldId="296"/>
        </pc:sldMkLst>
      </pc:sldChg>
      <pc:sldChg chg="addSp delSp modSp del mod">
        <pc:chgData name="Daize Dong" userId="a5f59ade607e3dcb" providerId="LiveId" clId="{FFDC1BE5-C1CE-41D9-8887-3D0A03346BC9}" dt="2025-09-28T23:50:51.121" v="3361" actId="47"/>
        <pc:sldMkLst>
          <pc:docMk/>
          <pc:sldMk cId="30258193" sldId="297"/>
        </pc:sldMkLst>
      </pc:sldChg>
      <pc:sldChg chg="addSp delSp modSp del mod">
        <pc:chgData name="Daize Dong" userId="a5f59ade607e3dcb" providerId="LiveId" clId="{FFDC1BE5-C1CE-41D9-8887-3D0A03346BC9}" dt="2025-09-28T23:50:51.121" v="3361" actId="47"/>
        <pc:sldMkLst>
          <pc:docMk/>
          <pc:sldMk cId="3371226440" sldId="298"/>
        </pc:sldMkLst>
      </pc:sldChg>
      <pc:sldChg chg="addSp delSp modSp add del mod">
        <pc:chgData name="Daize Dong" userId="a5f59ade607e3dcb" providerId="LiveId" clId="{FFDC1BE5-C1CE-41D9-8887-3D0A03346BC9}" dt="2025-09-28T23:50:51.121" v="3361" actId="47"/>
        <pc:sldMkLst>
          <pc:docMk/>
          <pc:sldMk cId="2792264559" sldId="299"/>
        </pc:sldMkLst>
      </pc:sldChg>
      <pc:sldChg chg="addSp delSp modSp add del mod">
        <pc:chgData name="Daize Dong" userId="a5f59ade607e3dcb" providerId="LiveId" clId="{FFDC1BE5-C1CE-41D9-8887-3D0A03346BC9}" dt="2025-09-15T17:50:13.858" v="2093" actId="47"/>
        <pc:sldMkLst>
          <pc:docMk/>
          <pc:sldMk cId="4267335197" sldId="299"/>
        </pc:sldMkLst>
      </pc:sldChg>
      <pc:sldChg chg="addSp delSp modSp new del mod">
        <pc:chgData name="Daize Dong" userId="a5f59ade607e3dcb" providerId="LiveId" clId="{FFDC1BE5-C1CE-41D9-8887-3D0A03346BC9}" dt="2025-09-28T23:30:34.374" v="3109" actId="2696"/>
        <pc:sldMkLst>
          <pc:docMk/>
          <pc:sldMk cId="3671280905" sldId="300"/>
        </pc:sldMkLst>
      </pc:sldChg>
      <pc:sldChg chg="addSp delSp modSp add del mod">
        <pc:chgData name="Daize Dong" userId="a5f59ade607e3dcb" providerId="LiveId" clId="{FFDC1BE5-C1CE-41D9-8887-3D0A03346BC9}" dt="2025-10-12T23:08:04.027" v="6036" actId="2696"/>
        <pc:sldMkLst>
          <pc:docMk/>
          <pc:sldMk cId="815402506" sldId="301"/>
        </pc:sldMkLst>
      </pc:sldChg>
      <pc:sldChg chg="addSp delSp modSp add del mod">
        <pc:chgData name="Daize Dong" userId="a5f59ade607e3dcb" providerId="LiveId" clId="{FFDC1BE5-C1CE-41D9-8887-3D0A03346BC9}" dt="2025-10-12T23:56:41.677" v="7089" actId="47"/>
        <pc:sldMkLst>
          <pc:docMk/>
          <pc:sldMk cId="3974875921" sldId="302"/>
        </pc:sldMkLst>
      </pc:sldChg>
      <pc:sldChg chg="addSp delSp modSp add del mod">
        <pc:chgData name="Daize Dong" userId="a5f59ade607e3dcb" providerId="LiveId" clId="{FFDC1BE5-C1CE-41D9-8887-3D0A03346BC9}" dt="2025-10-12T23:56:41.677" v="7089" actId="47"/>
        <pc:sldMkLst>
          <pc:docMk/>
          <pc:sldMk cId="218812519" sldId="303"/>
        </pc:sldMkLst>
      </pc:sldChg>
      <pc:sldChg chg="addSp delSp modSp add del mod">
        <pc:chgData name="Daize Dong" userId="a5f59ade607e3dcb" providerId="LiveId" clId="{FFDC1BE5-C1CE-41D9-8887-3D0A03346BC9}" dt="2025-10-12T23:56:41.677" v="7089" actId="47"/>
        <pc:sldMkLst>
          <pc:docMk/>
          <pc:sldMk cId="2138271065" sldId="304"/>
        </pc:sldMkLst>
      </pc:sldChg>
      <pc:sldChg chg="addSp delSp modSp add del mod">
        <pc:chgData name="Daize Dong" userId="a5f59ade607e3dcb" providerId="LiveId" clId="{FFDC1BE5-C1CE-41D9-8887-3D0A03346BC9}" dt="2025-10-12T23:56:41.677" v="7089" actId="47"/>
        <pc:sldMkLst>
          <pc:docMk/>
          <pc:sldMk cId="1215710794" sldId="305"/>
        </pc:sldMkLst>
      </pc:sldChg>
      <pc:sldChg chg="addSp delSp modSp add del mod">
        <pc:chgData name="Daize Dong" userId="a5f59ade607e3dcb" providerId="LiveId" clId="{FFDC1BE5-C1CE-41D9-8887-3D0A03346BC9}" dt="2025-10-12T23:56:41.677" v="7089" actId="47"/>
        <pc:sldMkLst>
          <pc:docMk/>
          <pc:sldMk cId="3406794409" sldId="306"/>
        </pc:sldMkLst>
      </pc:sldChg>
      <pc:sldChg chg="addSp delSp modSp add del mod">
        <pc:chgData name="Daize Dong" userId="a5f59ade607e3dcb" providerId="LiveId" clId="{FFDC1BE5-C1CE-41D9-8887-3D0A03346BC9}" dt="2025-10-12T23:56:41.677" v="7089" actId="47"/>
        <pc:sldMkLst>
          <pc:docMk/>
          <pc:sldMk cId="3186701438" sldId="307"/>
        </pc:sldMkLst>
      </pc:sldChg>
      <pc:sldChg chg="addSp delSp modSp add del mod">
        <pc:chgData name="Daize Dong" userId="a5f59ade607e3dcb" providerId="LiveId" clId="{FFDC1BE5-C1CE-41D9-8887-3D0A03346BC9}" dt="2025-10-12T23:56:41.677" v="7089" actId="47"/>
        <pc:sldMkLst>
          <pc:docMk/>
          <pc:sldMk cId="2027399409" sldId="308"/>
        </pc:sldMkLst>
      </pc:sldChg>
      <pc:sldChg chg="addSp delSp modSp add del mod">
        <pc:chgData name="Daize Dong" userId="a5f59ade607e3dcb" providerId="LiveId" clId="{FFDC1BE5-C1CE-41D9-8887-3D0A03346BC9}" dt="2025-10-12T23:56:41.677" v="7089" actId="47"/>
        <pc:sldMkLst>
          <pc:docMk/>
          <pc:sldMk cId="149901696" sldId="309"/>
        </pc:sldMkLst>
      </pc:sldChg>
      <pc:sldChg chg="addSp delSp modSp new mod">
        <pc:chgData name="Daize Dong" userId="a5f59ade607e3dcb" providerId="LiveId" clId="{FFDC1BE5-C1CE-41D9-8887-3D0A03346BC9}" dt="2025-10-27T22:26:12.696" v="12583" actId="1076"/>
        <pc:sldMkLst>
          <pc:docMk/>
          <pc:sldMk cId="2885554354" sldId="310"/>
        </pc:sldMkLst>
        <pc:spChg chg="mod">
          <ac:chgData name="Daize Dong" userId="a5f59ade607e3dcb" providerId="LiveId" clId="{FFDC1BE5-C1CE-41D9-8887-3D0A03346BC9}" dt="2025-10-27T22:26:12.696" v="12583" actId="1076"/>
          <ac:spMkLst>
            <pc:docMk/>
            <pc:sldMk cId="2885554354" sldId="310"/>
            <ac:spMk id="7" creationId="{5D1BCA90-500F-E324-D7CE-BC82ED2FBFFC}"/>
          </ac:spMkLst>
        </pc:spChg>
        <pc:spChg chg="add mod">
          <ac:chgData name="Daize Dong" userId="a5f59ade607e3dcb" providerId="LiveId" clId="{FFDC1BE5-C1CE-41D9-8887-3D0A03346BC9}" dt="2025-10-27T20:38:44.353" v="10887"/>
          <ac:spMkLst>
            <pc:docMk/>
            <pc:sldMk cId="2885554354" sldId="310"/>
            <ac:spMk id="8" creationId="{E2234FD5-8644-AFED-69D4-D495670AA534}"/>
          </ac:spMkLst>
        </pc:spChg>
        <pc:spChg chg="mod">
          <ac:chgData name="Daize Dong" userId="a5f59ade607e3dcb" providerId="LiveId" clId="{FFDC1BE5-C1CE-41D9-8887-3D0A03346BC9}" dt="2025-10-27T22:26:12.696" v="12583" actId="1076"/>
          <ac:spMkLst>
            <pc:docMk/>
            <pc:sldMk cId="2885554354" sldId="310"/>
            <ac:spMk id="9" creationId="{26329837-F07F-712F-9C9E-86D664F4F4E7}"/>
          </ac:spMkLst>
        </pc:spChg>
        <pc:spChg chg="mod">
          <ac:chgData name="Daize Dong" userId="a5f59ade607e3dcb" providerId="LiveId" clId="{FFDC1BE5-C1CE-41D9-8887-3D0A03346BC9}" dt="2025-10-27T22:26:12.696" v="12583" actId="1076"/>
          <ac:spMkLst>
            <pc:docMk/>
            <pc:sldMk cId="2885554354" sldId="310"/>
            <ac:spMk id="10" creationId="{B63B781A-1C4E-0D2B-8F5C-7B0B803F9DCE}"/>
          </ac:spMkLst>
        </pc:spChg>
        <pc:spChg chg="mod">
          <ac:chgData name="Daize Dong" userId="a5f59ade607e3dcb" providerId="LiveId" clId="{FFDC1BE5-C1CE-41D9-8887-3D0A03346BC9}" dt="2025-10-27T22:26:12.696" v="12583" actId="1076"/>
          <ac:spMkLst>
            <pc:docMk/>
            <pc:sldMk cId="2885554354" sldId="310"/>
            <ac:spMk id="11" creationId="{55E3BD3D-4733-8623-C9ED-78DA8C74FE06}"/>
          </ac:spMkLst>
        </pc:spChg>
        <pc:grpChg chg="add mod">
          <ac:chgData name="Daize Dong" userId="a5f59ade607e3dcb" providerId="LiveId" clId="{FFDC1BE5-C1CE-41D9-8887-3D0A03346BC9}" dt="2025-10-27T22:26:12.696" v="12583" actId="1076"/>
          <ac:grpSpMkLst>
            <pc:docMk/>
            <pc:sldMk cId="2885554354" sldId="310"/>
            <ac:grpSpMk id="5" creationId="{EE823F03-32E8-0AC2-1FCC-2D31E6EA8292}"/>
          </ac:grpSpMkLst>
        </pc:grpChg>
        <pc:picChg chg="add del">
          <ac:chgData name="Daize Dong" userId="a5f59ade607e3dcb" providerId="LiveId" clId="{FFDC1BE5-C1CE-41D9-8887-3D0A03346BC9}" dt="2025-10-27T20:53:06.314" v="11001" actId="478"/>
          <ac:picMkLst>
            <pc:docMk/>
            <pc:sldMk cId="2885554354" sldId="310"/>
            <ac:picMk id="3" creationId="{D52670E6-E965-FB85-893A-016A67131C05}"/>
          </ac:picMkLst>
        </pc:picChg>
        <pc:picChg chg="add mod">
          <ac:chgData name="Daize Dong" userId="a5f59ade607e3dcb" providerId="LiveId" clId="{FFDC1BE5-C1CE-41D9-8887-3D0A03346BC9}" dt="2025-10-27T21:30:03.398" v="11379" actId="1076"/>
          <ac:picMkLst>
            <pc:docMk/>
            <pc:sldMk cId="2885554354" sldId="310"/>
            <ac:picMk id="4" creationId="{AAE137DB-F0ED-8621-E0AA-DB1CA87BAAB5}"/>
          </ac:picMkLst>
        </pc:picChg>
        <pc:cxnChg chg="mod">
          <ac:chgData name="Daize Dong" userId="a5f59ade607e3dcb" providerId="LiveId" clId="{FFDC1BE5-C1CE-41D9-8887-3D0A03346BC9}" dt="2025-10-27T22:26:12.696" v="12583" actId="1076"/>
          <ac:cxnSpMkLst>
            <pc:docMk/>
            <pc:sldMk cId="2885554354" sldId="310"/>
            <ac:cxnSpMk id="6" creationId="{C9F8E5D5-CE48-2220-E8C2-11DFE93F86E3}"/>
          </ac:cxnSpMkLst>
        </pc:cxnChg>
      </pc:sldChg>
      <pc:sldChg chg="addSp delSp modSp add mod">
        <pc:chgData name="Daize Dong" userId="a5f59ade607e3dcb" providerId="LiveId" clId="{FFDC1BE5-C1CE-41D9-8887-3D0A03346BC9}" dt="2025-10-27T22:06:39.379" v="12193"/>
        <pc:sldMkLst>
          <pc:docMk/>
          <pc:sldMk cId="2571224148" sldId="311"/>
        </pc:sldMkLst>
        <pc:spChg chg="add mod">
          <ac:chgData name="Daize Dong" userId="a5f59ade607e3dcb" providerId="LiveId" clId="{FFDC1BE5-C1CE-41D9-8887-3D0A03346BC9}" dt="2025-10-27T22:04:00.828" v="12107" actId="1076"/>
          <ac:spMkLst>
            <pc:docMk/>
            <pc:sldMk cId="2571224148" sldId="311"/>
            <ac:spMk id="2" creationId="{02036FA1-ED1E-ED5A-E820-593F916A3B11}"/>
          </ac:spMkLst>
        </pc:spChg>
        <pc:spChg chg="add del mod">
          <ac:chgData name="Daize Dong" userId="a5f59ade607e3dcb" providerId="LiveId" clId="{FFDC1BE5-C1CE-41D9-8887-3D0A03346BC9}" dt="2025-10-27T20:51:39.800" v="10990" actId="478"/>
          <ac:spMkLst>
            <pc:docMk/>
            <pc:sldMk cId="2571224148" sldId="311"/>
            <ac:spMk id="3" creationId="{9A3D0C9D-D2E9-F330-AFC9-79C91D1D44A2}"/>
          </ac:spMkLst>
        </pc:spChg>
        <pc:spChg chg="add mod">
          <ac:chgData name="Daize Dong" userId="a5f59ade607e3dcb" providerId="LiveId" clId="{FFDC1BE5-C1CE-41D9-8887-3D0A03346BC9}" dt="2025-10-27T20:54:41.290" v="11021" actId="1076"/>
          <ac:spMkLst>
            <pc:docMk/>
            <pc:sldMk cId="2571224148" sldId="311"/>
            <ac:spMk id="5" creationId="{FD8E79ED-B23C-AD20-C27D-F8661564C74F}"/>
          </ac:spMkLst>
        </pc:spChg>
        <pc:spChg chg="add mod">
          <ac:chgData name="Daize Dong" userId="a5f59ade607e3dcb" providerId="LiveId" clId="{FFDC1BE5-C1CE-41D9-8887-3D0A03346BC9}" dt="2025-10-27T22:04:09.567" v="12113" actId="1076"/>
          <ac:spMkLst>
            <pc:docMk/>
            <pc:sldMk cId="2571224148" sldId="311"/>
            <ac:spMk id="6" creationId="{F4364FDC-79E3-E6A6-72E4-F03792754263}"/>
          </ac:spMkLst>
        </pc:spChg>
        <pc:spChg chg="add mod">
          <ac:chgData name="Daize Dong" userId="a5f59ade607e3dcb" providerId="LiveId" clId="{FFDC1BE5-C1CE-41D9-8887-3D0A03346BC9}" dt="2025-10-27T20:58:38.794" v="11057" actId="1076"/>
          <ac:spMkLst>
            <pc:docMk/>
            <pc:sldMk cId="2571224148" sldId="311"/>
            <ac:spMk id="7" creationId="{1A09772F-FDD2-5C7A-2A56-27AFE16A6448}"/>
          </ac:spMkLst>
        </pc:spChg>
        <pc:spChg chg="add mod">
          <ac:chgData name="Daize Dong" userId="a5f59ade607e3dcb" providerId="LiveId" clId="{FFDC1BE5-C1CE-41D9-8887-3D0A03346BC9}" dt="2025-10-27T22:04:28.537" v="12136" actId="1076"/>
          <ac:spMkLst>
            <pc:docMk/>
            <pc:sldMk cId="2571224148" sldId="311"/>
            <ac:spMk id="9" creationId="{E3BA595E-43FE-731B-634C-CA5F3A4D9CCE}"/>
          </ac:spMkLst>
        </pc:spChg>
        <pc:spChg chg="add mod">
          <ac:chgData name="Daize Dong" userId="a5f59ade607e3dcb" providerId="LiveId" clId="{FFDC1BE5-C1CE-41D9-8887-3D0A03346BC9}" dt="2025-10-27T22:06:39.379" v="12193"/>
          <ac:spMkLst>
            <pc:docMk/>
            <pc:sldMk cId="2571224148" sldId="311"/>
            <ac:spMk id="10" creationId="{F2384EE5-5F83-2ABC-5CF3-D52384CE252F}"/>
          </ac:spMkLst>
        </pc:spChg>
        <pc:graphicFrameChg chg="add mod modGraphic">
          <ac:chgData name="Daize Dong" userId="a5f59ade607e3dcb" providerId="LiveId" clId="{FFDC1BE5-C1CE-41D9-8887-3D0A03346BC9}" dt="2025-10-27T20:44:04.331" v="10903" actId="20577"/>
          <ac:graphicFrameMkLst>
            <pc:docMk/>
            <pc:sldMk cId="2571224148" sldId="311"/>
            <ac:graphicFrameMk id="4" creationId="{9AFFCB88-2C05-76AE-C8D0-9545E9AED1CD}"/>
          </ac:graphicFrameMkLst>
        </pc:graphicFrameChg>
        <pc:picChg chg="add del mod">
          <ac:chgData name="Daize Dong" userId="a5f59ade607e3dcb" providerId="LiveId" clId="{FFDC1BE5-C1CE-41D9-8887-3D0A03346BC9}" dt="2025-10-27T20:49:24.317" v="10924" actId="21"/>
          <ac:picMkLst>
            <pc:docMk/>
            <pc:sldMk cId="2571224148" sldId="311"/>
            <ac:picMk id="8" creationId="{5ABD330A-FB69-571B-091A-0A5C3C47B478}"/>
          </ac:picMkLst>
        </pc:picChg>
      </pc:sldChg>
      <pc:sldChg chg="addSp delSp modSp add del mod">
        <pc:chgData name="Daize Dong" userId="a5f59ade607e3dcb" providerId="LiveId" clId="{FFDC1BE5-C1CE-41D9-8887-3D0A03346BC9}" dt="2025-10-13T00:17:49.314" v="7466" actId="2696"/>
        <pc:sldMkLst>
          <pc:docMk/>
          <pc:sldMk cId="1909413111" sldId="312"/>
        </pc:sldMkLst>
      </pc:sldChg>
      <pc:sldChg chg="addSp delSp modSp add del mod">
        <pc:chgData name="Daize Dong" userId="a5f59ade607e3dcb" providerId="LiveId" clId="{FFDC1BE5-C1CE-41D9-8887-3D0A03346BC9}" dt="2025-10-13T00:17:50.073" v="7467" actId="2696"/>
        <pc:sldMkLst>
          <pc:docMk/>
          <pc:sldMk cId="2556600643" sldId="313"/>
        </pc:sldMkLst>
      </pc:sldChg>
      <pc:sldChg chg="addSp delSp modSp add mod ord">
        <pc:chgData name="Daize Dong" userId="a5f59ade607e3dcb" providerId="LiveId" clId="{FFDC1BE5-C1CE-41D9-8887-3D0A03346BC9}" dt="2025-10-27T22:05:01.311" v="12179" actId="20577"/>
        <pc:sldMkLst>
          <pc:docMk/>
          <pc:sldMk cId="3446138467" sldId="314"/>
        </pc:sldMkLst>
        <pc:spChg chg="mod">
          <ac:chgData name="Daize Dong" userId="a5f59ade607e3dcb" providerId="LiveId" clId="{FFDC1BE5-C1CE-41D9-8887-3D0A03346BC9}" dt="2025-10-27T20:58:53.883" v="11064" actId="1076"/>
          <ac:spMkLst>
            <pc:docMk/>
            <pc:sldMk cId="3446138467" sldId="314"/>
            <ac:spMk id="2" creationId="{A909F160-7DFF-E31E-B459-436F9BC3B8CA}"/>
          </ac:spMkLst>
        </pc:spChg>
        <pc:spChg chg="add del mod">
          <ac:chgData name="Daize Dong" userId="a5f59ade607e3dcb" providerId="LiveId" clId="{FFDC1BE5-C1CE-41D9-8887-3D0A03346BC9}" dt="2025-10-27T20:58:51.134" v="11063" actId="1076"/>
          <ac:spMkLst>
            <pc:docMk/>
            <pc:sldMk cId="3446138467" sldId="314"/>
            <ac:spMk id="3" creationId="{6BAB5F28-D0B0-A985-526F-76CDF1DCF2DF}"/>
          </ac:spMkLst>
        </pc:spChg>
        <pc:spChg chg="add mod">
          <ac:chgData name="Daize Dong" userId="a5f59ade607e3dcb" providerId="LiveId" clId="{FFDC1BE5-C1CE-41D9-8887-3D0A03346BC9}" dt="2025-10-27T22:01:12.445" v="12010" actId="1076"/>
          <ac:spMkLst>
            <pc:docMk/>
            <pc:sldMk cId="3446138467" sldId="314"/>
            <ac:spMk id="5" creationId="{9476B1E0-749D-3B8C-A0A2-1ED9D4D72B5D}"/>
          </ac:spMkLst>
        </pc:spChg>
        <pc:spChg chg="add del">
          <ac:chgData name="Daize Dong" userId="a5f59ade607e3dcb" providerId="LiveId" clId="{FFDC1BE5-C1CE-41D9-8887-3D0A03346BC9}" dt="2025-10-27T22:01:32.998" v="12012" actId="22"/>
          <ac:spMkLst>
            <pc:docMk/>
            <pc:sldMk cId="3446138467" sldId="314"/>
            <ac:spMk id="10" creationId="{9B3DD073-844B-9D2D-5B7C-E556EE15D6D7}"/>
          </ac:spMkLst>
        </pc:spChg>
        <pc:spChg chg="add mod">
          <ac:chgData name="Daize Dong" userId="a5f59ade607e3dcb" providerId="LiveId" clId="{FFDC1BE5-C1CE-41D9-8887-3D0A03346BC9}" dt="2025-10-27T22:05:01.311" v="12179" actId="20577"/>
          <ac:spMkLst>
            <pc:docMk/>
            <pc:sldMk cId="3446138467" sldId="314"/>
            <ac:spMk id="11" creationId="{1ACA367C-C87B-2E84-D73E-D9D19633BE82}"/>
          </ac:spMkLst>
        </pc:spChg>
        <pc:graphicFrameChg chg="add del mod modGraphic">
          <ac:chgData name="Daize Dong" userId="a5f59ade607e3dcb" providerId="LiveId" clId="{FFDC1BE5-C1CE-41D9-8887-3D0A03346BC9}" dt="2025-10-27T20:58:48.821" v="11062" actId="21"/>
          <ac:graphicFrameMkLst>
            <pc:docMk/>
            <pc:sldMk cId="3446138467" sldId="314"/>
            <ac:graphicFrameMk id="4" creationId="{8BFF5D3F-7E88-4E3E-2EE8-4E2E1E6F49F4}"/>
          </ac:graphicFrameMkLst>
        </pc:graphicFrameChg>
        <pc:graphicFrameChg chg="add mod">
          <ac:chgData name="Daize Dong" userId="a5f59ade607e3dcb" providerId="LiveId" clId="{FFDC1BE5-C1CE-41D9-8887-3D0A03346BC9}" dt="2025-10-27T20:58:46.555" v="11060"/>
          <ac:graphicFrameMkLst>
            <pc:docMk/>
            <pc:sldMk cId="3446138467" sldId="314"/>
            <ac:graphicFrameMk id="6" creationId="{219E2ED8-6D88-516F-CA47-5B54BF51BCCA}"/>
          </ac:graphicFrameMkLst>
        </pc:graphicFrameChg>
        <pc:picChg chg="add mod">
          <ac:chgData name="Daize Dong" userId="a5f59ade607e3dcb" providerId="LiveId" clId="{FFDC1BE5-C1CE-41D9-8887-3D0A03346BC9}" dt="2025-10-27T22:01:12.445" v="12010" actId="1076"/>
          <ac:picMkLst>
            <pc:docMk/>
            <pc:sldMk cId="3446138467" sldId="314"/>
            <ac:picMk id="8" creationId="{122C3F05-2A60-1797-20E3-739231A3121D}"/>
          </ac:picMkLst>
        </pc:picChg>
        <pc:picChg chg="add del mod">
          <ac:chgData name="Daize Dong" userId="a5f59ade607e3dcb" providerId="LiveId" clId="{FFDC1BE5-C1CE-41D9-8887-3D0A03346BC9}" dt="2025-10-27T20:49:27.892" v="10925" actId="21"/>
          <ac:picMkLst>
            <pc:docMk/>
            <pc:sldMk cId="3446138467" sldId="314"/>
            <ac:picMk id="12" creationId="{B3B4FF6A-32DE-D69F-C156-E9B8604D572D}"/>
          </ac:picMkLst>
        </pc:picChg>
      </pc:sldChg>
      <pc:sldChg chg="add del">
        <pc:chgData name="Daize Dong" userId="a5f59ade607e3dcb" providerId="LiveId" clId="{FFDC1BE5-C1CE-41D9-8887-3D0A03346BC9}" dt="2025-09-28T23:42:34.408" v="3328" actId="47"/>
        <pc:sldMkLst>
          <pc:docMk/>
          <pc:sldMk cId="3433953616" sldId="315"/>
        </pc:sldMkLst>
      </pc:sldChg>
      <pc:sldChg chg="addSp delSp modSp add del mod">
        <pc:chgData name="Daize Dong" userId="a5f59ade607e3dcb" providerId="LiveId" clId="{FFDC1BE5-C1CE-41D9-8887-3D0A03346BC9}" dt="2025-10-13T00:17:50.835" v="7468" actId="2696"/>
        <pc:sldMkLst>
          <pc:docMk/>
          <pc:sldMk cId="1855147708" sldId="316"/>
        </pc:sldMkLst>
      </pc:sldChg>
      <pc:sldChg chg="addSp delSp modSp add del mod">
        <pc:chgData name="Daize Dong" userId="a5f59ade607e3dcb" providerId="LiveId" clId="{FFDC1BE5-C1CE-41D9-8887-3D0A03346BC9}" dt="2025-10-13T00:18:05.294" v="7471" actId="47"/>
        <pc:sldMkLst>
          <pc:docMk/>
          <pc:sldMk cId="2141339548" sldId="317"/>
        </pc:sldMkLst>
      </pc:sldChg>
      <pc:sldChg chg="addSp delSp modSp add del mod">
        <pc:chgData name="Daize Dong" userId="a5f59ade607e3dcb" providerId="LiveId" clId="{FFDC1BE5-C1CE-41D9-8887-3D0A03346BC9}" dt="2025-10-27T20:38:32.080" v="10882" actId="47"/>
        <pc:sldMkLst>
          <pc:docMk/>
          <pc:sldMk cId="452759558" sldId="318"/>
        </pc:sldMkLst>
      </pc:sldChg>
      <pc:sldChg chg="add del">
        <pc:chgData name="Daize Dong" userId="a5f59ade607e3dcb" providerId="LiveId" clId="{FFDC1BE5-C1CE-41D9-8887-3D0A03346BC9}" dt="2025-09-29T21:03:24.669" v="4210"/>
        <pc:sldMkLst>
          <pc:docMk/>
          <pc:sldMk cId="3035284632" sldId="318"/>
        </pc:sldMkLst>
      </pc:sldChg>
      <pc:sldChg chg="addSp delSp modSp add del mod">
        <pc:chgData name="Daize Dong" userId="a5f59ade607e3dcb" providerId="LiveId" clId="{FFDC1BE5-C1CE-41D9-8887-3D0A03346BC9}" dt="2025-10-13T00:18:05.294" v="7471" actId="47"/>
        <pc:sldMkLst>
          <pc:docMk/>
          <pc:sldMk cId="3169760382" sldId="319"/>
        </pc:sldMkLst>
      </pc:sldChg>
      <pc:sldChg chg="addSp delSp modSp add del mod">
        <pc:chgData name="Daize Dong" userId="a5f59ade607e3dcb" providerId="LiveId" clId="{FFDC1BE5-C1CE-41D9-8887-3D0A03346BC9}" dt="2025-10-13T00:18:05.294" v="7471" actId="47"/>
        <pc:sldMkLst>
          <pc:docMk/>
          <pc:sldMk cId="997955984" sldId="320"/>
        </pc:sldMkLst>
      </pc:sldChg>
      <pc:sldChg chg="addSp delSp modSp add del mod">
        <pc:chgData name="Daize Dong" userId="a5f59ade607e3dcb" providerId="LiveId" clId="{FFDC1BE5-C1CE-41D9-8887-3D0A03346BC9}" dt="2025-10-13T00:18:05.294" v="7471" actId="47"/>
        <pc:sldMkLst>
          <pc:docMk/>
          <pc:sldMk cId="763649153" sldId="321"/>
        </pc:sldMkLst>
      </pc:sldChg>
      <pc:sldChg chg="add del">
        <pc:chgData name="Daize Dong" userId="a5f59ade607e3dcb" providerId="LiveId" clId="{FFDC1BE5-C1CE-41D9-8887-3D0A03346BC9}" dt="2025-09-29T21:52:29.377" v="5268" actId="2696"/>
        <pc:sldMkLst>
          <pc:docMk/>
          <pc:sldMk cId="2862686545" sldId="322"/>
        </pc:sldMkLst>
      </pc:sldChg>
      <pc:sldChg chg="modSp add del mod ord">
        <pc:chgData name="Daize Dong" userId="a5f59ade607e3dcb" providerId="LiveId" clId="{FFDC1BE5-C1CE-41D9-8887-3D0A03346BC9}" dt="2025-09-29T21:47:28.311" v="5141" actId="2696"/>
        <pc:sldMkLst>
          <pc:docMk/>
          <pc:sldMk cId="2911450853" sldId="323"/>
        </pc:sldMkLst>
      </pc:sldChg>
      <pc:sldChg chg="addSp delSp modSp add del mod ord">
        <pc:chgData name="Daize Dong" userId="a5f59ade607e3dcb" providerId="LiveId" clId="{FFDC1BE5-C1CE-41D9-8887-3D0A03346BC9}" dt="2025-10-13T00:18:05.294" v="7471" actId="47"/>
        <pc:sldMkLst>
          <pc:docMk/>
          <pc:sldMk cId="279480032" sldId="324"/>
        </pc:sldMkLst>
      </pc:sldChg>
      <pc:sldChg chg="addSp delSp modSp add del mod">
        <pc:chgData name="Daize Dong" userId="a5f59ade607e3dcb" providerId="LiveId" clId="{FFDC1BE5-C1CE-41D9-8887-3D0A03346BC9}" dt="2025-10-13T00:18:05.294" v="7471" actId="47"/>
        <pc:sldMkLst>
          <pc:docMk/>
          <pc:sldMk cId="820808430" sldId="325"/>
        </pc:sldMkLst>
      </pc:sldChg>
      <pc:sldChg chg="addSp delSp modSp add del mod">
        <pc:chgData name="Daize Dong" userId="a5f59ade607e3dcb" providerId="LiveId" clId="{FFDC1BE5-C1CE-41D9-8887-3D0A03346BC9}" dt="2025-10-13T00:18:05.294" v="7471" actId="47"/>
        <pc:sldMkLst>
          <pc:docMk/>
          <pc:sldMk cId="3218806342" sldId="326"/>
        </pc:sldMkLst>
      </pc:sldChg>
      <pc:sldChg chg="addSp delSp modSp add del mod">
        <pc:chgData name="Daize Dong" userId="a5f59ade607e3dcb" providerId="LiveId" clId="{FFDC1BE5-C1CE-41D9-8887-3D0A03346BC9}" dt="2025-10-13T00:18:05.294" v="7471" actId="47"/>
        <pc:sldMkLst>
          <pc:docMk/>
          <pc:sldMk cId="2207925535" sldId="327"/>
        </pc:sldMkLst>
      </pc:sldChg>
      <pc:sldChg chg="addSp delSp modSp add del mod">
        <pc:chgData name="Daize Dong" userId="a5f59ade607e3dcb" providerId="LiveId" clId="{FFDC1BE5-C1CE-41D9-8887-3D0A03346BC9}" dt="2025-10-13T00:18:05.294" v="7471" actId="47"/>
        <pc:sldMkLst>
          <pc:docMk/>
          <pc:sldMk cId="3196121603" sldId="328"/>
        </pc:sldMkLst>
      </pc:sldChg>
      <pc:sldChg chg="addSp delSp modSp add del mod">
        <pc:chgData name="Daize Dong" userId="a5f59ade607e3dcb" providerId="LiveId" clId="{FFDC1BE5-C1CE-41D9-8887-3D0A03346BC9}" dt="2025-10-13T00:18:05.294" v="7471" actId="47"/>
        <pc:sldMkLst>
          <pc:docMk/>
          <pc:sldMk cId="2885634139" sldId="329"/>
        </pc:sldMkLst>
      </pc:sldChg>
      <pc:sldChg chg="addSp delSp modSp add del mod">
        <pc:chgData name="Daize Dong" userId="a5f59ade607e3dcb" providerId="LiveId" clId="{FFDC1BE5-C1CE-41D9-8887-3D0A03346BC9}" dt="2025-10-13T00:18:05.294" v="7471" actId="47"/>
        <pc:sldMkLst>
          <pc:docMk/>
          <pc:sldMk cId="3600478738" sldId="330"/>
        </pc:sldMkLst>
      </pc:sldChg>
      <pc:sldChg chg="addSp delSp modSp add del mod">
        <pc:chgData name="Daize Dong" userId="a5f59ade607e3dcb" providerId="LiveId" clId="{FFDC1BE5-C1CE-41D9-8887-3D0A03346BC9}" dt="2025-10-13T00:18:05.294" v="7471" actId="47"/>
        <pc:sldMkLst>
          <pc:docMk/>
          <pc:sldMk cId="779490530" sldId="331"/>
        </pc:sldMkLst>
      </pc:sldChg>
      <pc:sldChg chg="addSp delSp modSp add del mod">
        <pc:chgData name="Daize Dong" userId="a5f59ade607e3dcb" providerId="LiveId" clId="{FFDC1BE5-C1CE-41D9-8887-3D0A03346BC9}" dt="2025-10-13T00:18:05.294" v="7471" actId="47"/>
        <pc:sldMkLst>
          <pc:docMk/>
          <pc:sldMk cId="2292342278" sldId="332"/>
        </pc:sldMkLst>
      </pc:sldChg>
      <pc:sldChg chg="addSp delSp modSp add del mod">
        <pc:chgData name="Daize Dong" userId="a5f59ade607e3dcb" providerId="LiveId" clId="{FFDC1BE5-C1CE-41D9-8887-3D0A03346BC9}" dt="2025-10-27T20:37:52.453" v="10879" actId="47"/>
        <pc:sldMkLst>
          <pc:docMk/>
          <pc:sldMk cId="2928987270" sldId="333"/>
        </pc:sldMkLst>
        <pc:spChg chg="del mod">
          <ac:chgData name="Daize Dong" userId="a5f59ade607e3dcb" providerId="LiveId" clId="{FFDC1BE5-C1CE-41D9-8887-3D0A03346BC9}" dt="2025-10-27T06:09:16.914" v="8307" actId="21"/>
          <ac:spMkLst>
            <pc:docMk/>
            <pc:sldMk cId="2928987270" sldId="333"/>
            <ac:spMk id="3" creationId="{6DF76033-275B-4CD3-88DD-DE550867164F}"/>
          </ac:spMkLst>
        </pc:spChg>
        <pc:spChg chg="add del mod">
          <ac:chgData name="Daize Dong" userId="a5f59ade607e3dcb" providerId="LiveId" clId="{FFDC1BE5-C1CE-41D9-8887-3D0A03346BC9}" dt="2025-10-27T06:34:57.232" v="8866"/>
          <ac:spMkLst>
            <pc:docMk/>
            <pc:sldMk cId="2928987270" sldId="333"/>
            <ac:spMk id="4" creationId="{F0393544-6FCD-3FBF-C8F3-366EC1B72F13}"/>
          </ac:spMkLst>
        </pc:spChg>
        <pc:spChg chg="add del">
          <ac:chgData name="Daize Dong" userId="a5f59ade607e3dcb" providerId="LiveId" clId="{FFDC1BE5-C1CE-41D9-8887-3D0A03346BC9}" dt="2025-10-27T06:37:27.234" v="8879" actId="22"/>
          <ac:spMkLst>
            <pc:docMk/>
            <pc:sldMk cId="2928987270" sldId="333"/>
            <ac:spMk id="6" creationId="{3E90EA31-CE8D-C870-ED8E-603122AA5834}"/>
          </ac:spMkLst>
        </pc:spChg>
        <pc:spChg chg="add del mod">
          <ac:chgData name="Daize Dong" userId="a5f59ade607e3dcb" providerId="LiveId" clId="{FFDC1BE5-C1CE-41D9-8887-3D0A03346BC9}" dt="2025-10-27T06:37:53.295" v="8891"/>
          <ac:spMkLst>
            <pc:docMk/>
            <pc:sldMk cId="2928987270" sldId="333"/>
            <ac:spMk id="8" creationId="{9A5278D5-0A41-B7B9-041D-627F6E9822E7}"/>
          </ac:spMkLst>
        </pc:spChg>
        <pc:spChg chg="add del">
          <ac:chgData name="Daize Dong" userId="a5f59ade607e3dcb" providerId="LiveId" clId="{FFDC1BE5-C1CE-41D9-8887-3D0A03346BC9}" dt="2025-10-27T19:34:23.456" v="8945" actId="22"/>
          <ac:spMkLst>
            <pc:docMk/>
            <pc:sldMk cId="2928987270" sldId="333"/>
            <ac:spMk id="10" creationId="{11A1AEA1-0184-A2E3-F8D3-8BD45C607B83}"/>
          </ac:spMkLst>
        </pc:spChg>
        <pc:spChg chg="del mod">
          <ac:chgData name="Daize Dong" userId="a5f59ade607e3dcb" providerId="LiveId" clId="{FFDC1BE5-C1CE-41D9-8887-3D0A03346BC9}" dt="2025-10-27T06:09:16.914" v="8307" actId="21"/>
          <ac:spMkLst>
            <pc:docMk/>
            <pc:sldMk cId="2928987270" sldId="333"/>
            <ac:spMk id="19" creationId="{8295BB69-0FE0-3051-237C-0A0FA1B9F19F}"/>
          </ac:spMkLst>
        </pc:spChg>
      </pc:sldChg>
      <pc:sldChg chg="addSp delSp modSp add del mod">
        <pc:chgData name="Daize Dong" userId="a5f59ade607e3dcb" providerId="LiveId" clId="{FFDC1BE5-C1CE-41D9-8887-3D0A03346BC9}" dt="2025-10-27T20:37:52.453" v="10879" actId="47"/>
        <pc:sldMkLst>
          <pc:docMk/>
          <pc:sldMk cId="1516326608" sldId="334"/>
        </pc:sldMkLst>
      </pc:sldChg>
      <pc:sldChg chg="addSp delSp modSp add del mod ord">
        <pc:chgData name="Daize Dong" userId="a5f59ade607e3dcb" providerId="LiveId" clId="{FFDC1BE5-C1CE-41D9-8887-3D0A03346BC9}" dt="2025-10-27T20:37:52.453" v="10879" actId="47"/>
        <pc:sldMkLst>
          <pc:docMk/>
          <pc:sldMk cId="2836289554" sldId="335"/>
        </pc:sldMkLst>
      </pc:sldChg>
      <pc:sldChg chg="addSp delSp modSp add del mod ord">
        <pc:chgData name="Daize Dong" userId="a5f59ade607e3dcb" providerId="LiveId" clId="{FFDC1BE5-C1CE-41D9-8887-3D0A03346BC9}" dt="2025-10-27T20:37:52.453" v="10879" actId="47"/>
        <pc:sldMkLst>
          <pc:docMk/>
          <pc:sldMk cId="3181036167" sldId="336"/>
        </pc:sldMkLst>
      </pc:sldChg>
      <pc:sldChg chg="addSp delSp modSp add del mod">
        <pc:chgData name="Daize Dong" userId="a5f59ade607e3dcb" providerId="LiveId" clId="{FFDC1BE5-C1CE-41D9-8887-3D0A03346BC9}" dt="2025-10-12T23:56:36.690" v="7088" actId="47"/>
        <pc:sldMkLst>
          <pc:docMk/>
          <pc:sldMk cId="1377760065" sldId="337"/>
        </pc:sldMkLst>
      </pc:sldChg>
      <pc:sldChg chg="addSp delSp modSp add del mod">
        <pc:chgData name="Daize Dong" userId="a5f59ade607e3dcb" providerId="LiveId" clId="{FFDC1BE5-C1CE-41D9-8887-3D0A03346BC9}" dt="2025-10-27T20:37:52.453" v="10879" actId="47"/>
        <pc:sldMkLst>
          <pc:docMk/>
          <pc:sldMk cId="2809523094" sldId="338"/>
        </pc:sldMkLst>
      </pc:sldChg>
      <pc:sldChg chg="addSp delSp modSp add del mod">
        <pc:chgData name="Daize Dong" userId="a5f59ade607e3dcb" providerId="LiveId" clId="{FFDC1BE5-C1CE-41D9-8887-3D0A03346BC9}" dt="2025-10-27T20:37:52.453" v="10879" actId="47"/>
        <pc:sldMkLst>
          <pc:docMk/>
          <pc:sldMk cId="1936542851" sldId="339"/>
        </pc:sldMkLst>
      </pc:sldChg>
      <pc:sldChg chg="addSp delSp modSp add del mod">
        <pc:chgData name="Daize Dong" userId="a5f59ade607e3dcb" providerId="LiveId" clId="{FFDC1BE5-C1CE-41D9-8887-3D0A03346BC9}" dt="2025-10-27T20:37:52.453" v="10879" actId="47"/>
        <pc:sldMkLst>
          <pc:docMk/>
          <pc:sldMk cId="2636479057" sldId="340"/>
        </pc:sldMkLst>
      </pc:sldChg>
      <pc:sldChg chg="addSp delSp modSp add del mod">
        <pc:chgData name="Daize Dong" userId="a5f59ade607e3dcb" providerId="LiveId" clId="{FFDC1BE5-C1CE-41D9-8887-3D0A03346BC9}" dt="2025-10-12T23:50:12.383" v="6890" actId="2696"/>
        <pc:sldMkLst>
          <pc:docMk/>
          <pc:sldMk cId="3601170045" sldId="341"/>
        </pc:sldMkLst>
      </pc:sldChg>
      <pc:sldChg chg="addSp delSp modSp add del mod">
        <pc:chgData name="Daize Dong" userId="a5f59ade607e3dcb" providerId="LiveId" clId="{FFDC1BE5-C1CE-41D9-8887-3D0A03346BC9}" dt="2025-10-27T20:37:52.453" v="10879" actId="47"/>
        <pc:sldMkLst>
          <pc:docMk/>
          <pc:sldMk cId="196440719" sldId="342"/>
        </pc:sldMkLst>
      </pc:sldChg>
      <pc:sldChg chg="add del">
        <pc:chgData name="Daize Dong" userId="a5f59ade607e3dcb" providerId="LiveId" clId="{FFDC1BE5-C1CE-41D9-8887-3D0A03346BC9}" dt="2025-10-12T23:46:56.563" v="6835" actId="2696"/>
        <pc:sldMkLst>
          <pc:docMk/>
          <pc:sldMk cId="1024130330" sldId="342"/>
        </pc:sldMkLst>
      </pc:sldChg>
      <pc:sldChg chg="addSp delSp modSp add del mod">
        <pc:chgData name="Daize Dong" userId="a5f59ade607e3dcb" providerId="LiveId" clId="{FFDC1BE5-C1CE-41D9-8887-3D0A03346BC9}" dt="2025-10-27T20:37:52.453" v="10879" actId="47"/>
        <pc:sldMkLst>
          <pc:docMk/>
          <pc:sldMk cId="68010320" sldId="343"/>
        </pc:sldMkLst>
      </pc:sldChg>
      <pc:sldChg chg="addSp delSp modSp add mod">
        <pc:chgData name="Daize Dong" userId="a5f59ade607e3dcb" providerId="LiveId" clId="{FFDC1BE5-C1CE-41D9-8887-3D0A03346BC9}" dt="2025-10-27T22:06:57.051" v="12234" actId="1076"/>
        <pc:sldMkLst>
          <pc:docMk/>
          <pc:sldMk cId="3014023908" sldId="344"/>
        </pc:sldMkLst>
        <pc:spChg chg="mod">
          <ac:chgData name="Daize Dong" userId="a5f59ade607e3dcb" providerId="LiveId" clId="{FFDC1BE5-C1CE-41D9-8887-3D0A03346BC9}" dt="2025-10-27T22:06:27.415" v="12191" actId="115"/>
          <ac:spMkLst>
            <pc:docMk/>
            <pc:sldMk cId="3014023908" sldId="344"/>
            <ac:spMk id="2" creationId="{296FE505-D5BC-B0C2-64BC-1AB71DCE47F6}"/>
          </ac:spMkLst>
        </pc:spChg>
        <pc:spChg chg="add del mod">
          <ac:chgData name="Daize Dong" userId="a5f59ade607e3dcb" providerId="LiveId" clId="{FFDC1BE5-C1CE-41D9-8887-3D0A03346BC9}" dt="2025-10-27T20:51:49.287" v="10995" actId="21"/>
          <ac:spMkLst>
            <pc:docMk/>
            <pc:sldMk cId="3014023908" sldId="344"/>
            <ac:spMk id="3" creationId="{7EC82B92-1A9E-1554-9BC0-D9E7171237D2}"/>
          </ac:spMkLst>
        </pc:spChg>
        <pc:spChg chg="add">
          <ac:chgData name="Daize Dong" userId="a5f59ade607e3dcb" providerId="LiveId" clId="{FFDC1BE5-C1CE-41D9-8887-3D0A03346BC9}" dt="2025-10-27T20:49:36.462" v="10926"/>
          <ac:spMkLst>
            <pc:docMk/>
            <pc:sldMk cId="3014023908" sldId="344"/>
            <ac:spMk id="4" creationId="{3836A09B-4995-3E8F-7BFB-62858C2A9407}"/>
          </ac:spMkLst>
        </pc:spChg>
        <pc:spChg chg="add mod">
          <ac:chgData name="Daize Dong" userId="a5f59ade607e3dcb" providerId="LiveId" clId="{FFDC1BE5-C1CE-41D9-8887-3D0A03346BC9}" dt="2025-10-27T20:58:27.399" v="11053" actId="1076"/>
          <ac:spMkLst>
            <pc:docMk/>
            <pc:sldMk cId="3014023908" sldId="344"/>
            <ac:spMk id="5" creationId="{6F8F6B41-2C39-502A-4F2C-E0700536F941}"/>
          </ac:spMkLst>
        </pc:spChg>
        <pc:spChg chg="add del mod">
          <ac:chgData name="Daize Dong" userId="a5f59ade607e3dcb" providerId="LiveId" clId="{FFDC1BE5-C1CE-41D9-8887-3D0A03346BC9}" dt="2025-10-27T22:06:02.066" v="12183" actId="478"/>
          <ac:spMkLst>
            <pc:docMk/>
            <pc:sldMk cId="3014023908" sldId="344"/>
            <ac:spMk id="7" creationId="{0E2020E5-8088-7637-7998-629305F8F697}"/>
          </ac:spMkLst>
        </pc:spChg>
        <pc:spChg chg="add mod">
          <ac:chgData name="Daize Dong" userId="a5f59ade607e3dcb" providerId="LiveId" clId="{FFDC1BE5-C1CE-41D9-8887-3D0A03346BC9}" dt="2025-10-27T22:06:57.051" v="12234" actId="1076"/>
          <ac:spMkLst>
            <pc:docMk/>
            <pc:sldMk cId="3014023908" sldId="344"/>
            <ac:spMk id="10" creationId="{A6C866AB-1B08-A7D0-0395-9492C469A3A1}"/>
          </ac:spMkLst>
        </pc:spChg>
        <pc:graphicFrameChg chg="add del mod modGraphic">
          <ac:chgData name="Daize Dong" userId="a5f59ade607e3dcb" providerId="LiveId" clId="{FFDC1BE5-C1CE-41D9-8887-3D0A03346BC9}" dt="2025-10-27T20:58:24.187" v="11052" actId="478"/>
          <ac:graphicFrameMkLst>
            <pc:docMk/>
            <pc:sldMk cId="3014023908" sldId="344"/>
            <ac:graphicFrameMk id="6" creationId="{C94FE324-A1D2-D5E0-F5C7-5C7D04F58BD0}"/>
          </ac:graphicFrameMkLst>
        </pc:graphicFrameChg>
        <pc:graphicFrameChg chg="add mod">
          <ac:chgData name="Daize Dong" userId="a5f59ade607e3dcb" providerId="LiveId" clId="{FFDC1BE5-C1CE-41D9-8887-3D0A03346BC9}" dt="2025-10-27T20:58:20.525" v="11050"/>
          <ac:graphicFrameMkLst>
            <pc:docMk/>
            <pc:sldMk cId="3014023908" sldId="344"/>
            <ac:graphicFrameMk id="8" creationId="{35D6DD70-2370-ACE0-B22E-643C4524C32A}"/>
          </ac:graphicFrameMkLst>
        </pc:graphicFrameChg>
        <pc:picChg chg="add mod">
          <ac:chgData name="Daize Dong" userId="a5f59ade607e3dcb" providerId="LiveId" clId="{FFDC1BE5-C1CE-41D9-8887-3D0A03346BC9}" dt="2025-10-27T22:06:36.375" v="12192" actId="1076"/>
          <ac:picMkLst>
            <pc:docMk/>
            <pc:sldMk cId="3014023908" sldId="344"/>
            <ac:picMk id="9" creationId="{3A604A3D-3997-B8A1-A657-2FE16604A6BA}"/>
          </ac:picMkLst>
        </pc:picChg>
      </pc:sldChg>
      <pc:sldChg chg="addSp delSp modSp add mod">
        <pc:chgData name="Daize Dong" userId="a5f59ade607e3dcb" providerId="LiveId" clId="{FFDC1BE5-C1CE-41D9-8887-3D0A03346BC9}" dt="2025-10-27T22:25:54.360" v="12579" actId="1076"/>
        <pc:sldMkLst>
          <pc:docMk/>
          <pc:sldMk cId="2162400396" sldId="345"/>
        </pc:sldMkLst>
        <pc:spChg chg="mod">
          <ac:chgData name="Daize Dong" userId="a5f59ade607e3dcb" providerId="LiveId" clId="{FFDC1BE5-C1CE-41D9-8887-3D0A03346BC9}" dt="2025-10-27T22:25:51.662" v="12578" actId="1076"/>
          <ac:spMkLst>
            <pc:docMk/>
            <pc:sldMk cId="2162400396" sldId="345"/>
            <ac:spMk id="2" creationId="{2981F756-3358-677A-21BE-BD722952138F}"/>
          </ac:spMkLst>
        </pc:spChg>
        <pc:spChg chg="del mod">
          <ac:chgData name="Daize Dong" userId="a5f59ade607e3dcb" providerId="LiveId" clId="{FFDC1BE5-C1CE-41D9-8887-3D0A03346BC9}" dt="2025-10-27T20:51:51.352" v="10996" actId="21"/>
          <ac:spMkLst>
            <pc:docMk/>
            <pc:sldMk cId="2162400396" sldId="345"/>
            <ac:spMk id="3" creationId="{C0F7DDFA-91C3-9D21-B63C-4736D894BEA9}"/>
          </ac:spMkLst>
        </pc:spChg>
        <pc:spChg chg="add mod">
          <ac:chgData name="Daize Dong" userId="a5f59ade607e3dcb" providerId="LiveId" clId="{FFDC1BE5-C1CE-41D9-8887-3D0A03346BC9}" dt="2025-10-27T20:57:50.837" v="11041" actId="1076"/>
          <ac:spMkLst>
            <pc:docMk/>
            <pc:sldMk cId="2162400396" sldId="345"/>
            <ac:spMk id="5" creationId="{B77C15DA-73E9-4F04-B5CF-0C3315770249}"/>
          </ac:spMkLst>
        </pc:spChg>
        <pc:spChg chg="add mod">
          <ac:chgData name="Daize Dong" userId="a5f59ade607e3dcb" providerId="LiveId" clId="{FFDC1BE5-C1CE-41D9-8887-3D0A03346BC9}" dt="2025-10-27T22:22:42.062" v="12443" actId="14100"/>
          <ac:spMkLst>
            <pc:docMk/>
            <pc:sldMk cId="2162400396" sldId="345"/>
            <ac:spMk id="6" creationId="{BD3F0278-4A7C-B004-2ED7-D0605623A878}"/>
          </ac:spMkLst>
        </pc:spChg>
        <pc:spChg chg="add mod">
          <ac:chgData name="Daize Dong" userId="a5f59ade607e3dcb" providerId="LiveId" clId="{FFDC1BE5-C1CE-41D9-8887-3D0A03346BC9}" dt="2025-10-27T22:24:45.555" v="12481" actId="1076"/>
          <ac:spMkLst>
            <pc:docMk/>
            <pc:sldMk cId="2162400396" sldId="345"/>
            <ac:spMk id="7" creationId="{2FD71B55-FFBE-06BE-4A67-790A5AF42857}"/>
          </ac:spMkLst>
        </pc:spChg>
        <pc:spChg chg="add mod">
          <ac:chgData name="Daize Dong" userId="a5f59ade607e3dcb" providerId="LiveId" clId="{FFDC1BE5-C1CE-41D9-8887-3D0A03346BC9}" dt="2025-10-27T22:25:54.360" v="12579" actId="1076"/>
          <ac:spMkLst>
            <pc:docMk/>
            <pc:sldMk cId="2162400396" sldId="345"/>
            <ac:spMk id="8" creationId="{286A96F8-A4D2-DD5A-DA1F-5B3E1BF7EA85}"/>
          </ac:spMkLst>
        </pc:spChg>
        <pc:graphicFrameChg chg="add mod modGraphic">
          <ac:chgData name="Daize Dong" userId="a5f59ade607e3dcb" providerId="LiveId" clId="{FFDC1BE5-C1CE-41D9-8887-3D0A03346BC9}" dt="2025-10-27T20:44:25.372" v="10912" actId="20577"/>
          <ac:graphicFrameMkLst>
            <pc:docMk/>
            <pc:sldMk cId="2162400396" sldId="345"/>
            <ac:graphicFrameMk id="4" creationId="{95B26651-5AE1-7024-0BA4-3953B3406476}"/>
          </ac:graphicFrameMkLst>
        </pc:graphicFrameChg>
      </pc:sldChg>
      <pc:sldChg chg="addSp delSp modSp add mod">
        <pc:chgData name="Daize Dong" userId="a5f59ade607e3dcb" providerId="LiveId" clId="{FFDC1BE5-C1CE-41D9-8887-3D0A03346BC9}" dt="2025-10-28T01:08:35.054" v="12624" actId="1036"/>
        <pc:sldMkLst>
          <pc:docMk/>
          <pc:sldMk cId="3637758853" sldId="346"/>
        </pc:sldMkLst>
        <pc:spChg chg="mod">
          <ac:chgData name="Daize Dong" userId="a5f59ade607e3dcb" providerId="LiveId" clId="{FFDC1BE5-C1CE-41D9-8887-3D0A03346BC9}" dt="2025-10-28T01:08:35.054" v="12624" actId="1036"/>
          <ac:spMkLst>
            <pc:docMk/>
            <pc:sldMk cId="3637758853" sldId="346"/>
            <ac:spMk id="2" creationId="{52DE8D12-A31A-F6AE-0C96-017E1C77079B}"/>
          </ac:spMkLst>
        </pc:spChg>
        <pc:spChg chg="del mod">
          <ac:chgData name="Daize Dong" userId="a5f59ade607e3dcb" providerId="LiveId" clId="{FFDC1BE5-C1CE-41D9-8887-3D0A03346BC9}" dt="2025-10-27T20:51:56.263" v="10999" actId="21"/>
          <ac:spMkLst>
            <pc:docMk/>
            <pc:sldMk cId="3637758853" sldId="346"/>
            <ac:spMk id="3" creationId="{EEF5534B-A459-4887-40E0-5E0FE27C4BF2}"/>
          </ac:spMkLst>
        </pc:spChg>
        <pc:spChg chg="add mod">
          <ac:chgData name="Daize Dong" userId="a5f59ade607e3dcb" providerId="LiveId" clId="{FFDC1BE5-C1CE-41D9-8887-3D0A03346BC9}" dt="2025-10-27T20:54:30.819" v="11019" actId="1076"/>
          <ac:spMkLst>
            <pc:docMk/>
            <pc:sldMk cId="3637758853" sldId="346"/>
            <ac:spMk id="4" creationId="{B597CA54-C918-990B-58C5-3152CC8D9C1C}"/>
          </ac:spMkLst>
        </pc:spChg>
        <pc:spChg chg="add mod">
          <ac:chgData name="Daize Dong" userId="a5f59ade607e3dcb" providerId="LiveId" clId="{FFDC1BE5-C1CE-41D9-8887-3D0A03346BC9}" dt="2025-10-27T22:22:36.095" v="12442" actId="1076"/>
          <ac:spMkLst>
            <pc:docMk/>
            <pc:sldMk cId="3637758853" sldId="346"/>
            <ac:spMk id="7" creationId="{83002E74-E71A-A97B-ABE1-53BB72A4EB35}"/>
          </ac:spMkLst>
        </pc:spChg>
        <pc:spChg chg="add mod">
          <ac:chgData name="Daize Dong" userId="a5f59ade607e3dcb" providerId="LiveId" clId="{FFDC1BE5-C1CE-41D9-8887-3D0A03346BC9}" dt="2025-10-27T22:22:57.102" v="12448" actId="1076"/>
          <ac:spMkLst>
            <pc:docMk/>
            <pc:sldMk cId="3637758853" sldId="346"/>
            <ac:spMk id="8" creationId="{E5149F7E-0FF9-0196-DD84-571835945C6C}"/>
          </ac:spMkLst>
        </pc:spChg>
        <pc:graphicFrameChg chg="add mod modGraphic">
          <ac:chgData name="Daize Dong" userId="a5f59ade607e3dcb" providerId="LiveId" clId="{FFDC1BE5-C1CE-41D9-8887-3D0A03346BC9}" dt="2025-10-27T20:44:36.498" v="10917" actId="20577"/>
          <ac:graphicFrameMkLst>
            <pc:docMk/>
            <pc:sldMk cId="3637758853" sldId="346"/>
            <ac:graphicFrameMk id="5" creationId="{1CAEE000-267F-57ED-6BC8-7E69E49BB516}"/>
          </ac:graphicFrameMkLst>
        </pc:graphicFrameChg>
      </pc:sldChg>
      <pc:sldChg chg="add del">
        <pc:chgData name="Daize Dong" userId="a5f59ade607e3dcb" providerId="LiveId" clId="{FFDC1BE5-C1CE-41D9-8887-3D0A03346BC9}" dt="2025-10-13T21:16:37.542" v="7747" actId="2696"/>
        <pc:sldMkLst>
          <pc:docMk/>
          <pc:sldMk cId="1358492793" sldId="347"/>
        </pc:sldMkLst>
      </pc:sldChg>
      <pc:sldChg chg="addSp modSp add del mod">
        <pc:chgData name="Daize Dong" userId="a5f59ade607e3dcb" providerId="LiveId" clId="{FFDC1BE5-C1CE-41D9-8887-3D0A03346BC9}" dt="2025-10-27T20:38:32.080" v="10882" actId="47"/>
        <pc:sldMkLst>
          <pc:docMk/>
          <pc:sldMk cId="216828815" sldId="348"/>
        </pc:sldMkLst>
      </pc:sldChg>
      <pc:sldChg chg="addSp delSp modSp add del mod">
        <pc:chgData name="Daize Dong" userId="a5f59ade607e3dcb" providerId="LiveId" clId="{FFDC1BE5-C1CE-41D9-8887-3D0A03346BC9}" dt="2025-10-27T20:38:32.080" v="10882" actId="47"/>
        <pc:sldMkLst>
          <pc:docMk/>
          <pc:sldMk cId="3391814550" sldId="349"/>
        </pc:sldMkLst>
      </pc:sldChg>
      <pc:sldChg chg="addSp modSp add mod">
        <pc:chgData name="Daize Dong" userId="a5f59ade607e3dcb" providerId="LiveId" clId="{FFDC1BE5-C1CE-41D9-8887-3D0A03346BC9}" dt="2025-10-27T20:39:36.385" v="10896" actId="1076"/>
        <pc:sldMkLst>
          <pc:docMk/>
          <pc:sldMk cId="2975105357" sldId="350"/>
        </pc:sldMkLst>
        <pc:spChg chg="add mod">
          <ac:chgData name="Daize Dong" userId="a5f59ade607e3dcb" providerId="LiveId" clId="{FFDC1BE5-C1CE-41D9-8887-3D0A03346BC9}" dt="2025-10-27T06:19:32.286" v="8409" actId="571"/>
          <ac:spMkLst>
            <pc:docMk/>
            <pc:sldMk cId="2975105357" sldId="350"/>
            <ac:spMk id="2" creationId="{13EA775B-28FA-B228-B87E-FD0395ED3FA9}"/>
          </ac:spMkLst>
        </pc:spChg>
        <pc:spChg chg="mod">
          <ac:chgData name="Daize Dong" userId="a5f59ade607e3dcb" providerId="LiveId" clId="{FFDC1BE5-C1CE-41D9-8887-3D0A03346BC9}" dt="2025-10-27T06:20:42.379" v="8451" actId="20577"/>
          <ac:spMkLst>
            <pc:docMk/>
            <pc:sldMk cId="2975105357" sldId="350"/>
            <ac:spMk id="3" creationId="{7A53F9B8-294F-BF49-E836-717E3D710F89}"/>
          </ac:spMkLst>
        </pc:spChg>
        <pc:spChg chg="mod">
          <ac:chgData name="Daize Dong" userId="a5f59ade607e3dcb" providerId="LiveId" clId="{FFDC1BE5-C1CE-41D9-8887-3D0A03346BC9}" dt="2025-10-27T20:39:36.385" v="10896" actId="1076"/>
          <ac:spMkLst>
            <pc:docMk/>
            <pc:sldMk cId="2975105357" sldId="350"/>
            <ac:spMk id="19" creationId="{A9D4BEC8-B300-7E0E-45C8-B3F1CA9FF151}"/>
          </ac:spMkLst>
        </pc:spChg>
      </pc:sldChg>
      <pc:sldChg chg="addSp delSp modSp add mod">
        <pc:chgData name="Daize Dong" userId="a5f59ade607e3dcb" providerId="LiveId" clId="{FFDC1BE5-C1CE-41D9-8887-3D0A03346BC9}" dt="2025-10-27T19:35:22.193" v="8973" actId="1076"/>
        <pc:sldMkLst>
          <pc:docMk/>
          <pc:sldMk cId="1520886193" sldId="351"/>
        </pc:sldMkLst>
        <pc:spChg chg="add mod">
          <ac:chgData name="Daize Dong" userId="a5f59ade607e3dcb" providerId="LiveId" clId="{FFDC1BE5-C1CE-41D9-8887-3D0A03346BC9}" dt="2025-10-27T06:24:05.701" v="8600" actId="1076"/>
          <ac:spMkLst>
            <pc:docMk/>
            <pc:sldMk cId="1520886193" sldId="351"/>
            <ac:spMk id="2" creationId="{BEC3E63E-B321-CCDD-2ABF-D89936953E7A}"/>
          </ac:spMkLst>
        </pc:spChg>
        <pc:spChg chg="mod">
          <ac:chgData name="Daize Dong" userId="a5f59ade607e3dcb" providerId="LiveId" clId="{FFDC1BE5-C1CE-41D9-8887-3D0A03346BC9}" dt="2025-10-27T06:33:46.204" v="8844" actId="1076"/>
          <ac:spMkLst>
            <pc:docMk/>
            <pc:sldMk cId="1520886193" sldId="351"/>
            <ac:spMk id="3" creationId="{E3932AEA-60A7-D78D-76FA-C882AE11E74C}"/>
          </ac:spMkLst>
        </pc:spChg>
        <pc:spChg chg="add mod">
          <ac:chgData name="Daize Dong" userId="a5f59ade607e3dcb" providerId="LiveId" clId="{FFDC1BE5-C1CE-41D9-8887-3D0A03346BC9}" dt="2025-10-27T06:22:08.198" v="8525" actId="571"/>
          <ac:spMkLst>
            <pc:docMk/>
            <pc:sldMk cId="1520886193" sldId="351"/>
            <ac:spMk id="4" creationId="{BFD0E873-34B9-4C13-F7E0-DAA6156DD504}"/>
          </ac:spMkLst>
        </pc:spChg>
        <pc:spChg chg="add mod">
          <ac:chgData name="Daize Dong" userId="a5f59ade607e3dcb" providerId="LiveId" clId="{FFDC1BE5-C1CE-41D9-8887-3D0A03346BC9}" dt="2025-10-27T06:35:27.959" v="8875" actId="164"/>
          <ac:spMkLst>
            <pc:docMk/>
            <pc:sldMk cId="1520886193" sldId="351"/>
            <ac:spMk id="5" creationId="{BEDA7816-FB62-E37B-49EB-16DBAD411FCB}"/>
          </ac:spMkLst>
        </pc:spChg>
        <pc:spChg chg="add mod">
          <ac:chgData name="Daize Dong" userId="a5f59ade607e3dcb" providerId="LiveId" clId="{FFDC1BE5-C1CE-41D9-8887-3D0A03346BC9}" dt="2025-10-27T06:35:27.959" v="8875" actId="164"/>
          <ac:spMkLst>
            <pc:docMk/>
            <pc:sldMk cId="1520886193" sldId="351"/>
            <ac:spMk id="6" creationId="{CCE8414D-54EC-51FD-0CB6-22584CB9585C}"/>
          </ac:spMkLst>
        </pc:spChg>
        <pc:spChg chg="add mod">
          <ac:chgData name="Daize Dong" userId="a5f59ade607e3dcb" providerId="LiveId" clId="{FFDC1BE5-C1CE-41D9-8887-3D0A03346BC9}" dt="2025-10-27T06:26:33.680" v="8661" actId="1076"/>
          <ac:spMkLst>
            <pc:docMk/>
            <pc:sldMk cId="1520886193" sldId="351"/>
            <ac:spMk id="7" creationId="{9C54D924-CCE2-64D1-D043-C87A1453E31E}"/>
          </ac:spMkLst>
        </pc:spChg>
        <pc:spChg chg="add mod">
          <ac:chgData name="Daize Dong" userId="a5f59ade607e3dcb" providerId="LiveId" clId="{FFDC1BE5-C1CE-41D9-8887-3D0A03346BC9}" dt="2025-10-27T06:35:27.959" v="8875" actId="164"/>
          <ac:spMkLst>
            <pc:docMk/>
            <pc:sldMk cId="1520886193" sldId="351"/>
            <ac:spMk id="8" creationId="{F834538B-A893-34B4-FAB2-AFE1C1450D85}"/>
          </ac:spMkLst>
        </pc:spChg>
        <pc:spChg chg="add mod">
          <ac:chgData name="Daize Dong" userId="a5f59ade607e3dcb" providerId="LiveId" clId="{FFDC1BE5-C1CE-41D9-8887-3D0A03346BC9}" dt="2025-10-27T06:35:27.959" v="8875" actId="164"/>
          <ac:spMkLst>
            <pc:docMk/>
            <pc:sldMk cId="1520886193" sldId="351"/>
            <ac:spMk id="9" creationId="{260B719C-0FEC-A852-9BB8-80D3C02FC35B}"/>
          </ac:spMkLst>
        </pc:spChg>
        <pc:spChg chg="mod">
          <ac:chgData name="Daize Dong" userId="a5f59ade607e3dcb" providerId="LiveId" clId="{FFDC1BE5-C1CE-41D9-8887-3D0A03346BC9}" dt="2025-10-27T19:35:22.193" v="8973" actId="1076"/>
          <ac:spMkLst>
            <pc:docMk/>
            <pc:sldMk cId="1520886193" sldId="351"/>
            <ac:spMk id="19" creationId="{D7EEFEE4-2A03-FEDA-851D-77DA854EE270}"/>
          </ac:spMkLst>
        </pc:spChg>
        <pc:spChg chg="add del mod">
          <ac:chgData name="Daize Dong" userId="a5f59ade607e3dcb" providerId="LiveId" clId="{FFDC1BE5-C1CE-41D9-8887-3D0A03346BC9}" dt="2025-10-27T06:26:05.958" v="8653" actId="11529"/>
          <ac:spMkLst>
            <pc:docMk/>
            <pc:sldMk cId="1520886193" sldId="351"/>
            <ac:spMk id="22" creationId="{9FB2C2ED-AA96-2738-ED63-C9D44436EA28}"/>
          </ac:spMkLst>
        </pc:spChg>
        <pc:spChg chg="add del">
          <ac:chgData name="Daize Dong" userId="a5f59ade607e3dcb" providerId="LiveId" clId="{FFDC1BE5-C1CE-41D9-8887-3D0A03346BC9}" dt="2025-10-27T06:26:18.529" v="8655" actId="21"/>
          <ac:spMkLst>
            <pc:docMk/>
            <pc:sldMk cId="1520886193" sldId="351"/>
            <ac:spMk id="23" creationId="{BD76959F-8B16-9CA5-0086-144638C3905A}"/>
          </ac:spMkLst>
        </pc:spChg>
        <pc:spChg chg="add mod">
          <ac:chgData name="Daize Dong" userId="a5f59ade607e3dcb" providerId="LiveId" clId="{FFDC1BE5-C1CE-41D9-8887-3D0A03346BC9}" dt="2025-10-27T06:35:27.959" v="8875" actId="164"/>
          <ac:spMkLst>
            <pc:docMk/>
            <pc:sldMk cId="1520886193" sldId="351"/>
            <ac:spMk id="68" creationId="{29D334C6-A683-5844-D40B-76707B9D39C0}"/>
          </ac:spMkLst>
        </pc:spChg>
        <pc:spChg chg="add mod">
          <ac:chgData name="Daize Dong" userId="a5f59ade607e3dcb" providerId="LiveId" clId="{FFDC1BE5-C1CE-41D9-8887-3D0A03346BC9}" dt="2025-10-27T06:30:42.138" v="8762" actId="1076"/>
          <ac:spMkLst>
            <pc:docMk/>
            <pc:sldMk cId="1520886193" sldId="351"/>
            <ac:spMk id="69" creationId="{AD0AAD94-CDD0-F164-06A5-32088B7678FE}"/>
          </ac:spMkLst>
        </pc:spChg>
        <pc:spChg chg="add mod">
          <ac:chgData name="Daize Dong" userId="a5f59ade607e3dcb" providerId="LiveId" clId="{FFDC1BE5-C1CE-41D9-8887-3D0A03346BC9}" dt="2025-10-27T06:35:27.959" v="8875" actId="164"/>
          <ac:spMkLst>
            <pc:docMk/>
            <pc:sldMk cId="1520886193" sldId="351"/>
            <ac:spMk id="70" creationId="{30139EA5-D7AE-A17D-6665-BFDDB3699DB7}"/>
          </ac:spMkLst>
        </pc:spChg>
        <pc:spChg chg="add mod">
          <ac:chgData name="Daize Dong" userId="a5f59ade607e3dcb" providerId="LiveId" clId="{FFDC1BE5-C1CE-41D9-8887-3D0A03346BC9}" dt="2025-10-27T06:35:27.959" v="8875" actId="164"/>
          <ac:spMkLst>
            <pc:docMk/>
            <pc:sldMk cId="1520886193" sldId="351"/>
            <ac:spMk id="71" creationId="{80FC40B8-BC85-56F3-E30D-031A2016739E}"/>
          </ac:spMkLst>
        </pc:spChg>
        <pc:spChg chg="add mod">
          <ac:chgData name="Daize Dong" userId="a5f59ade607e3dcb" providerId="LiveId" clId="{FFDC1BE5-C1CE-41D9-8887-3D0A03346BC9}" dt="2025-10-27T06:35:27.959" v="8875" actId="164"/>
          <ac:spMkLst>
            <pc:docMk/>
            <pc:sldMk cId="1520886193" sldId="351"/>
            <ac:spMk id="72" creationId="{A024E72E-F357-2F67-A891-5B0A135C43B5}"/>
          </ac:spMkLst>
        </pc:spChg>
        <pc:spChg chg="add mod">
          <ac:chgData name="Daize Dong" userId="a5f59ade607e3dcb" providerId="LiveId" clId="{FFDC1BE5-C1CE-41D9-8887-3D0A03346BC9}" dt="2025-10-27T06:35:27.959" v="8875" actId="164"/>
          <ac:spMkLst>
            <pc:docMk/>
            <pc:sldMk cId="1520886193" sldId="351"/>
            <ac:spMk id="73" creationId="{5A19D397-309C-2A1E-50F5-E0AE95397E76}"/>
          </ac:spMkLst>
        </pc:spChg>
        <pc:spChg chg="add mod">
          <ac:chgData name="Daize Dong" userId="a5f59ade607e3dcb" providerId="LiveId" clId="{FFDC1BE5-C1CE-41D9-8887-3D0A03346BC9}" dt="2025-10-27T06:32:38.410" v="8800" actId="1076"/>
          <ac:spMkLst>
            <pc:docMk/>
            <pc:sldMk cId="1520886193" sldId="351"/>
            <ac:spMk id="74" creationId="{F38A7F4A-0D75-6185-E883-B2793B360729}"/>
          </ac:spMkLst>
        </pc:spChg>
        <pc:spChg chg="add mod">
          <ac:chgData name="Daize Dong" userId="a5f59ade607e3dcb" providerId="LiveId" clId="{FFDC1BE5-C1CE-41D9-8887-3D0A03346BC9}" dt="2025-10-27T06:35:27.959" v="8875" actId="164"/>
          <ac:spMkLst>
            <pc:docMk/>
            <pc:sldMk cId="1520886193" sldId="351"/>
            <ac:spMk id="81" creationId="{EC06779D-C7DA-35C7-B7EC-9BE183179955}"/>
          </ac:spMkLst>
        </pc:spChg>
        <pc:cxnChg chg="add mod">
          <ac:chgData name="Daize Dong" userId="a5f59ade607e3dcb" providerId="LiveId" clId="{FFDC1BE5-C1CE-41D9-8887-3D0A03346BC9}" dt="2025-10-27T06:26:33.680" v="8661" actId="1076"/>
          <ac:cxnSpMkLst>
            <pc:docMk/>
            <pc:sldMk cId="1520886193" sldId="351"/>
            <ac:cxnSpMk id="11" creationId="{32873CDA-99F5-1EAF-B9FF-539EC629549B}"/>
          </ac:cxnSpMkLst>
        </pc:cxnChg>
        <pc:cxnChg chg="add mod">
          <ac:chgData name="Daize Dong" userId="a5f59ade607e3dcb" providerId="LiveId" clId="{FFDC1BE5-C1CE-41D9-8887-3D0A03346BC9}" dt="2025-10-27T06:26:33.680" v="8661" actId="1076"/>
          <ac:cxnSpMkLst>
            <pc:docMk/>
            <pc:sldMk cId="1520886193" sldId="351"/>
            <ac:cxnSpMk id="15" creationId="{5CF89E80-7156-E47D-E1B9-A5BCC5F0BE90}"/>
          </ac:cxnSpMkLst>
        </pc:cxnChg>
        <pc:cxnChg chg="add mod">
          <ac:chgData name="Daize Dong" userId="a5f59ade607e3dcb" providerId="LiveId" clId="{FFDC1BE5-C1CE-41D9-8887-3D0A03346BC9}" dt="2025-10-27T06:26:26.138" v="8656" actId="1582"/>
          <ac:cxnSpMkLst>
            <pc:docMk/>
            <pc:sldMk cId="1520886193" sldId="351"/>
            <ac:cxnSpMk id="18" creationId="{39082E6E-0F0E-97B6-8E92-C8F4148A92E5}"/>
          </ac:cxnSpMkLst>
        </pc:cxnChg>
        <pc:cxnChg chg="add mod">
          <ac:chgData name="Daize Dong" userId="a5f59ade607e3dcb" providerId="LiveId" clId="{FFDC1BE5-C1CE-41D9-8887-3D0A03346BC9}" dt="2025-10-27T06:31:58.853" v="8793" actId="1076"/>
          <ac:cxnSpMkLst>
            <pc:docMk/>
            <pc:sldMk cId="1520886193" sldId="351"/>
            <ac:cxnSpMk id="24" creationId="{431D8F9D-9C8F-B6A5-5769-851AB0B6DE11}"/>
          </ac:cxnSpMkLst>
        </pc:cxnChg>
        <pc:cxnChg chg="add del mod">
          <ac:chgData name="Daize Dong" userId="a5f59ade607e3dcb" providerId="LiveId" clId="{FFDC1BE5-C1CE-41D9-8887-3D0A03346BC9}" dt="2025-10-27T06:31:39.250" v="8785" actId="21"/>
          <ac:cxnSpMkLst>
            <pc:docMk/>
            <pc:sldMk cId="1520886193" sldId="351"/>
            <ac:cxnSpMk id="35" creationId="{F192E574-000F-B11D-A0C9-57D57FECE49E}"/>
          </ac:cxnSpMkLst>
        </pc:cxnChg>
        <pc:cxnChg chg="add del mod">
          <ac:chgData name="Daize Dong" userId="a5f59ade607e3dcb" providerId="LiveId" clId="{FFDC1BE5-C1CE-41D9-8887-3D0A03346BC9}" dt="2025-10-27T06:27:43.195" v="8692" actId="21"/>
          <ac:cxnSpMkLst>
            <pc:docMk/>
            <pc:sldMk cId="1520886193" sldId="351"/>
            <ac:cxnSpMk id="40" creationId="{554A2D72-DA24-1DC5-7202-7E41B22BF625}"/>
          </ac:cxnSpMkLst>
        </pc:cxnChg>
        <pc:cxnChg chg="add del mod">
          <ac:chgData name="Daize Dong" userId="a5f59ade607e3dcb" providerId="LiveId" clId="{FFDC1BE5-C1CE-41D9-8887-3D0A03346BC9}" dt="2025-10-27T06:28:13.953" v="8714" actId="11529"/>
          <ac:cxnSpMkLst>
            <pc:docMk/>
            <pc:sldMk cId="1520886193" sldId="351"/>
            <ac:cxnSpMk id="43" creationId="{6BD21626-6EF3-FD3C-65A7-07B35A8F57FB}"/>
          </ac:cxnSpMkLst>
        </pc:cxnChg>
        <pc:cxnChg chg="add del mod">
          <ac:chgData name="Daize Dong" userId="a5f59ade607e3dcb" providerId="LiveId" clId="{FFDC1BE5-C1CE-41D9-8887-3D0A03346BC9}" dt="2025-10-27T06:29:41.556" v="8747" actId="21"/>
          <ac:cxnSpMkLst>
            <pc:docMk/>
            <pc:sldMk cId="1520886193" sldId="351"/>
            <ac:cxnSpMk id="54" creationId="{4E80EB1F-F5E3-5D96-D37D-DA7CCA33BB43}"/>
          </ac:cxnSpMkLst>
        </pc:cxnChg>
      </pc:sldChg>
      <pc:sldChg chg="addSp delSp modSp add mod">
        <pc:chgData name="Daize Dong" userId="a5f59ade607e3dcb" providerId="LiveId" clId="{FFDC1BE5-C1CE-41D9-8887-3D0A03346BC9}" dt="2025-10-27T19:48:53.985" v="9321" actId="115"/>
        <pc:sldMkLst>
          <pc:docMk/>
          <pc:sldMk cId="3820730259" sldId="352"/>
        </pc:sldMkLst>
        <pc:spChg chg="mod">
          <ac:chgData name="Daize Dong" userId="a5f59ade607e3dcb" providerId="LiveId" clId="{FFDC1BE5-C1CE-41D9-8887-3D0A03346BC9}" dt="2025-10-27T19:48:53.985" v="9321" actId="115"/>
          <ac:spMkLst>
            <pc:docMk/>
            <pc:sldMk cId="3820730259" sldId="352"/>
            <ac:spMk id="2" creationId="{DA3B7854-2EC4-CE85-59F5-AB16C4E3F6F6}"/>
          </ac:spMkLst>
        </pc:spChg>
        <pc:spChg chg="mod">
          <ac:chgData name="Daize Dong" userId="a5f59ade607e3dcb" providerId="LiveId" clId="{FFDC1BE5-C1CE-41D9-8887-3D0A03346BC9}" dt="2025-10-27T06:39:13.777" v="8940" actId="1076"/>
          <ac:spMkLst>
            <pc:docMk/>
            <pc:sldMk cId="3820730259" sldId="352"/>
            <ac:spMk id="3" creationId="{BDA37719-382C-0A84-A69A-16BB76F067FD}"/>
          </ac:spMkLst>
        </pc:spChg>
        <pc:spChg chg="mod">
          <ac:chgData name="Daize Dong" userId="a5f59ade607e3dcb" providerId="LiveId" clId="{FFDC1BE5-C1CE-41D9-8887-3D0A03346BC9}" dt="2025-10-27T06:39:19.444" v="8942" actId="1076"/>
          <ac:spMkLst>
            <pc:docMk/>
            <pc:sldMk cId="3820730259" sldId="352"/>
            <ac:spMk id="5" creationId="{ECB86ED5-B0A5-59FD-5875-7ACF30465344}"/>
          </ac:spMkLst>
        </pc:spChg>
        <pc:spChg chg="mod">
          <ac:chgData name="Daize Dong" userId="a5f59ade607e3dcb" providerId="LiveId" clId="{FFDC1BE5-C1CE-41D9-8887-3D0A03346BC9}" dt="2025-10-27T06:39:19.444" v="8942" actId="1076"/>
          <ac:spMkLst>
            <pc:docMk/>
            <pc:sldMk cId="3820730259" sldId="352"/>
            <ac:spMk id="6" creationId="{2DD6F54E-6641-073B-81CC-54495415D2D0}"/>
          </ac:spMkLst>
        </pc:spChg>
        <pc:spChg chg="mod">
          <ac:chgData name="Daize Dong" userId="a5f59ade607e3dcb" providerId="LiveId" clId="{FFDC1BE5-C1CE-41D9-8887-3D0A03346BC9}" dt="2025-10-27T06:39:19.444" v="8942" actId="1076"/>
          <ac:spMkLst>
            <pc:docMk/>
            <pc:sldMk cId="3820730259" sldId="352"/>
            <ac:spMk id="7" creationId="{9FD80B11-AD39-5B09-7C4A-FC30AD9AD276}"/>
          </ac:spMkLst>
        </pc:spChg>
        <pc:spChg chg="mod">
          <ac:chgData name="Daize Dong" userId="a5f59ade607e3dcb" providerId="LiveId" clId="{FFDC1BE5-C1CE-41D9-8887-3D0A03346BC9}" dt="2025-10-27T06:39:19.444" v="8942" actId="1076"/>
          <ac:spMkLst>
            <pc:docMk/>
            <pc:sldMk cId="3820730259" sldId="352"/>
            <ac:spMk id="8" creationId="{1A0B1C9C-497E-B717-1349-5A8DB4647D13}"/>
          </ac:spMkLst>
        </pc:spChg>
        <pc:spChg chg="mod">
          <ac:chgData name="Daize Dong" userId="a5f59ade607e3dcb" providerId="LiveId" clId="{FFDC1BE5-C1CE-41D9-8887-3D0A03346BC9}" dt="2025-10-27T06:39:19.444" v="8942" actId="1076"/>
          <ac:spMkLst>
            <pc:docMk/>
            <pc:sldMk cId="3820730259" sldId="352"/>
            <ac:spMk id="9" creationId="{BA08F277-9E86-6847-23C7-FA460C8274D8}"/>
          </ac:spMkLst>
        </pc:spChg>
        <pc:spChg chg="add mod">
          <ac:chgData name="Daize Dong" userId="a5f59ade607e3dcb" providerId="LiveId" clId="{FFDC1BE5-C1CE-41D9-8887-3D0A03346BC9}" dt="2025-10-27T06:34:52.812" v="8863"/>
          <ac:spMkLst>
            <pc:docMk/>
            <pc:sldMk cId="3820730259" sldId="352"/>
            <ac:spMk id="10" creationId="{7A065719-3324-3435-F0A6-0177375007FE}"/>
          </ac:spMkLst>
        </pc:spChg>
        <pc:spChg chg="add del mod">
          <ac:chgData name="Daize Dong" userId="a5f59ade607e3dcb" providerId="LiveId" clId="{FFDC1BE5-C1CE-41D9-8887-3D0A03346BC9}" dt="2025-10-27T06:37:46.195" v="8884"/>
          <ac:spMkLst>
            <pc:docMk/>
            <pc:sldMk cId="3820730259" sldId="352"/>
            <ac:spMk id="13" creationId="{BBD4C58C-0811-948E-67AD-33F1B491AF67}"/>
          </ac:spMkLst>
        </pc:spChg>
        <pc:spChg chg="del">
          <ac:chgData name="Daize Dong" userId="a5f59ade607e3dcb" providerId="LiveId" clId="{FFDC1BE5-C1CE-41D9-8887-3D0A03346BC9}" dt="2025-10-27T06:33:40.284" v="8843" actId="21"/>
          <ac:spMkLst>
            <pc:docMk/>
            <pc:sldMk cId="3820730259" sldId="352"/>
            <ac:spMk id="19" creationId="{7A065719-3324-3435-F0A6-0177375007FE}"/>
          </ac:spMkLst>
        </pc:spChg>
        <pc:spChg chg="mod">
          <ac:chgData name="Daize Dong" userId="a5f59ade607e3dcb" providerId="LiveId" clId="{FFDC1BE5-C1CE-41D9-8887-3D0A03346BC9}" dt="2025-10-27T06:39:19.444" v="8942" actId="1076"/>
          <ac:spMkLst>
            <pc:docMk/>
            <pc:sldMk cId="3820730259" sldId="352"/>
            <ac:spMk id="68" creationId="{5F08323C-3C5F-E492-5CE0-9A39916D26C8}"/>
          </ac:spMkLst>
        </pc:spChg>
        <pc:spChg chg="mod">
          <ac:chgData name="Daize Dong" userId="a5f59ade607e3dcb" providerId="LiveId" clId="{FFDC1BE5-C1CE-41D9-8887-3D0A03346BC9}" dt="2025-10-27T06:39:19.444" v="8942" actId="1076"/>
          <ac:spMkLst>
            <pc:docMk/>
            <pc:sldMk cId="3820730259" sldId="352"/>
            <ac:spMk id="69" creationId="{5D22667B-1E63-62E9-7700-D7A72D5C058D}"/>
          </ac:spMkLst>
        </pc:spChg>
        <pc:spChg chg="mod">
          <ac:chgData name="Daize Dong" userId="a5f59ade607e3dcb" providerId="LiveId" clId="{FFDC1BE5-C1CE-41D9-8887-3D0A03346BC9}" dt="2025-10-27T06:39:19.444" v="8942" actId="1076"/>
          <ac:spMkLst>
            <pc:docMk/>
            <pc:sldMk cId="3820730259" sldId="352"/>
            <ac:spMk id="72" creationId="{51D20329-FB40-616F-B535-545F110B5386}"/>
          </ac:spMkLst>
        </pc:spChg>
        <pc:spChg chg="mod">
          <ac:chgData name="Daize Dong" userId="a5f59ade607e3dcb" providerId="LiveId" clId="{FFDC1BE5-C1CE-41D9-8887-3D0A03346BC9}" dt="2025-10-27T06:39:19.444" v="8942" actId="1076"/>
          <ac:spMkLst>
            <pc:docMk/>
            <pc:sldMk cId="3820730259" sldId="352"/>
            <ac:spMk id="73" creationId="{6912E284-DDAC-EF7F-644E-744B27BAB9B0}"/>
          </ac:spMkLst>
        </pc:spChg>
        <pc:spChg chg="mod">
          <ac:chgData name="Daize Dong" userId="a5f59ade607e3dcb" providerId="LiveId" clId="{FFDC1BE5-C1CE-41D9-8887-3D0A03346BC9}" dt="2025-10-27T06:39:19.444" v="8942" actId="1076"/>
          <ac:spMkLst>
            <pc:docMk/>
            <pc:sldMk cId="3820730259" sldId="352"/>
            <ac:spMk id="74" creationId="{7FF7B9A6-A89B-4743-D7FB-F683B6BEA6C8}"/>
          </ac:spMkLst>
        </pc:spChg>
      </pc:sldChg>
      <pc:sldChg chg="addSp delSp modSp add mod">
        <pc:chgData name="Daize Dong" userId="a5f59ade607e3dcb" providerId="LiveId" clId="{FFDC1BE5-C1CE-41D9-8887-3D0A03346BC9}" dt="2025-10-27T19:46:41.694" v="9279" actId="1076"/>
        <pc:sldMkLst>
          <pc:docMk/>
          <pc:sldMk cId="536966918" sldId="353"/>
        </pc:sldMkLst>
        <pc:spChg chg="del">
          <ac:chgData name="Daize Dong" userId="a5f59ade607e3dcb" providerId="LiveId" clId="{FFDC1BE5-C1CE-41D9-8887-3D0A03346BC9}" dt="2025-10-27T19:36:27.609" v="8995" actId="21"/>
          <ac:spMkLst>
            <pc:docMk/>
            <pc:sldMk cId="536966918" sldId="353"/>
            <ac:spMk id="2" creationId="{68FEE16C-1C40-49BE-7DCC-70C515DDDCD5}"/>
          </ac:spMkLst>
        </pc:spChg>
        <pc:spChg chg="mod">
          <ac:chgData name="Daize Dong" userId="a5f59ade607e3dcb" providerId="LiveId" clId="{FFDC1BE5-C1CE-41D9-8887-3D0A03346BC9}" dt="2025-10-27T19:36:22.758" v="8994" actId="20577"/>
          <ac:spMkLst>
            <pc:docMk/>
            <pc:sldMk cId="536966918" sldId="353"/>
            <ac:spMk id="3" creationId="{9A097EB7-3D18-9DE6-9D01-1119BC360A17}"/>
          </ac:spMkLst>
        </pc:spChg>
        <pc:spChg chg="mod">
          <ac:chgData name="Daize Dong" userId="a5f59ade607e3dcb" providerId="LiveId" clId="{FFDC1BE5-C1CE-41D9-8887-3D0A03346BC9}" dt="2025-10-27T19:41:59.193" v="9156" actId="1076"/>
          <ac:spMkLst>
            <pc:docMk/>
            <pc:sldMk cId="536966918" sldId="353"/>
            <ac:spMk id="5" creationId="{08464AA1-83B3-0F84-1225-436CF4E7D45B}"/>
          </ac:spMkLst>
        </pc:spChg>
        <pc:spChg chg="mod">
          <ac:chgData name="Daize Dong" userId="a5f59ade607e3dcb" providerId="LiveId" clId="{FFDC1BE5-C1CE-41D9-8887-3D0A03346BC9}" dt="2025-10-27T19:41:59.193" v="9156" actId="1076"/>
          <ac:spMkLst>
            <pc:docMk/>
            <pc:sldMk cId="536966918" sldId="353"/>
            <ac:spMk id="6" creationId="{2C0456F8-8844-51D8-0149-DE823CBF3A1F}"/>
          </ac:spMkLst>
        </pc:spChg>
        <pc:spChg chg="mod">
          <ac:chgData name="Daize Dong" userId="a5f59ade607e3dcb" providerId="LiveId" clId="{FFDC1BE5-C1CE-41D9-8887-3D0A03346BC9}" dt="2025-10-27T19:41:59.193" v="9156" actId="1076"/>
          <ac:spMkLst>
            <pc:docMk/>
            <pc:sldMk cId="536966918" sldId="353"/>
            <ac:spMk id="9" creationId="{F747B7DF-4764-5F2C-5A2C-1F23A93174E9}"/>
          </ac:spMkLst>
        </pc:spChg>
        <pc:spChg chg="add mod">
          <ac:chgData name="Daize Dong" userId="a5f59ade607e3dcb" providerId="LiveId" clId="{FFDC1BE5-C1CE-41D9-8887-3D0A03346BC9}" dt="2025-10-27T19:44:07.723" v="9226" actId="1038"/>
          <ac:spMkLst>
            <pc:docMk/>
            <pc:sldMk cId="536966918" sldId="353"/>
            <ac:spMk id="10" creationId="{4FF64CCF-D634-C3F4-E001-502B00260549}"/>
          </ac:spMkLst>
        </pc:spChg>
        <pc:spChg chg="add mod">
          <ac:chgData name="Daize Dong" userId="a5f59ade607e3dcb" providerId="LiveId" clId="{FFDC1BE5-C1CE-41D9-8887-3D0A03346BC9}" dt="2025-10-27T19:45:15.295" v="9243" actId="207"/>
          <ac:spMkLst>
            <pc:docMk/>
            <pc:sldMk cId="536966918" sldId="353"/>
            <ac:spMk id="12" creationId="{95ED3F38-44A5-521C-6420-126B98F0AF6B}"/>
          </ac:spMkLst>
        </pc:spChg>
        <pc:spChg chg="add mod">
          <ac:chgData name="Daize Dong" userId="a5f59ade607e3dcb" providerId="LiveId" clId="{FFDC1BE5-C1CE-41D9-8887-3D0A03346BC9}" dt="2025-10-27T19:42:51.486" v="9181" actId="1076"/>
          <ac:spMkLst>
            <pc:docMk/>
            <pc:sldMk cId="536966918" sldId="353"/>
            <ac:spMk id="13" creationId="{C14F714D-6B00-17D2-604F-9C2CFD3588F2}"/>
          </ac:spMkLst>
        </pc:spChg>
        <pc:spChg chg="add mod">
          <ac:chgData name="Daize Dong" userId="a5f59ade607e3dcb" providerId="LiveId" clId="{FFDC1BE5-C1CE-41D9-8887-3D0A03346BC9}" dt="2025-10-27T19:42:58.976" v="9184" actId="1076"/>
          <ac:spMkLst>
            <pc:docMk/>
            <pc:sldMk cId="536966918" sldId="353"/>
            <ac:spMk id="14" creationId="{B386D772-E99C-D99D-ABFE-5F0A80AE6176}"/>
          </ac:spMkLst>
        </pc:spChg>
        <pc:spChg chg="add mod">
          <ac:chgData name="Daize Dong" userId="a5f59ade607e3dcb" providerId="LiveId" clId="{FFDC1BE5-C1CE-41D9-8887-3D0A03346BC9}" dt="2025-10-27T19:43:12.067" v="9191" actId="1076"/>
          <ac:spMkLst>
            <pc:docMk/>
            <pc:sldMk cId="536966918" sldId="353"/>
            <ac:spMk id="16" creationId="{4E802512-7EC5-5182-2305-0AADC310F97A}"/>
          </ac:spMkLst>
        </pc:spChg>
        <pc:spChg chg="add mod">
          <ac:chgData name="Daize Dong" userId="a5f59ade607e3dcb" providerId="LiveId" clId="{FFDC1BE5-C1CE-41D9-8887-3D0A03346BC9}" dt="2025-10-27T19:43:17.335" v="9194" actId="20577"/>
          <ac:spMkLst>
            <pc:docMk/>
            <pc:sldMk cId="536966918" sldId="353"/>
            <ac:spMk id="17" creationId="{74290D64-38AF-2B41-D942-FBF5D6CD2253}"/>
          </ac:spMkLst>
        </pc:spChg>
        <pc:spChg chg="add mod">
          <ac:chgData name="Daize Dong" userId="a5f59ade607e3dcb" providerId="LiveId" clId="{FFDC1BE5-C1CE-41D9-8887-3D0A03346BC9}" dt="2025-10-27T19:43:27.189" v="9197" actId="1076"/>
          <ac:spMkLst>
            <pc:docMk/>
            <pc:sldMk cId="536966918" sldId="353"/>
            <ac:spMk id="19" creationId="{7194A04B-51FA-C4E0-A6ED-75FB8A5828C2}"/>
          </ac:spMkLst>
        </pc:spChg>
        <pc:spChg chg="add mod">
          <ac:chgData name="Daize Dong" userId="a5f59ade607e3dcb" providerId="LiveId" clId="{FFDC1BE5-C1CE-41D9-8887-3D0A03346BC9}" dt="2025-10-27T19:45:04.437" v="9242" actId="207"/>
          <ac:spMkLst>
            <pc:docMk/>
            <pc:sldMk cId="536966918" sldId="353"/>
            <ac:spMk id="20" creationId="{35EB87EB-897C-2FF7-9CA9-960653EB6B92}"/>
          </ac:spMkLst>
        </pc:spChg>
        <pc:spChg chg="add mod">
          <ac:chgData name="Daize Dong" userId="a5f59ade607e3dcb" providerId="LiveId" clId="{FFDC1BE5-C1CE-41D9-8887-3D0A03346BC9}" dt="2025-10-27T19:45:04.437" v="9242" actId="207"/>
          <ac:spMkLst>
            <pc:docMk/>
            <pc:sldMk cId="536966918" sldId="353"/>
            <ac:spMk id="21" creationId="{2E471563-A5DD-56CF-BBEB-39869EF28D11}"/>
          </ac:spMkLst>
        </pc:spChg>
        <pc:spChg chg="add mod">
          <ac:chgData name="Daize Dong" userId="a5f59ade607e3dcb" providerId="LiveId" clId="{FFDC1BE5-C1CE-41D9-8887-3D0A03346BC9}" dt="2025-10-27T19:45:04.437" v="9242" actId="207"/>
          <ac:spMkLst>
            <pc:docMk/>
            <pc:sldMk cId="536966918" sldId="353"/>
            <ac:spMk id="22" creationId="{A0C2FB07-9BFF-E11A-E966-F217A59E4F2D}"/>
          </ac:spMkLst>
        </pc:spChg>
        <pc:spChg chg="add mod">
          <ac:chgData name="Daize Dong" userId="a5f59ade607e3dcb" providerId="LiveId" clId="{FFDC1BE5-C1CE-41D9-8887-3D0A03346BC9}" dt="2025-10-27T19:45:04.437" v="9242" actId="207"/>
          <ac:spMkLst>
            <pc:docMk/>
            <pc:sldMk cId="536966918" sldId="353"/>
            <ac:spMk id="23" creationId="{B460CD1C-C7F7-3675-2364-5871065E4FDD}"/>
          </ac:spMkLst>
        </pc:spChg>
        <pc:spChg chg="add mod">
          <ac:chgData name="Daize Dong" userId="a5f59ade607e3dcb" providerId="LiveId" clId="{FFDC1BE5-C1CE-41D9-8887-3D0A03346BC9}" dt="2025-10-27T19:45:04.437" v="9242" actId="207"/>
          <ac:spMkLst>
            <pc:docMk/>
            <pc:sldMk cId="536966918" sldId="353"/>
            <ac:spMk id="25" creationId="{506C6D21-8B2A-7550-438F-1635CB74B311}"/>
          </ac:spMkLst>
        </pc:spChg>
        <pc:spChg chg="add mod">
          <ac:chgData name="Daize Dong" userId="a5f59ade607e3dcb" providerId="LiveId" clId="{FFDC1BE5-C1CE-41D9-8887-3D0A03346BC9}" dt="2025-10-27T19:44:45.470" v="9235" actId="1076"/>
          <ac:spMkLst>
            <pc:docMk/>
            <pc:sldMk cId="536966918" sldId="353"/>
            <ac:spMk id="26" creationId="{54BFC5FA-5033-370C-3951-56146C2A54C5}"/>
          </ac:spMkLst>
        </pc:spChg>
        <pc:spChg chg="add mod">
          <ac:chgData name="Daize Dong" userId="a5f59ade607e3dcb" providerId="LiveId" clId="{FFDC1BE5-C1CE-41D9-8887-3D0A03346BC9}" dt="2025-10-27T19:45:35.489" v="9245" actId="208"/>
          <ac:spMkLst>
            <pc:docMk/>
            <pc:sldMk cId="536966918" sldId="353"/>
            <ac:spMk id="27" creationId="{D290E6B3-8FB3-4560-C8D3-0B7F400064A9}"/>
          </ac:spMkLst>
        </pc:spChg>
        <pc:spChg chg="add mod">
          <ac:chgData name="Daize Dong" userId="a5f59ade607e3dcb" providerId="LiveId" clId="{FFDC1BE5-C1CE-41D9-8887-3D0A03346BC9}" dt="2025-10-27T19:46:16.480" v="9271" actId="20577"/>
          <ac:spMkLst>
            <pc:docMk/>
            <pc:sldMk cId="536966918" sldId="353"/>
            <ac:spMk id="29" creationId="{13AF98B5-0C2D-6618-E2E4-C9797E7DF3C2}"/>
          </ac:spMkLst>
        </pc:spChg>
        <pc:spChg chg="add mod">
          <ac:chgData name="Daize Dong" userId="a5f59ade607e3dcb" providerId="LiveId" clId="{FFDC1BE5-C1CE-41D9-8887-3D0A03346BC9}" dt="2025-10-27T19:46:41.694" v="9279" actId="1076"/>
          <ac:spMkLst>
            <pc:docMk/>
            <pc:sldMk cId="536966918" sldId="353"/>
            <ac:spMk id="30" creationId="{05624A38-AFE4-7E60-2F86-92D0805C985C}"/>
          </ac:spMkLst>
        </pc:spChg>
        <pc:spChg chg="mod">
          <ac:chgData name="Daize Dong" userId="a5f59ade607e3dcb" providerId="LiveId" clId="{FFDC1BE5-C1CE-41D9-8887-3D0A03346BC9}" dt="2025-10-27T19:41:59.193" v="9156" actId="1076"/>
          <ac:spMkLst>
            <pc:docMk/>
            <pc:sldMk cId="536966918" sldId="353"/>
            <ac:spMk id="68" creationId="{0C411C88-03D7-F1F0-C5BD-8E8A50727B7B}"/>
          </ac:spMkLst>
        </pc:spChg>
        <pc:spChg chg="mod">
          <ac:chgData name="Daize Dong" userId="a5f59ade607e3dcb" providerId="LiveId" clId="{FFDC1BE5-C1CE-41D9-8887-3D0A03346BC9}" dt="2025-10-27T19:41:59.193" v="9156" actId="1076"/>
          <ac:spMkLst>
            <pc:docMk/>
            <pc:sldMk cId="536966918" sldId="353"/>
            <ac:spMk id="69" creationId="{34B27384-9E15-D9F6-BDAC-C07395D5DD46}"/>
          </ac:spMkLst>
        </pc:spChg>
        <pc:spChg chg="mod">
          <ac:chgData name="Daize Dong" userId="a5f59ade607e3dcb" providerId="LiveId" clId="{FFDC1BE5-C1CE-41D9-8887-3D0A03346BC9}" dt="2025-10-27T19:41:59.193" v="9156" actId="1076"/>
          <ac:spMkLst>
            <pc:docMk/>
            <pc:sldMk cId="536966918" sldId="353"/>
            <ac:spMk id="70" creationId="{735692E6-8238-53CF-839B-74E7E4E483CC}"/>
          </ac:spMkLst>
        </pc:spChg>
        <pc:spChg chg="mod">
          <ac:chgData name="Daize Dong" userId="a5f59ade607e3dcb" providerId="LiveId" clId="{FFDC1BE5-C1CE-41D9-8887-3D0A03346BC9}" dt="2025-10-27T19:41:59.193" v="9156" actId="1076"/>
          <ac:spMkLst>
            <pc:docMk/>
            <pc:sldMk cId="536966918" sldId="353"/>
            <ac:spMk id="71" creationId="{8231BA31-458C-C1E1-F463-695856AEDFFE}"/>
          </ac:spMkLst>
        </pc:spChg>
        <pc:spChg chg="mod">
          <ac:chgData name="Daize Dong" userId="a5f59ade607e3dcb" providerId="LiveId" clId="{FFDC1BE5-C1CE-41D9-8887-3D0A03346BC9}" dt="2025-10-27T19:41:59.193" v="9156" actId="1076"/>
          <ac:spMkLst>
            <pc:docMk/>
            <pc:sldMk cId="536966918" sldId="353"/>
            <ac:spMk id="72" creationId="{110E011A-E8BC-99C6-6167-2A473B1FCE61}"/>
          </ac:spMkLst>
        </pc:spChg>
        <pc:spChg chg="mod">
          <ac:chgData name="Daize Dong" userId="a5f59ade607e3dcb" providerId="LiveId" clId="{FFDC1BE5-C1CE-41D9-8887-3D0A03346BC9}" dt="2025-10-27T19:41:59.193" v="9156" actId="1076"/>
          <ac:spMkLst>
            <pc:docMk/>
            <pc:sldMk cId="536966918" sldId="353"/>
            <ac:spMk id="73" creationId="{BD9193D0-2AD2-8186-0158-722292D8D3CB}"/>
          </ac:spMkLst>
        </pc:spChg>
        <pc:spChg chg="mod">
          <ac:chgData name="Daize Dong" userId="a5f59ade607e3dcb" providerId="LiveId" clId="{FFDC1BE5-C1CE-41D9-8887-3D0A03346BC9}" dt="2025-10-27T19:41:59.193" v="9156" actId="1076"/>
          <ac:spMkLst>
            <pc:docMk/>
            <pc:sldMk cId="536966918" sldId="353"/>
            <ac:spMk id="81" creationId="{40F66AF8-986B-2D42-2DC0-5A07E992448A}"/>
          </ac:spMkLst>
        </pc:spChg>
        <pc:cxnChg chg="add mod">
          <ac:chgData name="Daize Dong" userId="a5f59ade607e3dcb" providerId="LiveId" clId="{FFDC1BE5-C1CE-41D9-8887-3D0A03346BC9}" dt="2025-10-27T19:45:48.254" v="9248" actId="1076"/>
          <ac:cxnSpMkLst>
            <pc:docMk/>
            <pc:sldMk cId="536966918" sldId="353"/>
            <ac:cxnSpMk id="28" creationId="{F7BAA531-D2EB-4847-AA65-74E461C52F08}"/>
          </ac:cxnSpMkLst>
        </pc:cxnChg>
      </pc:sldChg>
      <pc:sldChg chg="addSp delSp modSp add mod">
        <pc:chgData name="Daize Dong" userId="a5f59ade607e3dcb" providerId="LiveId" clId="{FFDC1BE5-C1CE-41D9-8887-3D0A03346BC9}" dt="2025-10-27T22:39:02.567" v="12599"/>
        <pc:sldMkLst>
          <pc:docMk/>
          <pc:sldMk cId="3669387714" sldId="354"/>
        </pc:sldMkLst>
        <pc:spChg chg="add mod">
          <ac:chgData name="Daize Dong" userId="a5f59ade607e3dcb" providerId="LiveId" clId="{FFDC1BE5-C1CE-41D9-8887-3D0A03346BC9}" dt="2025-10-27T22:37:11.323" v="12592" actId="20577"/>
          <ac:spMkLst>
            <pc:docMk/>
            <pc:sldMk cId="3669387714" sldId="354"/>
            <ac:spMk id="2" creationId="{FE7DB621-31F0-7C3D-34CB-AF38A814AEA6}"/>
          </ac:spMkLst>
        </pc:spChg>
        <pc:spChg chg="mod">
          <ac:chgData name="Daize Dong" userId="a5f59ade607e3dcb" providerId="LiveId" clId="{FFDC1BE5-C1CE-41D9-8887-3D0A03346BC9}" dt="2025-10-27T19:48:40.290" v="9319" actId="14100"/>
          <ac:spMkLst>
            <pc:docMk/>
            <pc:sldMk cId="3669387714" sldId="354"/>
            <ac:spMk id="3" creationId="{964C6B83-7FFB-0A63-8F46-03947F86CACE}"/>
          </ac:spMkLst>
        </pc:spChg>
        <pc:spChg chg="mod">
          <ac:chgData name="Daize Dong" userId="a5f59ade607e3dcb" providerId="LiveId" clId="{FFDC1BE5-C1CE-41D9-8887-3D0A03346BC9}" dt="2025-10-27T19:53:03.736" v="9511" actId="1076"/>
          <ac:spMkLst>
            <pc:docMk/>
            <pc:sldMk cId="3669387714" sldId="354"/>
            <ac:spMk id="5" creationId="{25F51BBB-C88D-41E2-68E9-FFF666108E35}"/>
          </ac:spMkLst>
        </pc:spChg>
        <pc:spChg chg="mod">
          <ac:chgData name="Daize Dong" userId="a5f59ade607e3dcb" providerId="LiveId" clId="{FFDC1BE5-C1CE-41D9-8887-3D0A03346BC9}" dt="2025-10-27T19:53:03.736" v="9511" actId="1076"/>
          <ac:spMkLst>
            <pc:docMk/>
            <pc:sldMk cId="3669387714" sldId="354"/>
            <ac:spMk id="6" creationId="{07683894-E283-6E05-0A8B-BCB911A56969}"/>
          </ac:spMkLst>
        </pc:spChg>
        <pc:spChg chg="mod">
          <ac:chgData name="Daize Dong" userId="a5f59ade607e3dcb" providerId="LiveId" clId="{FFDC1BE5-C1CE-41D9-8887-3D0A03346BC9}" dt="2025-10-27T19:53:03.736" v="9511" actId="1076"/>
          <ac:spMkLst>
            <pc:docMk/>
            <pc:sldMk cId="3669387714" sldId="354"/>
            <ac:spMk id="8" creationId="{27C9EDF2-98C9-63F2-DC44-07B4F39CE777}"/>
          </ac:spMkLst>
        </pc:spChg>
        <pc:spChg chg="mod">
          <ac:chgData name="Daize Dong" userId="a5f59ade607e3dcb" providerId="LiveId" clId="{FFDC1BE5-C1CE-41D9-8887-3D0A03346BC9}" dt="2025-10-27T19:53:03.736" v="9511" actId="1076"/>
          <ac:spMkLst>
            <pc:docMk/>
            <pc:sldMk cId="3669387714" sldId="354"/>
            <ac:spMk id="9" creationId="{1ED17D91-E66E-C3E9-5E58-E5FD190F8C05}"/>
          </ac:spMkLst>
        </pc:spChg>
        <pc:spChg chg="del mod">
          <ac:chgData name="Daize Dong" userId="a5f59ade607e3dcb" providerId="LiveId" clId="{FFDC1BE5-C1CE-41D9-8887-3D0A03346BC9}" dt="2025-10-27T19:50:15.569" v="9412"/>
          <ac:spMkLst>
            <pc:docMk/>
            <pc:sldMk cId="3669387714" sldId="354"/>
            <ac:spMk id="10" creationId="{4E3CDD58-F4ED-D1A2-80AD-33A81D963AC3}"/>
          </ac:spMkLst>
        </pc:spChg>
        <pc:spChg chg="del">
          <ac:chgData name="Daize Dong" userId="a5f59ade607e3dcb" providerId="LiveId" clId="{FFDC1BE5-C1CE-41D9-8887-3D0A03346BC9}" dt="2025-10-27T19:49:10.469" v="9323" actId="21"/>
          <ac:spMkLst>
            <pc:docMk/>
            <pc:sldMk cId="3669387714" sldId="354"/>
            <ac:spMk id="12" creationId="{8AE2C458-E335-4070-2DF8-2CBCC8100881}"/>
          </ac:spMkLst>
        </pc:spChg>
        <pc:spChg chg="del">
          <ac:chgData name="Daize Dong" userId="a5f59ade607e3dcb" providerId="LiveId" clId="{FFDC1BE5-C1CE-41D9-8887-3D0A03346BC9}" dt="2025-10-27T19:49:10.469" v="9323" actId="21"/>
          <ac:spMkLst>
            <pc:docMk/>
            <pc:sldMk cId="3669387714" sldId="354"/>
            <ac:spMk id="13" creationId="{EE067155-DB63-FE60-1C2E-3C8867BEDD1B}"/>
          </ac:spMkLst>
        </pc:spChg>
        <pc:spChg chg="del">
          <ac:chgData name="Daize Dong" userId="a5f59ade607e3dcb" providerId="LiveId" clId="{FFDC1BE5-C1CE-41D9-8887-3D0A03346BC9}" dt="2025-10-27T19:49:10.469" v="9323" actId="21"/>
          <ac:spMkLst>
            <pc:docMk/>
            <pc:sldMk cId="3669387714" sldId="354"/>
            <ac:spMk id="14" creationId="{C03F82C9-F4DE-7BDC-8943-3AA875B61B1C}"/>
          </ac:spMkLst>
        </pc:spChg>
        <pc:spChg chg="del">
          <ac:chgData name="Daize Dong" userId="a5f59ade607e3dcb" providerId="LiveId" clId="{FFDC1BE5-C1CE-41D9-8887-3D0A03346BC9}" dt="2025-10-27T19:49:10.469" v="9323" actId="21"/>
          <ac:spMkLst>
            <pc:docMk/>
            <pc:sldMk cId="3669387714" sldId="354"/>
            <ac:spMk id="16" creationId="{F4418839-F3B5-74E4-0C0F-0F293E35A62F}"/>
          </ac:spMkLst>
        </pc:spChg>
        <pc:spChg chg="del">
          <ac:chgData name="Daize Dong" userId="a5f59ade607e3dcb" providerId="LiveId" clId="{FFDC1BE5-C1CE-41D9-8887-3D0A03346BC9}" dt="2025-10-27T19:49:10.469" v="9323" actId="21"/>
          <ac:spMkLst>
            <pc:docMk/>
            <pc:sldMk cId="3669387714" sldId="354"/>
            <ac:spMk id="19" creationId="{A7B6F8B8-74E1-2B84-9F83-636ADA261E01}"/>
          </ac:spMkLst>
        </pc:spChg>
        <pc:spChg chg="del">
          <ac:chgData name="Daize Dong" userId="a5f59ade607e3dcb" providerId="LiveId" clId="{FFDC1BE5-C1CE-41D9-8887-3D0A03346BC9}" dt="2025-10-27T19:49:08.635" v="9322" actId="21"/>
          <ac:spMkLst>
            <pc:docMk/>
            <pc:sldMk cId="3669387714" sldId="354"/>
            <ac:spMk id="20" creationId="{086E7855-64E1-E811-13F2-E29B8F3A4F1F}"/>
          </ac:spMkLst>
        </pc:spChg>
        <pc:spChg chg="del">
          <ac:chgData name="Daize Dong" userId="a5f59ade607e3dcb" providerId="LiveId" clId="{FFDC1BE5-C1CE-41D9-8887-3D0A03346BC9}" dt="2025-10-27T19:49:08.635" v="9322" actId="21"/>
          <ac:spMkLst>
            <pc:docMk/>
            <pc:sldMk cId="3669387714" sldId="354"/>
            <ac:spMk id="21" creationId="{6EAC2169-A6FC-A453-D877-D354BB199330}"/>
          </ac:spMkLst>
        </pc:spChg>
        <pc:spChg chg="del">
          <ac:chgData name="Daize Dong" userId="a5f59ade607e3dcb" providerId="LiveId" clId="{FFDC1BE5-C1CE-41D9-8887-3D0A03346BC9}" dt="2025-10-27T19:49:08.635" v="9322" actId="21"/>
          <ac:spMkLst>
            <pc:docMk/>
            <pc:sldMk cId="3669387714" sldId="354"/>
            <ac:spMk id="22" creationId="{CA23699B-A786-99F7-AA50-CF7DA006EFFD}"/>
          </ac:spMkLst>
        </pc:spChg>
        <pc:spChg chg="del">
          <ac:chgData name="Daize Dong" userId="a5f59ade607e3dcb" providerId="LiveId" clId="{FFDC1BE5-C1CE-41D9-8887-3D0A03346BC9}" dt="2025-10-27T19:49:08.635" v="9322" actId="21"/>
          <ac:spMkLst>
            <pc:docMk/>
            <pc:sldMk cId="3669387714" sldId="354"/>
            <ac:spMk id="23" creationId="{001F06BE-1BED-5EA6-AD9F-99BD630F2305}"/>
          </ac:spMkLst>
        </pc:spChg>
        <pc:spChg chg="del">
          <ac:chgData name="Daize Dong" userId="a5f59ade607e3dcb" providerId="LiveId" clId="{FFDC1BE5-C1CE-41D9-8887-3D0A03346BC9}" dt="2025-10-27T19:49:08.635" v="9322" actId="21"/>
          <ac:spMkLst>
            <pc:docMk/>
            <pc:sldMk cId="3669387714" sldId="354"/>
            <ac:spMk id="25" creationId="{111B23F6-0AD4-CDD8-D21A-EC836A840889}"/>
          </ac:spMkLst>
        </pc:spChg>
        <pc:spChg chg="del">
          <ac:chgData name="Daize Dong" userId="a5f59ade607e3dcb" providerId="LiveId" clId="{FFDC1BE5-C1CE-41D9-8887-3D0A03346BC9}" dt="2025-10-27T19:49:10.469" v="9323" actId="21"/>
          <ac:spMkLst>
            <pc:docMk/>
            <pc:sldMk cId="3669387714" sldId="354"/>
            <ac:spMk id="26" creationId="{2315A7F8-93B0-39A1-B99D-335C50DF7A95}"/>
          </ac:spMkLst>
        </pc:spChg>
        <pc:spChg chg="del">
          <ac:chgData name="Daize Dong" userId="a5f59ade607e3dcb" providerId="LiveId" clId="{FFDC1BE5-C1CE-41D9-8887-3D0A03346BC9}" dt="2025-10-27T19:49:08.635" v="9322" actId="21"/>
          <ac:spMkLst>
            <pc:docMk/>
            <pc:sldMk cId="3669387714" sldId="354"/>
            <ac:spMk id="27" creationId="{FC9B119E-8028-0D6E-71FB-F99E9760914F}"/>
          </ac:spMkLst>
        </pc:spChg>
        <pc:spChg chg="add del">
          <ac:chgData name="Daize Dong" userId="a5f59ade607e3dcb" providerId="LiveId" clId="{FFDC1BE5-C1CE-41D9-8887-3D0A03346BC9}" dt="2025-10-27T19:53:30.636" v="9514" actId="22"/>
          <ac:spMkLst>
            <pc:docMk/>
            <pc:sldMk cId="3669387714" sldId="354"/>
            <ac:spMk id="28" creationId="{C1916E04-E36C-A7E7-02FB-7C72F3934D1A}"/>
          </ac:spMkLst>
        </pc:spChg>
        <pc:spChg chg="del">
          <ac:chgData name="Daize Dong" userId="a5f59ade607e3dcb" providerId="LiveId" clId="{FFDC1BE5-C1CE-41D9-8887-3D0A03346BC9}" dt="2025-10-27T19:49:10.469" v="9323" actId="21"/>
          <ac:spMkLst>
            <pc:docMk/>
            <pc:sldMk cId="3669387714" sldId="354"/>
            <ac:spMk id="29" creationId="{CD9C90FC-3C42-1686-2A36-967B6C009A24}"/>
          </ac:spMkLst>
        </pc:spChg>
        <pc:spChg chg="del">
          <ac:chgData name="Daize Dong" userId="a5f59ade607e3dcb" providerId="LiveId" clId="{FFDC1BE5-C1CE-41D9-8887-3D0A03346BC9}" dt="2025-10-27T19:49:08.635" v="9322" actId="21"/>
          <ac:spMkLst>
            <pc:docMk/>
            <pc:sldMk cId="3669387714" sldId="354"/>
            <ac:spMk id="30" creationId="{C1B7C96C-7220-EF3D-E632-726B0A94622D}"/>
          </ac:spMkLst>
        </pc:spChg>
        <pc:spChg chg="add mod">
          <ac:chgData name="Daize Dong" userId="a5f59ade607e3dcb" providerId="LiveId" clId="{FFDC1BE5-C1CE-41D9-8887-3D0A03346BC9}" dt="2025-10-27T22:39:02.567" v="12599"/>
          <ac:spMkLst>
            <pc:docMk/>
            <pc:sldMk cId="3669387714" sldId="354"/>
            <ac:spMk id="31" creationId="{EFEAEAF4-53F4-9CF0-DCAB-78E7FE4AFAB6}"/>
          </ac:spMkLst>
        </pc:spChg>
        <pc:spChg chg="mod">
          <ac:chgData name="Daize Dong" userId="a5f59ade607e3dcb" providerId="LiveId" clId="{FFDC1BE5-C1CE-41D9-8887-3D0A03346BC9}" dt="2025-10-27T19:53:03.736" v="9511" actId="1076"/>
          <ac:spMkLst>
            <pc:docMk/>
            <pc:sldMk cId="3669387714" sldId="354"/>
            <ac:spMk id="69" creationId="{D93FF08F-FBBC-3402-0B1B-B335FD94D6C6}"/>
          </ac:spMkLst>
        </pc:spChg>
        <pc:spChg chg="mod">
          <ac:chgData name="Daize Dong" userId="a5f59ade607e3dcb" providerId="LiveId" clId="{FFDC1BE5-C1CE-41D9-8887-3D0A03346BC9}" dt="2025-10-27T19:53:03.736" v="9511" actId="1076"/>
          <ac:spMkLst>
            <pc:docMk/>
            <pc:sldMk cId="3669387714" sldId="354"/>
            <ac:spMk id="70" creationId="{29228BD7-F125-F0B0-9A00-AE083C204916}"/>
          </ac:spMkLst>
        </pc:spChg>
        <pc:spChg chg="mod">
          <ac:chgData name="Daize Dong" userId="a5f59ade607e3dcb" providerId="LiveId" clId="{FFDC1BE5-C1CE-41D9-8887-3D0A03346BC9}" dt="2025-10-27T19:53:03.736" v="9511" actId="1076"/>
          <ac:spMkLst>
            <pc:docMk/>
            <pc:sldMk cId="3669387714" sldId="354"/>
            <ac:spMk id="71" creationId="{6D6E15DF-E5F9-7842-6D4C-357BB8CD462D}"/>
          </ac:spMkLst>
        </pc:spChg>
        <pc:spChg chg="mod">
          <ac:chgData name="Daize Dong" userId="a5f59ade607e3dcb" providerId="LiveId" clId="{FFDC1BE5-C1CE-41D9-8887-3D0A03346BC9}" dt="2025-10-27T19:53:03.736" v="9511" actId="1076"/>
          <ac:spMkLst>
            <pc:docMk/>
            <pc:sldMk cId="3669387714" sldId="354"/>
            <ac:spMk id="72" creationId="{E8BE9652-EB18-5BFC-7E6E-F5D5EADA4CC7}"/>
          </ac:spMkLst>
        </pc:spChg>
        <pc:spChg chg="mod">
          <ac:chgData name="Daize Dong" userId="a5f59ade607e3dcb" providerId="LiveId" clId="{FFDC1BE5-C1CE-41D9-8887-3D0A03346BC9}" dt="2025-10-27T19:53:03.736" v="9511" actId="1076"/>
          <ac:spMkLst>
            <pc:docMk/>
            <pc:sldMk cId="3669387714" sldId="354"/>
            <ac:spMk id="73" creationId="{77888914-17A4-1D0C-8168-6DE14CB4D71D}"/>
          </ac:spMkLst>
        </pc:spChg>
        <pc:spChg chg="mod">
          <ac:chgData name="Daize Dong" userId="a5f59ade607e3dcb" providerId="LiveId" clId="{FFDC1BE5-C1CE-41D9-8887-3D0A03346BC9}" dt="2025-10-27T19:53:03.736" v="9511" actId="1076"/>
          <ac:spMkLst>
            <pc:docMk/>
            <pc:sldMk cId="3669387714" sldId="354"/>
            <ac:spMk id="74" creationId="{4251C183-B6E7-101E-01F0-FBD7F45571B7}"/>
          </ac:spMkLst>
        </pc:spChg>
      </pc:sldChg>
      <pc:sldChg chg="addSp delSp modSp add mod">
        <pc:chgData name="Daize Dong" userId="a5f59ade607e3dcb" providerId="LiveId" clId="{FFDC1BE5-C1CE-41D9-8887-3D0A03346BC9}" dt="2025-10-27T22:39:12.056" v="12602" actId="1076"/>
        <pc:sldMkLst>
          <pc:docMk/>
          <pc:sldMk cId="1987717279" sldId="355"/>
        </pc:sldMkLst>
        <pc:spChg chg="add del">
          <ac:chgData name="Daize Dong" userId="a5f59ade607e3dcb" providerId="LiveId" clId="{FFDC1BE5-C1CE-41D9-8887-3D0A03346BC9}" dt="2025-10-27T19:57:41.714" v="9575" actId="21"/>
          <ac:spMkLst>
            <pc:docMk/>
            <pc:sldMk cId="1987717279" sldId="355"/>
            <ac:spMk id="2" creationId="{AF972760-C7BE-3A77-E44E-6E6B0791E8E9}"/>
          </ac:spMkLst>
        </pc:spChg>
        <pc:spChg chg="add mod">
          <ac:chgData name="Daize Dong" userId="a5f59ade607e3dcb" providerId="LiveId" clId="{FFDC1BE5-C1CE-41D9-8887-3D0A03346BC9}" dt="2025-10-27T22:39:12.056" v="12602" actId="1076"/>
          <ac:spMkLst>
            <pc:docMk/>
            <pc:sldMk cId="1987717279" sldId="355"/>
            <ac:spMk id="10" creationId="{BABF7710-0EAF-A538-7E60-211F1D3E2B83}"/>
          </ac:spMkLst>
        </pc:spChg>
        <pc:spChg chg="add del mod">
          <ac:chgData name="Daize Dong" userId="a5f59ade607e3dcb" providerId="LiveId" clId="{FFDC1BE5-C1CE-41D9-8887-3D0A03346BC9}" dt="2025-10-27T20:00:04.395" v="9625" actId="21"/>
          <ac:spMkLst>
            <pc:docMk/>
            <pc:sldMk cId="1987717279" sldId="355"/>
            <ac:spMk id="12" creationId="{F73F7266-D3CC-0129-D12E-E04D384FA0A6}"/>
          </ac:spMkLst>
        </pc:spChg>
        <pc:spChg chg="add del">
          <ac:chgData name="Daize Dong" userId="a5f59ade607e3dcb" providerId="LiveId" clId="{FFDC1BE5-C1CE-41D9-8887-3D0A03346BC9}" dt="2025-10-27T20:06:43.941" v="9873" actId="22"/>
          <ac:spMkLst>
            <pc:docMk/>
            <pc:sldMk cId="1987717279" sldId="355"/>
            <ac:spMk id="14" creationId="{63BD3A5D-7C32-EA66-FD16-76CE79D6A1BA}"/>
          </ac:spMkLst>
        </pc:spChg>
        <pc:spChg chg="add del mod">
          <ac:chgData name="Daize Dong" userId="a5f59ade607e3dcb" providerId="LiveId" clId="{FFDC1BE5-C1CE-41D9-8887-3D0A03346BC9}" dt="2025-10-27T20:14:06.126" v="10040" actId="21"/>
          <ac:spMkLst>
            <pc:docMk/>
            <pc:sldMk cId="1987717279" sldId="355"/>
            <ac:spMk id="17" creationId="{0065D5AF-55CA-C9D6-3F1A-ADF195A3980F}"/>
          </ac:spMkLst>
        </pc:spChg>
        <pc:spChg chg="add del mod">
          <ac:chgData name="Daize Dong" userId="a5f59ade607e3dcb" providerId="LiveId" clId="{FFDC1BE5-C1CE-41D9-8887-3D0A03346BC9}" dt="2025-10-27T20:14:22.729" v="10057" actId="21"/>
          <ac:spMkLst>
            <pc:docMk/>
            <pc:sldMk cId="1987717279" sldId="355"/>
            <ac:spMk id="19" creationId="{60D9055F-493F-AE62-FB6D-B0827117A1B5}"/>
          </ac:spMkLst>
        </pc:spChg>
        <pc:spChg chg="add del mod">
          <ac:chgData name="Daize Dong" userId="a5f59ade607e3dcb" providerId="LiveId" clId="{FFDC1BE5-C1CE-41D9-8887-3D0A03346BC9}" dt="2025-10-27T20:14:07.252" v="10041" actId="21"/>
          <ac:spMkLst>
            <pc:docMk/>
            <pc:sldMk cId="1987717279" sldId="355"/>
            <ac:spMk id="20" creationId="{6DA3BE2F-D4AC-AFC3-ABB5-6C8E6EB9EF9E}"/>
          </ac:spMkLst>
        </pc:spChg>
        <pc:spChg chg="add del mod">
          <ac:chgData name="Daize Dong" userId="a5f59ade607e3dcb" providerId="LiveId" clId="{FFDC1BE5-C1CE-41D9-8887-3D0A03346BC9}" dt="2025-10-27T20:14:00.163" v="10039"/>
          <ac:spMkLst>
            <pc:docMk/>
            <pc:sldMk cId="1987717279" sldId="355"/>
            <ac:spMk id="21" creationId="{7C882C54-829B-FAA4-55C7-C35EF6B23C76}"/>
          </ac:spMkLst>
        </pc:spChg>
        <pc:spChg chg="add mod">
          <ac:chgData name="Daize Dong" userId="a5f59ade607e3dcb" providerId="LiveId" clId="{FFDC1BE5-C1CE-41D9-8887-3D0A03346BC9}" dt="2025-10-27T20:20:42.003" v="10233" actId="1076"/>
          <ac:spMkLst>
            <pc:docMk/>
            <pc:sldMk cId="1987717279" sldId="355"/>
            <ac:spMk id="22" creationId="{C01E4F8D-850A-18A0-26C7-668741C615CC}"/>
          </ac:spMkLst>
        </pc:spChg>
        <pc:spChg chg="mod">
          <ac:chgData name="Daize Dong" userId="a5f59ade607e3dcb" providerId="LiveId" clId="{FFDC1BE5-C1CE-41D9-8887-3D0A03346BC9}" dt="2025-10-27T22:39:08.296" v="12601"/>
          <ac:spMkLst>
            <pc:docMk/>
            <pc:sldMk cId="1987717279" sldId="355"/>
            <ac:spMk id="31" creationId="{18AF4ADA-4387-97B8-9DE6-9D96A6254CE9}"/>
          </ac:spMkLst>
        </pc:spChg>
        <pc:grpChg chg="del">
          <ac:chgData name="Daize Dong" userId="a5f59ade607e3dcb" providerId="LiveId" clId="{FFDC1BE5-C1CE-41D9-8887-3D0A03346BC9}" dt="2025-10-27T19:57:34.321" v="9571" actId="21"/>
          <ac:grpSpMkLst>
            <pc:docMk/>
            <pc:sldMk cId="1987717279" sldId="355"/>
            <ac:grpSpMk id="4" creationId="{EBAE86DA-36E5-342C-3C29-D3A12216F72B}"/>
          </ac:grpSpMkLst>
        </pc:grpChg>
      </pc:sldChg>
      <pc:sldChg chg="addSp delSp modSp add mod">
        <pc:chgData name="Daize Dong" userId="a5f59ade607e3dcb" providerId="LiveId" clId="{FFDC1BE5-C1CE-41D9-8887-3D0A03346BC9}" dt="2025-10-27T20:24:09.407" v="10338" actId="1076"/>
        <pc:sldMkLst>
          <pc:docMk/>
          <pc:sldMk cId="1897836810" sldId="356"/>
        </pc:sldMkLst>
        <pc:spChg chg="add mod">
          <ac:chgData name="Daize Dong" userId="a5f59ade607e3dcb" providerId="LiveId" clId="{FFDC1BE5-C1CE-41D9-8887-3D0A03346BC9}" dt="2025-10-27T20:20:57.926" v="10239" actId="1076"/>
          <ac:spMkLst>
            <pc:docMk/>
            <pc:sldMk cId="1897836810" sldId="356"/>
            <ac:spMk id="2" creationId="{7E049E08-A86D-FAD0-B07A-3B449CEAFA46}"/>
          </ac:spMkLst>
        </pc:spChg>
        <pc:spChg chg="add mod">
          <ac:chgData name="Daize Dong" userId="a5f59ade607e3dcb" providerId="LiveId" clId="{FFDC1BE5-C1CE-41D9-8887-3D0A03346BC9}" dt="2025-10-27T20:19:05.695" v="10177"/>
          <ac:spMkLst>
            <pc:docMk/>
            <pc:sldMk cId="1897836810" sldId="356"/>
            <ac:spMk id="4" creationId="{66076F8A-23FB-256C-D0D3-0B37BD010B5F}"/>
          </ac:spMkLst>
        </pc:spChg>
        <pc:spChg chg="del mod">
          <ac:chgData name="Daize Dong" userId="a5f59ade607e3dcb" providerId="LiveId" clId="{FFDC1BE5-C1CE-41D9-8887-3D0A03346BC9}" dt="2025-10-27T20:20:51.440" v="10236" actId="21"/>
          <ac:spMkLst>
            <pc:docMk/>
            <pc:sldMk cId="1897836810" sldId="356"/>
            <ac:spMk id="10" creationId="{64B8FEAC-CD3E-534F-EB78-1EA2C528CFC9}"/>
          </ac:spMkLst>
        </pc:spChg>
        <pc:spChg chg="mod">
          <ac:chgData name="Daize Dong" userId="a5f59ade607e3dcb" providerId="LiveId" clId="{FFDC1BE5-C1CE-41D9-8887-3D0A03346BC9}" dt="2025-10-27T20:21:38.039" v="10250" actId="1076"/>
          <ac:spMkLst>
            <pc:docMk/>
            <pc:sldMk cId="1897836810" sldId="356"/>
            <ac:spMk id="17" creationId="{FF8DB09A-549E-58EC-B675-1ED567A7322B}"/>
          </ac:spMkLst>
        </pc:spChg>
        <pc:spChg chg="mod">
          <ac:chgData name="Daize Dong" userId="a5f59ade607e3dcb" providerId="LiveId" clId="{FFDC1BE5-C1CE-41D9-8887-3D0A03346BC9}" dt="2025-10-27T20:21:00.377" v="10240" actId="1076"/>
          <ac:spMkLst>
            <pc:docMk/>
            <pc:sldMk cId="1897836810" sldId="356"/>
            <ac:spMk id="19" creationId="{4CF40104-4CAA-DFF3-487C-75A7B234CA21}"/>
          </ac:spMkLst>
        </pc:spChg>
        <pc:spChg chg="mod">
          <ac:chgData name="Daize Dong" userId="a5f59ade607e3dcb" providerId="LiveId" clId="{FFDC1BE5-C1CE-41D9-8887-3D0A03346BC9}" dt="2025-10-27T20:21:21.913" v="10248" actId="207"/>
          <ac:spMkLst>
            <pc:docMk/>
            <pc:sldMk cId="1897836810" sldId="356"/>
            <ac:spMk id="20" creationId="{C5502B60-26A7-6E1B-78C5-4B592AF18C33}"/>
          </ac:spMkLst>
        </pc:spChg>
        <pc:spChg chg="mod">
          <ac:chgData name="Daize Dong" userId="a5f59ade607e3dcb" providerId="LiveId" clId="{FFDC1BE5-C1CE-41D9-8887-3D0A03346BC9}" dt="2025-10-27T20:24:09.407" v="10338" actId="1076"/>
          <ac:spMkLst>
            <pc:docMk/>
            <pc:sldMk cId="1897836810" sldId="356"/>
            <ac:spMk id="21" creationId="{C8BDAFFF-4896-4E8D-EB01-86B882FFEBD7}"/>
          </ac:spMkLst>
        </pc:spChg>
        <pc:spChg chg="del">
          <ac:chgData name="Daize Dong" userId="a5f59ade607e3dcb" providerId="LiveId" clId="{FFDC1BE5-C1CE-41D9-8887-3D0A03346BC9}" dt="2025-10-27T20:14:33.223" v="10060" actId="21"/>
          <ac:spMkLst>
            <pc:docMk/>
            <pc:sldMk cId="1897836810" sldId="356"/>
            <ac:spMk id="31" creationId="{DD0067D2-8B4A-04EE-F8C6-9C35D29DA5D9}"/>
          </ac:spMkLst>
        </pc:spChg>
      </pc:sldChg>
      <pc:sldChg chg="addSp delSp modSp add mod">
        <pc:chgData name="Daize Dong" userId="a5f59ade607e3dcb" providerId="LiveId" clId="{FFDC1BE5-C1CE-41D9-8887-3D0A03346BC9}" dt="2025-10-28T01:12:47.948" v="12642" actId="20577"/>
        <pc:sldMkLst>
          <pc:docMk/>
          <pc:sldMk cId="4278366867" sldId="357"/>
        </pc:sldMkLst>
        <pc:spChg chg="del mod">
          <ac:chgData name="Daize Dong" userId="a5f59ade607e3dcb" providerId="LiveId" clId="{FFDC1BE5-C1CE-41D9-8887-3D0A03346BC9}" dt="2025-10-27T20:27:05.073" v="10390"/>
          <ac:spMkLst>
            <pc:docMk/>
            <pc:sldMk cId="4278366867" sldId="357"/>
            <ac:spMk id="2" creationId="{EEE31DFE-A9C5-1355-FECC-25B5DE1FC879}"/>
          </ac:spMkLst>
        </pc:spChg>
        <pc:spChg chg="mod">
          <ac:chgData name="Daize Dong" userId="a5f59ade607e3dcb" providerId="LiveId" clId="{FFDC1BE5-C1CE-41D9-8887-3D0A03346BC9}" dt="2025-10-27T20:28:44.674" v="10448"/>
          <ac:spMkLst>
            <pc:docMk/>
            <pc:sldMk cId="4278366867" sldId="357"/>
            <ac:spMk id="5" creationId="{698D01ED-DD6C-A9A6-177D-E7D7F968A2A0}"/>
          </ac:spMkLst>
        </pc:spChg>
        <pc:spChg chg="mod">
          <ac:chgData name="Daize Dong" userId="a5f59ade607e3dcb" providerId="LiveId" clId="{FFDC1BE5-C1CE-41D9-8887-3D0A03346BC9}" dt="2025-10-27T20:28:44.674" v="10448"/>
          <ac:spMkLst>
            <pc:docMk/>
            <pc:sldMk cId="4278366867" sldId="357"/>
            <ac:spMk id="6" creationId="{E1490BE2-98A9-05C7-B5EA-A3084F2CB49D}"/>
          </ac:spMkLst>
        </pc:spChg>
        <pc:spChg chg="mod">
          <ac:chgData name="Daize Dong" userId="a5f59ade607e3dcb" providerId="LiveId" clId="{FFDC1BE5-C1CE-41D9-8887-3D0A03346BC9}" dt="2025-10-27T20:28:44.674" v="10448"/>
          <ac:spMkLst>
            <pc:docMk/>
            <pc:sldMk cId="4278366867" sldId="357"/>
            <ac:spMk id="7" creationId="{B13225BE-8914-7117-D350-4CB1B0081BC0}"/>
          </ac:spMkLst>
        </pc:spChg>
        <pc:spChg chg="mod">
          <ac:chgData name="Daize Dong" userId="a5f59ade607e3dcb" providerId="LiveId" clId="{FFDC1BE5-C1CE-41D9-8887-3D0A03346BC9}" dt="2025-10-27T20:28:44.674" v="10448"/>
          <ac:spMkLst>
            <pc:docMk/>
            <pc:sldMk cId="4278366867" sldId="357"/>
            <ac:spMk id="8" creationId="{20D972FC-271D-4984-E9E7-0484B3F864B1}"/>
          </ac:spMkLst>
        </pc:spChg>
        <pc:spChg chg="mod">
          <ac:chgData name="Daize Dong" userId="a5f59ade607e3dcb" providerId="LiveId" clId="{FFDC1BE5-C1CE-41D9-8887-3D0A03346BC9}" dt="2025-10-27T20:28:44.674" v="10448"/>
          <ac:spMkLst>
            <pc:docMk/>
            <pc:sldMk cId="4278366867" sldId="357"/>
            <ac:spMk id="9" creationId="{B3474344-050F-1A0C-85F9-263E0B56C116}"/>
          </ac:spMkLst>
        </pc:spChg>
        <pc:spChg chg="mod">
          <ac:chgData name="Daize Dong" userId="a5f59ade607e3dcb" providerId="LiveId" clId="{FFDC1BE5-C1CE-41D9-8887-3D0A03346BC9}" dt="2025-10-27T20:28:44.674" v="10448"/>
          <ac:spMkLst>
            <pc:docMk/>
            <pc:sldMk cId="4278366867" sldId="357"/>
            <ac:spMk id="14" creationId="{6FCEEDA9-75DC-39A6-0C85-FE27045AA89E}"/>
          </ac:spMkLst>
        </pc:spChg>
        <pc:spChg chg="mod">
          <ac:chgData name="Daize Dong" userId="a5f59ade607e3dcb" providerId="LiveId" clId="{FFDC1BE5-C1CE-41D9-8887-3D0A03346BC9}" dt="2025-10-27T20:28:44.674" v="10448"/>
          <ac:spMkLst>
            <pc:docMk/>
            <pc:sldMk cId="4278366867" sldId="357"/>
            <ac:spMk id="15" creationId="{C78DFE82-7BE6-287F-723B-4237F970D2AC}"/>
          </ac:spMkLst>
        </pc:spChg>
        <pc:spChg chg="del">
          <ac:chgData name="Daize Dong" userId="a5f59ade607e3dcb" providerId="LiveId" clId="{FFDC1BE5-C1CE-41D9-8887-3D0A03346BC9}" dt="2025-10-27T20:25:34.971" v="10340" actId="21"/>
          <ac:spMkLst>
            <pc:docMk/>
            <pc:sldMk cId="4278366867" sldId="357"/>
            <ac:spMk id="17" creationId="{D5468228-E921-EADE-2F93-ED63A40DFEC2}"/>
          </ac:spMkLst>
        </pc:spChg>
        <pc:spChg chg="del">
          <ac:chgData name="Daize Dong" userId="a5f59ade607e3dcb" providerId="LiveId" clId="{FFDC1BE5-C1CE-41D9-8887-3D0A03346BC9}" dt="2025-10-27T20:25:36.100" v="10341" actId="21"/>
          <ac:spMkLst>
            <pc:docMk/>
            <pc:sldMk cId="4278366867" sldId="357"/>
            <ac:spMk id="19" creationId="{B771D95D-0B43-9EAD-002B-15EE5D2C1381}"/>
          </ac:spMkLst>
        </pc:spChg>
        <pc:spChg chg="del mod">
          <ac:chgData name="Daize Dong" userId="a5f59ade607e3dcb" providerId="LiveId" clId="{FFDC1BE5-C1CE-41D9-8887-3D0A03346BC9}" dt="2025-10-27T20:25:37.154" v="10343" actId="21"/>
          <ac:spMkLst>
            <pc:docMk/>
            <pc:sldMk cId="4278366867" sldId="357"/>
            <ac:spMk id="20" creationId="{A86B308B-B1E0-B3EA-AD2A-223E1896FB13}"/>
          </ac:spMkLst>
        </pc:spChg>
        <pc:spChg chg="add del mod">
          <ac:chgData name="Daize Dong" userId="a5f59ade607e3dcb" providerId="LiveId" clId="{FFDC1BE5-C1CE-41D9-8887-3D0A03346BC9}" dt="2025-10-28T01:12:47.948" v="12642" actId="20577"/>
          <ac:spMkLst>
            <pc:docMk/>
            <pc:sldMk cId="4278366867" sldId="357"/>
            <ac:spMk id="21" creationId="{C6833BBF-B85B-FD06-7BB7-BBF85BC4B9C9}"/>
          </ac:spMkLst>
        </pc:spChg>
        <pc:spChg chg="mod">
          <ac:chgData name="Daize Dong" userId="a5f59ade607e3dcb" providerId="LiveId" clId="{FFDC1BE5-C1CE-41D9-8887-3D0A03346BC9}" dt="2025-10-27T20:28:44.674" v="10448"/>
          <ac:spMkLst>
            <pc:docMk/>
            <pc:sldMk cId="4278366867" sldId="357"/>
            <ac:spMk id="22" creationId="{005D943E-5D89-ACF5-B06D-E5FC032280D7}"/>
          </ac:spMkLst>
        </pc:spChg>
        <pc:spChg chg="mod">
          <ac:chgData name="Daize Dong" userId="a5f59ade607e3dcb" providerId="LiveId" clId="{FFDC1BE5-C1CE-41D9-8887-3D0A03346BC9}" dt="2025-10-27T20:28:44.674" v="10448"/>
          <ac:spMkLst>
            <pc:docMk/>
            <pc:sldMk cId="4278366867" sldId="357"/>
            <ac:spMk id="23" creationId="{3A027A43-8FC8-5A29-97F2-4C0FA0B3B609}"/>
          </ac:spMkLst>
        </pc:spChg>
        <pc:spChg chg="mod">
          <ac:chgData name="Daize Dong" userId="a5f59ade607e3dcb" providerId="LiveId" clId="{FFDC1BE5-C1CE-41D9-8887-3D0A03346BC9}" dt="2025-10-27T20:28:44.674" v="10448"/>
          <ac:spMkLst>
            <pc:docMk/>
            <pc:sldMk cId="4278366867" sldId="357"/>
            <ac:spMk id="24" creationId="{B8C27A2C-AE99-4326-7BA2-664B8DBDE9D0}"/>
          </ac:spMkLst>
        </pc:spChg>
        <pc:spChg chg="add del">
          <ac:chgData name="Daize Dong" userId="a5f59ade607e3dcb" providerId="LiveId" clId="{FFDC1BE5-C1CE-41D9-8887-3D0A03346BC9}" dt="2025-10-27T20:29:06.842" v="10476" actId="22"/>
          <ac:spMkLst>
            <pc:docMk/>
            <pc:sldMk cId="4278366867" sldId="357"/>
            <ac:spMk id="27" creationId="{656306FC-3A82-24C7-7F3C-E779078C3E9F}"/>
          </ac:spMkLst>
        </pc:spChg>
      </pc:sldChg>
      <pc:sldChg chg="addSp delSp modSp add mod">
        <pc:chgData name="Daize Dong" userId="a5f59ade607e3dcb" providerId="LiveId" clId="{FFDC1BE5-C1CE-41D9-8887-3D0A03346BC9}" dt="2025-10-28T01:13:37.579" v="12643" actId="20577"/>
        <pc:sldMkLst>
          <pc:docMk/>
          <pc:sldMk cId="1277191867" sldId="358"/>
        </pc:sldMkLst>
        <pc:spChg chg="add mod">
          <ac:chgData name="Daize Dong" userId="a5f59ade607e3dcb" providerId="LiveId" clId="{FFDC1BE5-C1CE-41D9-8887-3D0A03346BC9}" dt="2025-10-27T20:36:28.604" v="10813" actId="14100"/>
          <ac:spMkLst>
            <pc:docMk/>
            <pc:sldMk cId="1277191867" sldId="358"/>
            <ac:spMk id="2" creationId="{B2F1F720-E3E0-3338-1D42-E1BBDC68A615}"/>
          </ac:spMkLst>
        </pc:spChg>
        <pc:spChg chg="mod">
          <ac:chgData name="Daize Dong" userId="a5f59ade607e3dcb" providerId="LiveId" clId="{FFDC1BE5-C1CE-41D9-8887-3D0A03346BC9}" dt="2025-10-27T20:30:05.861" v="10522" actId="20577"/>
          <ac:spMkLst>
            <pc:docMk/>
            <pc:sldMk cId="1277191867" sldId="358"/>
            <ac:spMk id="3" creationId="{8C0B6A50-9421-A8C5-3B73-CDBF9194163D}"/>
          </ac:spMkLst>
        </pc:spChg>
        <pc:spChg chg="del">
          <ac:chgData name="Daize Dong" userId="a5f59ade607e3dcb" providerId="LiveId" clId="{FFDC1BE5-C1CE-41D9-8887-3D0A03346BC9}" dt="2025-10-27T20:31:53.411" v="10523" actId="21"/>
          <ac:spMkLst>
            <pc:docMk/>
            <pc:sldMk cId="1277191867" sldId="358"/>
            <ac:spMk id="10" creationId="{5FE117F1-169E-7D2B-E20F-E3A7443A2E23}"/>
          </ac:spMkLst>
        </pc:spChg>
        <pc:spChg chg="del">
          <ac:chgData name="Daize Dong" userId="a5f59ade607e3dcb" providerId="LiveId" clId="{FFDC1BE5-C1CE-41D9-8887-3D0A03346BC9}" dt="2025-10-27T20:31:55.285" v="10524" actId="21"/>
          <ac:spMkLst>
            <pc:docMk/>
            <pc:sldMk cId="1277191867" sldId="358"/>
            <ac:spMk id="12" creationId="{4795F588-9725-37AB-6786-ECF33A826FBF}"/>
          </ac:spMkLst>
        </pc:spChg>
        <pc:spChg chg="del">
          <ac:chgData name="Daize Dong" userId="a5f59ade607e3dcb" providerId="LiveId" clId="{FFDC1BE5-C1CE-41D9-8887-3D0A03346BC9}" dt="2025-10-27T20:31:55.285" v="10524" actId="21"/>
          <ac:spMkLst>
            <pc:docMk/>
            <pc:sldMk cId="1277191867" sldId="358"/>
            <ac:spMk id="13" creationId="{C62E6141-2EDB-E3F0-EA84-450E978EDEC5}"/>
          </ac:spMkLst>
        </pc:spChg>
        <pc:spChg chg="del">
          <ac:chgData name="Daize Dong" userId="a5f59ade607e3dcb" providerId="LiveId" clId="{FFDC1BE5-C1CE-41D9-8887-3D0A03346BC9}" dt="2025-10-27T20:31:55.285" v="10524" actId="21"/>
          <ac:spMkLst>
            <pc:docMk/>
            <pc:sldMk cId="1277191867" sldId="358"/>
            <ac:spMk id="16" creationId="{3750B59C-1147-0B40-2920-96597CCC2C95}"/>
          </ac:spMkLst>
        </pc:spChg>
        <pc:spChg chg="del">
          <ac:chgData name="Daize Dong" userId="a5f59ade607e3dcb" providerId="LiveId" clId="{FFDC1BE5-C1CE-41D9-8887-3D0A03346BC9}" dt="2025-10-27T20:31:55.285" v="10524" actId="21"/>
          <ac:spMkLst>
            <pc:docMk/>
            <pc:sldMk cId="1277191867" sldId="358"/>
            <ac:spMk id="19" creationId="{530544BA-B37B-847D-A6FB-46B0814EFC45}"/>
          </ac:spMkLst>
        </pc:spChg>
        <pc:spChg chg="del">
          <ac:chgData name="Daize Dong" userId="a5f59ade607e3dcb" providerId="LiveId" clId="{FFDC1BE5-C1CE-41D9-8887-3D0A03346BC9}" dt="2025-10-27T20:31:55.285" v="10524" actId="21"/>
          <ac:spMkLst>
            <pc:docMk/>
            <pc:sldMk cId="1277191867" sldId="358"/>
            <ac:spMk id="20" creationId="{F4F3A2FA-3534-172C-3B5E-36EB4B736A9F}"/>
          </ac:spMkLst>
        </pc:spChg>
        <pc:spChg chg="del">
          <ac:chgData name="Daize Dong" userId="a5f59ade607e3dcb" providerId="LiveId" clId="{FFDC1BE5-C1CE-41D9-8887-3D0A03346BC9}" dt="2025-10-27T20:31:55.285" v="10524" actId="21"/>
          <ac:spMkLst>
            <pc:docMk/>
            <pc:sldMk cId="1277191867" sldId="358"/>
            <ac:spMk id="21" creationId="{EFB300BA-582C-731E-017F-4A274C6ED51C}"/>
          </ac:spMkLst>
        </pc:spChg>
        <pc:spChg chg="del">
          <ac:chgData name="Daize Dong" userId="a5f59ade607e3dcb" providerId="LiveId" clId="{FFDC1BE5-C1CE-41D9-8887-3D0A03346BC9}" dt="2025-10-27T20:31:55.285" v="10524" actId="21"/>
          <ac:spMkLst>
            <pc:docMk/>
            <pc:sldMk cId="1277191867" sldId="358"/>
            <ac:spMk id="23" creationId="{221DFD5F-93D2-C950-125D-09CA6C6FFB28}"/>
          </ac:spMkLst>
        </pc:spChg>
        <pc:spChg chg="del">
          <ac:chgData name="Daize Dong" userId="a5f59ade607e3dcb" providerId="LiveId" clId="{FFDC1BE5-C1CE-41D9-8887-3D0A03346BC9}" dt="2025-10-27T20:31:55.285" v="10524" actId="21"/>
          <ac:spMkLst>
            <pc:docMk/>
            <pc:sldMk cId="1277191867" sldId="358"/>
            <ac:spMk id="27" creationId="{6B9B97F2-8C75-E1C8-BDC2-CE54A481CB3E}"/>
          </ac:spMkLst>
        </pc:spChg>
        <pc:spChg chg="add mod">
          <ac:chgData name="Daize Dong" userId="a5f59ade607e3dcb" providerId="LiveId" clId="{FFDC1BE5-C1CE-41D9-8887-3D0A03346BC9}" dt="2025-10-27T20:37:02.084" v="10859" actId="1076"/>
          <ac:spMkLst>
            <pc:docMk/>
            <pc:sldMk cId="1277191867" sldId="358"/>
            <ac:spMk id="28" creationId="{6E6B9838-D3A8-815B-1333-E9CC08A2991D}"/>
          </ac:spMkLst>
        </pc:spChg>
        <pc:spChg chg="del">
          <ac:chgData name="Daize Dong" userId="a5f59ade607e3dcb" providerId="LiveId" clId="{FFDC1BE5-C1CE-41D9-8887-3D0A03346BC9}" dt="2025-10-27T20:31:55.285" v="10524" actId="21"/>
          <ac:spMkLst>
            <pc:docMk/>
            <pc:sldMk cId="1277191867" sldId="358"/>
            <ac:spMk id="29" creationId="{E5D46040-CB8B-B660-E82B-3BAF58C1B33D}"/>
          </ac:spMkLst>
        </pc:spChg>
        <pc:spChg chg="del">
          <ac:chgData name="Daize Dong" userId="a5f59ade607e3dcb" providerId="LiveId" clId="{FFDC1BE5-C1CE-41D9-8887-3D0A03346BC9}" dt="2025-10-27T20:31:55.285" v="10524" actId="21"/>
          <ac:spMkLst>
            <pc:docMk/>
            <pc:sldMk cId="1277191867" sldId="358"/>
            <ac:spMk id="30" creationId="{EDBC7B86-B818-12FE-B425-178922F2A782}"/>
          </ac:spMkLst>
        </pc:spChg>
        <pc:spChg chg="add mod">
          <ac:chgData name="Daize Dong" userId="a5f59ade607e3dcb" providerId="LiveId" clId="{FFDC1BE5-C1CE-41D9-8887-3D0A03346BC9}" dt="2025-10-27T20:36:31.410" v="10816" actId="1076"/>
          <ac:spMkLst>
            <pc:docMk/>
            <pc:sldMk cId="1277191867" sldId="358"/>
            <ac:spMk id="31" creationId="{FD56385F-BB8B-1540-7E83-10245CAB8656}"/>
          </ac:spMkLst>
        </pc:spChg>
        <pc:spChg chg="add mod">
          <ac:chgData name="Daize Dong" userId="a5f59ade607e3dcb" providerId="LiveId" clId="{FFDC1BE5-C1CE-41D9-8887-3D0A03346BC9}" dt="2025-10-27T20:37:04.140" v="10860" actId="1076"/>
          <ac:spMkLst>
            <pc:docMk/>
            <pc:sldMk cId="1277191867" sldId="358"/>
            <ac:spMk id="32" creationId="{44762CC8-4162-E078-ACA2-A556DBFA8207}"/>
          </ac:spMkLst>
        </pc:spChg>
        <pc:spChg chg="add mod">
          <ac:chgData name="Daize Dong" userId="a5f59ade607e3dcb" providerId="LiveId" clId="{FFDC1BE5-C1CE-41D9-8887-3D0A03346BC9}" dt="2025-10-28T01:13:37.579" v="12643" actId="20577"/>
          <ac:spMkLst>
            <pc:docMk/>
            <pc:sldMk cId="1277191867" sldId="358"/>
            <ac:spMk id="33" creationId="{060FC2B6-3EFC-6C30-58C7-27132B3EA981}"/>
          </ac:spMkLst>
        </pc:spChg>
      </pc:sldChg>
      <pc:sldChg chg="modSp new del mod">
        <pc:chgData name="Daize Dong" userId="a5f59ade607e3dcb" providerId="LiveId" clId="{FFDC1BE5-C1CE-41D9-8887-3D0A03346BC9}" dt="2025-10-27T20:37:48.140" v="10878" actId="2696"/>
        <pc:sldMkLst>
          <pc:docMk/>
          <pc:sldMk cId="171513697" sldId="359"/>
        </pc:sldMkLst>
        <pc:spChg chg="mod">
          <ac:chgData name="Daize Dong" userId="a5f59ade607e3dcb" providerId="LiveId" clId="{FFDC1BE5-C1CE-41D9-8887-3D0A03346BC9}" dt="2025-10-27T20:34:32.504" v="10766" actId="20577"/>
          <ac:spMkLst>
            <pc:docMk/>
            <pc:sldMk cId="171513697" sldId="359"/>
            <ac:spMk id="2" creationId="{43D7754C-9C68-D066-713E-A00CE2235AB7}"/>
          </ac:spMkLst>
        </pc:spChg>
      </pc:sldChg>
      <pc:sldChg chg="addSp delSp modSp add mod">
        <pc:chgData name="Daize Dong" userId="a5f59ade607e3dcb" providerId="LiveId" clId="{FFDC1BE5-C1CE-41D9-8887-3D0A03346BC9}" dt="2025-10-28T01:14:52.032" v="12715" actId="1076"/>
        <pc:sldMkLst>
          <pc:docMk/>
          <pc:sldMk cId="2167825346" sldId="359"/>
        </pc:sldMkLst>
        <pc:spChg chg="add mod">
          <ac:chgData name="Daize Dong" userId="a5f59ade607e3dcb" providerId="LiveId" clId="{FFDC1BE5-C1CE-41D9-8887-3D0A03346BC9}" dt="2025-10-28T01:14:52.032" v="12715" actId="1076"/>
          <ac:spMkLst>
            <pc:docMk/>
            <pc:sldMk cId="2167825346" sldId="359"/>
            <ac:spMk id="2" creationId="{A2A7AA06-3A4B-E8E3-E4D1-F29AA7BBB0D2}"/>
          </ac:spMkLst>
        </pc:spChg>
        <pc:spChg chg="add mod">
          <ac:chgData name="Daize Dong" userId="a5f59ade607e3dcb" providerId="LiveId" clId="{FFDC1BE5-C1CE-41D9-8887-3D0A03346BC9}" dt="2025-10-27T21:57:17.596" v="11952" actId="207"/>
          <ac:spMkLst>
            <pc:docMk/>
            <pc:sldMk cId="2167825346" sldId="359"/>
            <ac:spMk id="5" creationId="{82241B04-1C44-F781-F785-0964EA283284}"/>
          </ac:spMkLst>
        </pc:spChg>
        <pc:spChg chg="del">
          <ac:chgData name="Daize Dong" userId="a5f59ade607e3dcb" providerId="LiveId" clId="{FFDC1BE5-C1CE-41D9-8887-3D0A03346BC9}" dt="2025-10-27T20:54:15.694" v="11016" actId="21"/>
          <ac:spMkLst>
            <pc:docMk/>
            <pc:sldMk cId="2167825346" sldId="359"/>
            <ac:spMk id="8" creationId="{B06A2BCA-3B1A-E5EE-7CB8-9D09375468A6}"/>
          </ac:spMkLst>
        </pc:spChg>
        <pc:picChg chg="add mod">
          <ac:chgData name="Daize Dong" userId="a5f59ade607e3dcb" providerId="LiveId" clId="{FFDC1BE5-C1CE-41D9-8887-3D0A03346BC9}" dt="2025-10-27T20:54:20.616" v="11018" actId="1076"/>
          <ac:picMkLst>
            <pc:docMk/>
            <pc:sldMk cId="2167825346" sldId="359"/>
            <ac:picMk id="3" creationId="{DCC9873C-1BF2-D6B5-D0D1-AA6961668481}"/>
          </ac:picMkLst>
        </pc:picChg>
        <pc:picChg chg="del">
          <ac:chgData name="Daize Dong" userId="a5f59ade607e3dcb" providerId="LiveId" clId="{FFDC1BE5-C1CE-41D9-8887-3D0A03346BC9}" dt="2025-10-27T20:54:02.551" v="11010" actId="478"/>
          <ac:picMkLst>
            <pc:docMk/>
            <pc:sldMk cId="2167825346" sldId="359"/>
            <ac:picMk id="4" creationId="{5F4F36EF-075B-F09A-78D1-3B2BFB3EE741}"/>
          </ac:picMkLst>
        </pc:picChg>
      </pc:sldChg>
      <pc:sldChg chg="addSp delSp modSp add mod">
        <pc:chgData name="Daize Dong" userId="a5f59ade607e3dcb" providerId="LiveId" clId="{FFDC1BE5-C1CE-41D9-8887-3D0A03346BC9}" dt="2025-10-27T22:26:07.633" v="12581" actId="1076"/>
        <pc:sldMkLst>
          <pc:docMk/>
          <pc:sldMk cId="331740575" sldId="360"/>
        </pc:sldMkLst>
        <pc:spChg chg="add mod">
          <ac:chgData name="Daize Dong" userId="a5f59ade607e3dcb" providerId="LiveId" clId="{FFDC1BE5-C1CE-41D9-8887-3D0A03346BC9}" dt="2025-10-27T22:26:07.633" v="12581" actId="1076"/>
          <ac:spMkLst>
            <pc:docMk/>
            <pc:sldMk cId="331740575" sldId="360"/>
            <ac:spMk id="3" creationId="{4CC18534-3927-0AF5-7EB9-3389CA9E7991}"/>
          </ac:spMkLst>
        </pc:spChg>
        <pc:spChg chg="add mod">
          <ac:chgData name="Daize Dong" userId="a5f59ade607e3dcb" providerId="LiveId" clId="{FFDC1BE5-C1CE-41D9-8887-3D0A03346BC9}" dt="2025-10-27T22:26:07.633" v="12581" actId="1076"/>
          <ac:spMkLst>
            <pc:docMk/>
            <pc:sldMk cId="331740575" sldId="360"/>
            <ac:spMk id="5" creationId="{EA1D9D1D-59E1-A964-5A29-26C3AE9C2339}"/>
          </ac:spMkLst>
        </pc:spChg>
        <pc:spChg chg="add mod">
          <ac:chgData name="Daize Dong" userId="a5f59ade607e3dcb" providerId="LiveId" clId="{FFDC1BE5-C1CE-41D9-8887-3D0A03346BC9}" dt="2025-10-27T22:26:07.633" v="12581" actId="1076"/>
          <ac:spMkLst>
            <pc:docMk/>
            <pc:sldMk cId="331740575" sldId="360"/>
            <ac:spMk id="6" creationId="{1C0BE4C1-7024-7E96-F145-A5674420C1D4}"/>
          </ac:spMkLst>
        </pc:spChg>
        <pc:spChg chg="mod">
          <ac:chgData name="Daize Dong" userId="a5f59ade607e3dcb" providerId="LiveId" clId="{FFDC1BE5-C1CE-41D9-8887-3D0A03346BC9}" dt="2025-10-27T21:33:53.256" v="11416" actId="1076"/>
          <ac:spMkLst>
            <pc:docMk/>
            <pc:sldMk cId="331740575" sldId="360"/>
            <ac:spMk id="8" creationId="{AFFA0CF2-26E8-5CCA-ABCF-40D2071BADD0}"/>
          </ac:spMkLst>
        </pc:spChg>
        <pc:spChg chg="add mod">
          <ac:chgData name="Daize Dong" userId="a5f59ade607e3dcb" providerId="LiveId" clId="{FFDC1BE5-C1CE-41D9-8887-3D0A03346BC9}" dt="2025-10-27T22:26:07.633" v="12581" actId="1076"/>
          <ac:spMkLst>
            <pc:docMk/>
            <pc:sldMk cId="331740575" sldId="360"/>
            <ac:spMk id="14" creationId="{39C04717-A110-1E07-B7BD-AB18108F9623}"/>
          </ac:spMkLst>
        </pc:spChg>
        <pc:spChg chg="add del mod">
          <ac:chgData name="Daize Dong" userId="a5f59ade607e3dcb" providerId="LiveId" clId="{FFDC1BE5-C1CE-41D9-8887-3D0A03346BC9}" dt="2025-10-27T21:25:05.530" v="11273" actId="21"/>
          <ac:spMkLst>
            <pc:docMk/>
            <pc:sldMk cId="331740575" sldId="360"/>
            <ac:spMk id="15" creationId="{FA7CFA3E-76EA-D893-6F3D-9DDED831561C}"/>
          </ac:spMkLst>
        </pc:spChg>
        <pc:spChg chg="add mod">
          <ac:chgData name="Daize Dong" userId="a5f59ade607e3dcb" providerId="LiveId" clId="{FFDC1BE5-C1CE-41D9-8887-3D0A03346BC9}" dt="2025-10-27T21:39:30.803" v="11498" actId="1076"/>
          <ac:spMkLst>
            <pc:docMk/>
            <pc:sldMk cId="331740575" sldId="360"/>
            <ac:spMk id="16" creationId="{7026F5E2-C7E4-28BB-5680-44D2990C1C9E}"/>
          </ac:spMkLst>
        </pc:spChg>
        <pc:spChg chg="add mod">
          <ac:chgData name="Daize Dong" userId="a5f59ade607e3dcb" providerId="LiveId" clId="{FFDC1BE5-C1CE-41D9-8887-3D0A03346BC9}" dt="2025-10-27T21:39:25.372" v="11497" actId="1076"/>
          <ac:spMkLst>
            <pc:docMk/>
            <pc:sldMk cId="331740575" sldId="360"/>
            <ac:spMk id="17" creationId="{BD5B20CE-333D-64AA-9ED4-B2FCFBC7A440}"/>
          </ac:spMkLst>
        </pc:spChg>
        <pc:spChg chg="add mod">
          <ac:chgData name="Daize Dong" userId="a5f59ade607e3dcb" providerId="LiveId" clId="{FFDC1BE5-C1CE-41D9-8887-3D0A03346BC9}" dt="2025-10-27T21:39:30.803" v="11498" actId="1076"/>
          <ac:spMkLst>
            <pc:docMk/>
            <pc:sldMk cId="331740575" sldId="360"/>
            <ac:spMk id="18" creationId="{2B48C8DF-2C0B-ABBD-07ED-07A060BC4102}"/>
          </ac:spMkLst>
        </pc:spChg>
        <pc:spChg chg="add mod">
          <ac:chgData name="Daize Dong" userId="a5f59ade607e3dcb" providerId="LiveId" clId="{FFDC1BE5-C1CE-41D9-8887-3D0A03346BC9}" dt="2025-10-27T21:39:25.372" v="11497" actId="1076"/>
          <ac:spMkLst>
            <pc:docMk/>
            <pc:sldMk cId="331740575" sldId="360"/>
            <ac:spMk id="19" creationId="{75FC4CFE-1AF5-0FD5-FB4B-D10FB5E1ACC1}"/>
          </ac:spMkLst>
        </pc:spChg>
        <pc:spChg chg="add mod">
          <ac:chgData name="Daize Dong" userId="a5f59ade607e3dcb" providerId="LiveId" clId="{FFDC1BE5-C1CE-41D9-8887-3D0A03346BC9}" dt="2025-10-27T21:39:30.803" v="11498" actId="1076"/>
          <ac:spMkLst>
            <pc:docMk/>
            <pc:sldMk cId="331740575" sldId="360"/>
            <ac:spMk id="20" creationId="{B50F0B07-46C4-0C81-9DA8-8478A922C3D3}"/>
          </ac:spMkLst>
        </pc:spChg>
        <pc:spChg chg="add mod">
          <ac:chgData name="Daize Dong" userId="a5f59ade607e3dcb" providerId="LiveId" clId="{FFDC1BE5-C1CE-41D9-8887-3D0A03346BC9}" dt="2025-10-27T21:39:25.372" v="11497" actId="1076"/>
          <ac:spMkLst>
            <pc:docMk/>
            <pc:sldMk cId="331740575" sldId="360"/>
            <ac:spMk id="21" creationId="{9082E784-266B-9F02-0740-4BB8AAAF73B4}"/>
          </ac:spMkLst>
        </pc:spChg>
        <pc:spChg chg="add mod">
          <ac:chgData name="Daize Dong" userId="a5f59ade607e3dcb" providerId="LiveId" clId="{FFDC1BE5-C1CE-41D9-8887-3D0A03346BC9}" dt="2025-10-27T21:39:25.372" v="11497" actId="1076"/>
          <ac:spMkLst>
            <pc:docMk/>
            <pc:sldMk cId="331740575" sldId="360"/>
            <ac:spMk id="22" creationId="{5B29A086-6E98-8670-8B52-D4E293497632}"/>
          </ac:spMkLst>
        </pc:spChg>
        <pc:spChg chg="add mod">
          <ac:chgData name="Daize Dong" userId="a5f59ade607e3dcb" providerId="LiveId" clId="{FFDC1BE5-C1CE-41D9-8887-3D0A03346BC9}" dt="2025-10-27T21:39:25.372" v="11497" actId="1076"/>
          <ac:spMkLst>
            <pc:docMk/>
            <pc:sldMk cId="331740575" sldId="360"/>
            <ac:spMk id="23" creationId="{4868F224-266A-822F-57AA-D52527BE75CD}"/>
          </ac:spMkLst>
        </pc:spChg>
        <pc:spChg chg="add mod">
          <ac:chgData name="Daize Dong" userId="a5f59ade607e3dcb" providerId="LiveId" clId="{FFDC1BE5-C1CE-41D9-8887-3D0A03346BC9}" dt="2025-10-27T21:39:25.372" v="11497" actId="1076"/>
          <ac:spMkLst>
            <pc:docMk/>
            <pc:sldMk cId="331740575" sldId="360"/>
            <ac:spMk id="24" creationId="{4FBD781D-6696-A24D-455F-5CA0EA22AAC3}"/>
          </ac:spMkLst>
        </pc:spChg>
        <pc:spChg chg="add mod">
          <ac:chgData name="Daize Dong" userId="a5f59ade607e3dcb" providerId="LiveId" clId="{FFDC1BE5-C1CE-41D9-8887-3D0A03346BC9}" dt="2025-10-27T21:39:25.372" v="11497" actId="1076"/>
          <ac:spMkLst>
            <pc:docMk/>
            <pc:sldMk cId="331740575" sldId="360"/>
            <ac:spMk id="25" creationId="{E943AE4A-FA60-4D7D-5766-8C4706C1E747}"/>
          </ac:spMkLst>
        </pc:spChg>
        <pc:spChg chg="add del mod">
          <ac:chgData name="Daize Dong" userId="a5f59ade607e3dcb" providerId="LiveId" clId="{FFDC1BE5-C1CE-41D9-8887-3D0A03346BC9}" dt="2025-10-27T21:36:57.690" v="11462" actId="21"/>
          <ac:spMkLst>
            <pc:docMk/>
            <pc:sldMk cId="331740575" sldId="360"/>
            <ac:spMk id="26" creationId="{E1A634F9-25B9-7450-1EC7-6A487A5BA062}"/>
          </ac:spMkLst>
        </pc:spChg>
        <pc:spChg chg="add del mod">
          <ac:chgData name="Daize Dong" userId="a5f59ade607e3dcb" providerId="LiveId" clId="{FFDC1BE5-C1CE-41D9-8887-3D0A03346BC9}" dt="2025-10-27T21:36:58.476" v="11463" actId="21"/>
          <ac:spMkLst>
            <pc:docMk/>
            <pc:sldMk cId="331740575" sldId="360"/>
            <ac:spMk id="27" creationId="{3C822BAA-4A5C-05E8-344F-0EE2D996EA6B}"/>
          </ac:spMkLst>
        </pc:spChg>
        <pc:spChg chg="add mod">
          <ac:chgData name="Daize Dong" userId="a5f59ade607e3dcb" providerId="LiveId" clId="{FFDC1BE5-C1CE-41D9-8887-3D0A03346BC9}" dt="2025-10-27T21:39:25.372" v="11497" actId="1076"/>
          <ac:spMkLst>
            <pc:docMk/>
            <pc:sldMk cId="331740575" sldId="360"/>
            <ac:spMk id="28" creationId="{3837C624-1C48-D4E6-3AD7-0AD998F96312}"/>
          </ac:spMkLst>
        </pc:spChg>
        <pc:spChg chg="add mod">
          <ac:chgData name="Daize Dong" userId="a5f59ade607e3dcb" providerId="LiveId" clId="{FFDC1BE5-C1CE-41D9-8887-3D0A03346BC9}" dt="2025-10-27T21:39:25.372" v="11497" actId="1076"/>
          <ac:spMkLst>
            <pc:docMk/>
            <pc:sldMk cId="331740575" sldId="360"/>
            <ac:spMk id="30" creationId="{74660A8B-4326-98FD-B522-9E49923B67D0}"/>
          </ac:spMkLst>
        </pc:spChg>
        <pc:spChg chg="add mod">
          <ac:chgData name="Daize Dong" userId="a5f59ade607e3dcb" providerId="LiveId" clId="{FFDC1BE5-C1CE-41D9-8887-3D0A03346BC9}" dt="2025-10-27T21:39:25.372" v="11497" actId="1076"/>
          <ac:spMkLst>
            <pc:docMk/>
            <pc:sldMk cId="331740575" sldId="360"/>
            <ac:spMk id="31" creationId="{F6E2826E-0EB2-6303-2AB0-74E40055DFEA}"/>
          </ac:spMkLst>
        </pc:spChg>
        <pc:spChg chg="mod">
          <ac:chgData name="Daize Dong" userId="a5f59ade607e3dcb" providerId="LiveId" clId="{FFDC1BE5-C1CE-41D9-8887-3D0A03346BC9}" dt="2025-10-27T21:40:26.857" v="11513" actId="207"/>
          <ac:spMkLst>
            <pc:docMk/>
            <pc:sldMk cId="331740575" sldId="360"/>
            <ac:spMk id="36" creationId="{660971EF-56EC-9A42-FF09-8EC433519913}"/>
          </ac:spMkLst>
        </pc:spChg>
        <pc:spChg chg="mod">
          <ac:chgData name="Daize Dong" userId="a5f59ade607e3dcb" providerId="LiveId" clId="{FFDC1BE5-C1CE-41D9-8887-3D0A03346BC9}" dt="2025-10-27T21:41:01.720" v="11536" actId="20577"/>
          <ac:spMkLst>
            <pc:docMk/>
            <pc:sldMk cId="331740575" sldId="360"/>
            <ac:spMk id="37" creationId="{883B8CFF-3718-F772-27D5-A9A0E5DB0366}"/>
          </ac:spMkLst>
        </pc:spChg>
        <pc:spChg chg="mod">
          <ac:chgData name="Daize Dong" userId="a5f59ade607e3dcb" providerId="LiveId" clId="{FFDC1BE5-C1CE-41D9-8887-3D0A03346BC9}" dt="2025-10-27T21:41:03.845" v="11538" actId="20577"/>
          <ac:spMkLst>
            <pc:docMk/>
            <pc:sldMk cId="331740575" sldId="360"/>
            <ac:spMk id="38" creationId="{811CD9EC-EDC2-1E82-9ADD-0F370A60155C}"/>
          </ac:spMkLst>
        </pc:spChg>
        <pc:spChg chg="add mod">
          <ac:chgData name="Daize Dong" userId="a5f59ade607e3dcb" providerId="LiveId" clId="{FFDC1BE5-C1CE-41D9-8887-3D0A03346BC9}" dt="2025-10-27T21:39:04.236" v="11496" actId="20577"/>
          <ac:spMkLst>
            <pc:docMk/>
            <pc:sldMk cId="331740575" sldId="360"/>
            <ac:spMk id="39" creationId="{D44CC31C-DB05-F27F-F679-95B4817AEA76}"/>
          </ac:spMkLst>
        </pc:spChg>
        <pc:spChg chg="mod">
          <ac:chgData name="Daize Dong" userId="a5f59ade607e3dcb" providerId="LiveId" clId="{FFDC1BE5-C1CE-41D9-8887-3D0A03346BC9}" dt="2025-10-27T21:40:36.258" v="11515" actId="207"/>
          <ac:spMkLst>
            <pc:docMk/>
            <pc:sldMk cId="331740575" sldId="360"/>
            <ac:spMk id="41" creationId="{6D41AC75-AC78-8852-EA09-29B17E88B421}"/>
          </ac:spMkLst>
        </pc:spChg>
        <pc:spChg chg="mod">
          <ac:chgData name="Daize Dong" userId="a5f59ade607e3dcb" providerId="LiveId" clId="{FFDC1BE5-C1CE-41D9-8887-3D0A03346BC9}" dt="2025-10-27T21:41:23.955" v="11562" actId="20577"/>
          <ac:spMkLst>
            <pc:docMk/>
            <pc:sldMk cId="331740575" sldId="360"/>
            <ac:spMk id="42" creationId="{0D02E8BF-7BD7-1325-D3BA-546771C374F0}"/>
          </ac:spMkLst>
        </pc:spChg>
        <pc:spChg chg="mod">
          <ac:chgData name="Daize Dong" userId="a5f59ade607e3dcb" providerId="LiveId" clId="{FFDC1BE5-C1CE-41D9-8887-3D0A03346BC9}" dt="2025-10-27T21:39:02.677" v="11495" actId="1076"/>
          <ac:spMkLst>
            <pc:docMk/>
            <pc:sldMk cId="331740575" sldId="360"/>
            <ac:spMk id="43" creationId="{8C9CF2B2-F0B3-4BD7-459E-D575526B5652}"/>
          </ac:spMkLst>
        </pc:spChg>
        <pc:spChg chg="mod">
          <ac:chgData name="Daize Dong" userId="a5f59ade607e3dcb" providerId="LiveId" clId="{FFDC1BE5-C1CE-41D9-8887-3D0A03346BC9}" dt="2025-10-27T21:40:46.108" v="11518" actId="207"/>
          <ac:spMkLst>
            <pc:docMk/>
            <pc:sldMk cId="331740575" sldId="360"/>
            <ac:spMk id="45" creationId="{8B2293B7-9D16-68D4-4FEC-153BE450DAF1}"/>
          </ac:spMkLst>
        </pc:spChg>
        <pc:spChg chg="mod">
          <ac:chgData name="Daize Dong" userId="a5f59ade607e3dcb" providerId="LiveId" clId="{FFDC1BE5-C1CE-41D9-8887-3D0A03346BC9}" dt="2025-10-27T21:42:01.715" v="11603" actId="20577"/>
          <ac:spMkLst>
            <pc:docMk/>
            <pc:sldMk cId="331740575" sldId="360"/>
            <ac:spMk id="46" creationId="{46872CF6-01BF-3352-CCEC-DD47F4437D70}"/>
          </ac:spMkLst>
        </pc:spChg>
        <pc:spChg chg="mod">
          <ac:chgData name="Daize Dong" userId="a5f59ade607e3dcb" providerId="LiveId" clId="{FFDC1BE5-C1CE-41D9-8887-3D0A03346BC9}" dt="2025-10-27T21:41:29.706" v="11564" actId="20577"/>
          <ac:spMkLst>
            <pc:docMk/>
            <pc:sldMk cId="331740575" sldId="360"/>
            <ac:spMk id="47" creationId="{4F0FCD1F-779A-F6B9-8B2B-51D1844216C5}"/>
          </ac:spMkLst>
        </pc:spChg>
        <pc:grpChg chg="add del mod">
          <ac:chgData name="Daize Dong" userId="a5f59ade607e3dcb" providerId="LiveId" clId="{FFDC1BE5-C1CE-41D9-8887-3D0A03346BC9}" dt="2025-10-27T22:26:07.633" v="12581" actId="1076"/>
          <ac:grpSpMkLst>
            <pc:docMk/>
            <pc:sldMk cId="331740575" sldId="360"/>
            <ac:grpSpMk id="29" creationId="{458D7213-76C5-BAE9-A4C3-9692F5AF0D97}"/>
          </ac:grpSpMkLst>
        </pc:grpChg>
        <pc:grpChg chg="add mod">
          <ac:chgData name="Daize Dong" userId="a5f59ade607e3dcb" providerId="LiveId" clId="{FFDC1BE5-C1CE-41D9-8887-3D0A03346BC9}" dt="2025-10-27T21:38:14.613" v="11486" actId="1076"/>
          <ac:grpSpMkLst>
            <pc:docMk/>
            <pc:sldMk cId="331740575" sldId="360"/>
            <ac:grpSpMk id="32" creationId="{CE803115-3AF3-06E4-4D4C-36B0817660FB}"/>
          </ac:grpSpMkLst>
        </pc:grpChg>
        <pc:grpChg chg="add mod">
          <ac:chgData name="Daize Dong" userId="a5f59ade607e3dcb" providerId="LiveId" clId="{FFDC1BE5-C1CE-41D9-8887-3D0A03346BC9}" dt="2025-10-27T21:38:28.917" v="11489" actId="1076"/>
          <ac:grpSpMkLst>
            <pc:docMk/>
            <pc:sldMk cId="331740575" sldId="360"/>
            <ac:grpSpMk id="33" creationId="{5505396F-5C50-7965-146F-22005595E111}"/>
          </ac:grpSpMkLst>
        </pc:grpChg>
        <pc:grpChg chg="add mod">
          <ac:chgData name="Daize Dong" userId="a5f59ade607e3dcb" providerId="LiveId" clId="{FFDC1BE5-C1CE-41D9-8887-3D0A03346BC9}" dt="2025-10-27T21:38:33.911" v="11490" actId="1076"/>
          <ac:grpSpMkLst>
            <pc:docMk/>
            <pc:sldMk cId="331740575" sldId="360"/>
            <ac:grpSpMk id="34" creationId="{C0FD1F24-4522-20AE-9DFA-69D9F70B19DE}"/>
          </ac:grpSpMkLst>
        </pc:grpChg>
        <pc:picChg chg="del">
          <ac:chgData name="Daize Dong" userId="a5f59ade607e3dcb" providerId="LiveId" clId="{FFDC1BE5-C1CE-41D9-8887-3D0A03346BC9}" dt="2025-10-27T21:18:13.351" v="11068" actId="21"/>
          <ac:picMkLst>
            <pc:docMk/>
            <pc:sldMk cId="331740575" sldId="360"/>
            <ac:picMk id="4" creationId="{3FC887D9-B82D-3DF2-4A51-4FAD2B2DAEE6}"/>
          </ac:picMkLst>
        </pc:picChg>
        <pc:picChg chg="add mod">
          <ac:chgData name="Daize Dong" userId="a5f59ade607e3dcb" providerId="LiveId" clId="{FFDC1BE5-C1CE-41D9-8887-3D0A03346BC9}" dt="2025-10-27T21:39:41.378" v="11501" actId="1076"/>
          <ac:picMkLst>
            <pc:docMk/>
            <pc:sldMk cId="331740575" sldId="360"/>
            <ac:picMk id="9" creationId="{A97F7200-B2CA-E15D-53A0-BE9323A66795}"/>
          </ac:picMkLst>
        </pc:picChg>
        <pc:cxnChg chg="add mod">
          <ac:chgData name="Daize Dong" userId="a5f59ade607e3dcb" providerId="LiveId" clId="{FFDC1BE5-C1CE-41D9-8887-3D0A03346BC9}" dt="2025-10-27T22:26:07.633" v="12581" actId="1076"/>
          <ac:cxnSpMkLst>
            <pc:docMk/>
            <pc:sldMk cId="331740575" sldId="360"/>
            <ac:cxnSpMk id="2" creationId="{D7D27BE5-9D36-ADC5-D407-791E08E067AF}"/>
          </ac:cxnSpMkLst>
        </pc:cxnChg>
        <pc:cxnChg chg="add del mod ord">
          <ac:chgData name="Daize Dong" userId="a5f59ade607e3dcb" providerId="LiveId" clId="{FFDC1BE5-C1CE-41D9-8887-3D0A03346BC9}" dt="2025-10-27T21:23:05.522" v="11188" actId="21"/>
          <ac:cxnSpMkLst>
            <pc:docMk/>
            <pc:sldMk cId="331740575" sldId="360"/>
            <ac:cxnSpMk id="11" creationId="{78D98BCA-0C23-2EBF-09AA-0FA1F6DF51F2}"/>
          </ac:cxnSpMkLst>
        </pc:cxnChg>
      </pc:sldChg>
      <pc:sldChg chg="addSp delSp modSp add mod">
        <pc:chgData name="Daize Dong" userId="a5f59ade607e3dcb" providerId="LiveId" clId="{FFDC1BE5-C1CE-41D9-8887-3D0A03346BC9}" dt="2025-10-28T01:16:24.275" v="12773" actId="1076"/>
        <pc:sldMkLst>
          <pc:docMk/>
          <pc:sldMk cId="2328363962" sldId="361"/>
        </pc:sldMkLst>
        <pc:spChg chg="add mod">
          <ac:chgData name="Daize Dong" userId="a5f59ade607e3dcb" providerId="LiveId" clId="{FFDC1BE5-C1CE-41D9-8887-3D0A03346BC9}" dt="2025-10-27T22:41:15.916" v="12609" actId="1076"/>
          <ac:spMkLst>
            <pc:docMk/>
            <pc:sldMk cId="2328363962" sldId="361"/>
            <ac:spMk id="2" creationId="{A2665DDA-ECCF-E66B-8301-9CF04E082D83}"/>
          </ac:spMkLst>
        </pc:spChg>
        <pc:spChg chg="add del mod">
          <ac:chgData name="Daize Dong" userId="a5f59ade607e3dcb" providerId="LiveId" clId="{FFDC1BE5-C1CE-41D9-8887-3D0A03346BC9}" dt="2025-10-27T21:47:34.215" v="11727" actId="21"/>
          <ac:spMkLst>
            <pc:docMk/>
            <pc:sldMk cId="2328363962" sldId="361"/>
            <ac:spMk id="4" creationId="{A160FD18-BBEC-68F0-B6BB-EE56FDF6EB16}"/>
          </ac:spMkLst>
        </pc:spChg>
        <pc:spChg chg="del">
          <ac:chgData name="Daize Dong" userId="a5f59ade607e3dcb" providerId="LiveId" clId="{FFDC1BE5-C1CE-41D9-8887-3D0A03346BC9}" dt="2025-10-27T21:45:29.288" v="11631" actId="21"/>
          <ac:spMkLst>
            <pc:docMk/>
            <pc:sldMk cId="2328363962" sldId="361"/>
            <ac:spMk id="5" creationId="{566BC53F-433E-C84D-8A0F-F3F9E8800028}"/>
          </ac:spMkLst>
        </pc:spChg>
        <pc:spChg chg="mod">
          <ac:chgData name="Daize Dong" userId="a5f59ade607e3dcb" providerId="LiveId" clId="{FFDC1BE5-C1CE-41D9-8887-3D0A03346BC9}" dt="2025-10-27T22:41:15.916" v="12609" actId="1076"/>
          <ac:spMkLst>
            <pc:docMk/>
            <pc:sldMk cId="2328363962" sldId="361"/>
            <ac:spMk id="7" creationId="{4BF43C4B-F060-2DBF-EBB2-2866BBDE11B3}"/>
          </ac:spMkLst>
        </pc:spChg>
        <pc:spChg chg="del mod">
          <ac:chgData name="Daize Dong" userId="a5f59ade607e3dcb" providerId="LiveId" clId="{FFDC1BE5-C1CE-41D9-8887-3D0A03346BC9}" dt="2025-10-27T21:46:44.712" v="11667" actId="21"/>
          <ac:spMkLst>
            <pc:docMk/>
            <pc:sldMk cId="2328363962" sldId="361"/>
            <ac:spMk id="8" creationId="{9BAC6E3E-07E3-813B-AC69-44081D17C846}"/>
          </ac:spMkLst>
        </pc:spChg>
        <pc:spChg chg="del mod">
          <ac:chgData name="Daize Dong" userId="a5f59ade607e3dcb" providerId="LiveId" clId="{FFDC1BE5-C1CE-41D9-8887-3D0A03346BC9}" dt="2025-10-27T21:47:43.116" v="11730" actId="478"/>
          <ac:spMkLst>
            <pc:docMk/>
            <pc:sldMk cId="2328363962" sldId="361"/>
            <ac:spMk id="9" creationId="{7849B7D5-C31A-1981-B23A-AD9BB44326D0}"/>
          </ac:spMkLst>
        </pc:spChg>
        <pc:spChg chg="add del mod">
          <ac:chgData name="Daize Dong" userId="a5f59ade607e3dcb" providerId="LiveId" clId="{FFDC1BE5-C1CE-41D9-8887-3D0A03346BC9}" dt="2025-10-27T21:45:57.998" v="11643" actId="21"/>
          <ac:spMkLst>
            <pc:docMk/>
            <pc:sldMk cId="2328363962" sldId="361"/>
            <ac:spMk id="10" creationId="{2FC23D85-4853-F210-7B50-73B25A977247}"/>
          </ac:spMkLst>
        </pc:spChg>
        <pc:spChg chg="mod">
          <ac:chgData name="Daize Dong" userId="a5f59ade607e3dcb" providerId="LiveId" clId="{FFDC1BE5-C1CE-41D9-8887-3D0A03346BC9}" dt="2025-10-27T21:45:27.999" v="11630"/>
          <ac:spMkLst>
            <pc:docMk/>
            <pc:sldMk cId="2328363962" sldId="361"/>
            <ac:spMk id="12" creationId="{21D231B4-ED65-1741-4E3A-5D5CFBF8BB1F}"/>
          </ac:spMkLst>
        </pc:spChg>
        <pc:spChg chg="mod">
          <ac:chgData name="Daize Dong" userId="a5f59ade607e3dcb" providerId="LiveId" clId="{FFDC1BE5-C1CE-41D9-8887-3D0A03346BC9}" dt="2025-10-27T21:45:27.999" v="11630"/>
          <ac:spMkLst>
            <pc:docMk/>
            <pc:sldMk cId="2328363962" sldId="361"/>
            <ac:spMk id="13" creationId="{6D72B377-3821-E84D-D1AD-08655521E4C6}"/>
          </ac:spMkLst>
        </pc:spChg>
        <pc:spChg chg="mod">
          <ac:chgData name="Daize Dong" userId="a5f59ade607e3dcb" providerId="LiveId" clId="{FFDC1BE5-C1CE-41D9-8887-3D0A03346BC9}" dt="2025-10-27T21:45:27.999" v="11630"/>
          <ac:spMkLst>
            <pc:docMk/>
            <pc:sldMk cId="2328363962" sldId="361"/>
            <ac:spMk id="14" creationId="{F8EF86AA-0B62-D769-D29D-50824A211776}"/>
          </ac:spMkLst>
        </pc:spChg>
        <pc:spChg chg="mod">
          <ac:chgData name="Daize Dong" userId="a5f59ade607e3dcb" providerId="LiveId" clId="{FFDC1BE5-C1CE-41D9-8887-3D0A03346BC9}" dt="2025-10-27T21:46:04.214" v="11645" actId="1076"/>
          <ac:spMkLst>
            <pc:docMk/>
            <pc:sldMk cId="2328363962" sldId="361"/>
            <ac:spMk id="17" creationId="{A648C0EF-353C-16F5-C391-8A1EC6D6E0F1}"/>
          </ac:spMkLst>
        </pc:spChg>
        <pc:spChg chg="mod">
          <ac:chgData name="Daize Dong" userId="a5f59ade607e3dcb" providerId="LiveId" clId="{FFDC1BE5-C1CE-41D9-8887-3D0A03346BC9}" dt="2025-10-27T21:46:04.214" v="11645" actId="1076"/>
          <ac:spMkLst>
            <pc:docMk/>
            <pc:sldMk cId="2328363962" sldId="361"/>
            <ac:spMk id="18" creationId="{2E6582AB-D028-C50E-06E1-6D72A59AF923}"/>
          </ac:spMkLst>
        </pc:spChg>
        <pc:spChg chg="mod">
          <ac:chgData name="Daize Dong" userId="a5f59ade607e3dcb" providerId="LiveId" clId="{FFDC1BE5-C1CE-41D9-8887-3D0A03346BC9}" dt="2025-10-27T21:46:04.214" v="11645" actId="1076"/>
          <ac:spMkLst>
            <pc:docMk/>
            <pc:sldMk cId="2328363962" sldId="361"/>
            <ac:spMk id="19" creationId="{CC94F550-06D3-686A-9A34-01130880997B}"/>
          </ac:spMkLst>
        </pc:spChg>
        <pc:spChg chg="mod">
          <ac:chgData name="Daize Dong" userId="a5f59ade607e3dcb" providerId="LiveId" clId="{FFDC1BE5-C1CE-41D9-8887-3D0A03346BC9}" dt="2025-10-27T21:46:04.214" v="11645" actId="1076"/>
          <ac:spMkLst>
            <pc:docMk/>
            <pc:sldMk cId="2328363962" sldId="361"/>
            <ac:spMk id="20" creationId="{963F6501-FF1A-B1CC-346A-9B7D3408EC66}"/>
          </ac:spMkLst>
        </pc:spChg>
        <pc:spChg chg="add mod">
          <ac:chgData name="Daize Dong" userId="a5f59ade607e3dcb" providerId="LiveId" clId="{FFDC1BE5-C1CE-41D9-8887-3D0A03346BC9}" dt="2025-10-27T21:45:40.209" v="11634"/>
          <ac:spMkLst>
            <pc:docMk/>
            <pc:sldMk cId="2328363962" sldId="361"/>
            <ac:spMk id="21" creationId="{EEBC7DC5-ED90-6619-4905-CFD077327653}"/>
          </ac:spMkLst>
        </pc:spChg>
        <pc:spChg chg="add mod">
          <ac:chgData name="Daize Dong" userId="a5f59ade607e3dcb" providerId="LiveId" clId="{FFDC1BE5-C1CE-41D9-8887-3D0A03346BC9}" dt="2025-10-27T22:41:15.916" v="12609" actId="1076"/>
          <ac:spMkLst>
            <pc:docMk/>
            <pc:sldMk cId="2328363962" sldId="361"/>
            <ac:spMk id="22" creationId="{77266239-5752-7576-8FDD-DED39527B131}"/>
          </ac:spMkLst>
        </pc:spChg>
        <pc:spChg chg="add mod">
          <ac:chgData name="Daize Dong" userId="a5f59ade607e3dcb" providerId="LiveId" clId="{FFDC1BE5-C1CE-41D9-8887-3D0A03346BC9}" dt="2025-10-27T22:41:15.916" v="12609" actId="1076"/>
          <ac:spMkLst>
            <pc:docMk/>
            <pc:sldMk cId="2328363962" sldId="361"/>
            <ac:spMk id="23" creationId="{5964ACEF-A7D5-92E7-101A-1DEB871ED432}"/>
          </ac:spMkLst>
        </pc:spChg>
        <pc:spChg chg="add mod">
          <ac:chgData name="Daize Dong" userId="a5f59ade607e3dcb" providerId="LiveId" clId="{FFDC1BE5-C1CE-41D9-8887-3D0A03346BC9}" dt="2025-10-27T22:41:15.916" v="12609" actId="1076"/>
          <ac:spMkLst>
            <pc:docMk/>
            <pc:sldMk cId="2328363962" sldId="361"/>
            <ac:spMk id="24" creationId="{2C15A14D-8B76-DB3D-3B3B-297CABC4BBEB}"/>
          </ac:spMkLst>
        </pc:spChg>
        <pc:spChg chg="add mod">
          <ac:chgData name="Daize Dong" userId="a5f59ade607e3dcb" providerId="LiveId" clId="{FFDC1BE5-C1CE-41D9-8887-3D0A03346BC9}" dt="2025-10-27T22:41:15.916" v="12609" actId="1076"/>
          <ac:spMkLst>
            <pc:docMk/>
            <pc:sldMk cId="2328363962" sldId="361"/>
            <ac:spMk id="25" creationId="{6485C051-3DF1-B742-F4AF-B7AFEC5175D3}"/>
          </ac:spMkLst>
        </pc:spChg>
        <pc:spChg chg="add mod">
          <ac:chgData name="Daize Dong" userId="a5f59ade607e3dcb" providerId="LiveId" clId="{FFDC1BE5-C1CE-41D9-8887-3D0A03346BC9}" dt="2025-10-28T01:16:24.275" v="12773" actId="1076"/>
          <ac:spMkLst>
            <pc:docMk/>
            <pc:sldMk cId="2328363962" sldId="361"/>
            <ac:spMk id="27" creationId="{E03A5C5C-EA8F-852E-58FF-1DAAAC1A0592}"/>
          </ac:spMkLst>
        </pc:spChg>
        <pc:spChg chg="mod">
          <ac:chgData name="Daize Dong" userId="a5f59ade607e3dcb" providerId="LiveId" clId="{FFDC1BE5-C1CE-41D9-8887-3D0A03346BC9}" dt="2025-10-27T21:51:40.138" v="11815"/>
          <ac:spMkLst>
            <pc:docMk/>
            <pc:sldMk cId="2328363962" sldId="361"/>
            <ac:spMk id="30" creationId="{1ED75057-06CF-4753-64DF-9D68DCE3EF9B}"/>
          </ac:spMkLst>
        </pc:spChg>
        <pc:spChg chg="mod">
          <ac:chgData name="Daize Dong" userId="a5f59ade607e3dcb" providerId="LiveId" clId="{FFDC1BE5-C1CE-41D9-8887-3D0A03346BC9}" dt="2025-10-27T21:51:40.138" v="11815"/>
          <ac:spMkLst>
            <pc:docMk/>
            <pc:sldMk cId="2328363962" sldId="361"/>
            <ac:spMk id="31" creationId="{4DAB4490-C3FF-C0F9-FD67-241F416C63A6}"/>
          </ac:spMkLst>
        </pc:spChg>
        <pc:spChg chg="mod">
          <ac:chgData name="Daize Dong" userId="a5f59ade607e3dcb" providerId="LiveId" clId="{FFDC1BE5-C1CE-41D9-8887-3D0A03346BC9}" dt="2025-10-27T21:51:40.138" v="11815"/>
          <ac:spMkLst>
            <pc:docMk/>
            <pc:sldMk cId="2328363962" sldId="361"/>
            <ac:spMk id="32" creationId="{9DE8C7D4-FD37-2707-3526-846D81937B91}"/>
          </ac:spMkLst>
        </pc:spChg>
        <pc:spChg chg="mod">
          <ac:chgData name="Daize Dong" userId="a5f59ade607e3dcb" providerId="LiveId" clId="{FFDC1BE5-C1CE-41D9-8887-3D0A03346BC9}" dt="2025-10-27T21:51:40.138" v="11815"/>
          <ac:spMkLst>
            <pc:docMk/>
            <pc:sldMk cId="2328363962" sldId="361"/>
            <ac:spMk id="33" creationId="{A0E760FD-93BB-210A-FFFE-C923438144AB}"/>
          </ac:spMkLst>
        </pc:spChg>
        <pc:spChg chg="add del mod">
          <ac:chgData name="Daize Dong" userId="a5f59ade607e3dcb" providerId="LiveId" clId="{FFDC1BE5-C1CE-41D9-8887-3D0A03346BC9}" dt="2025-10-27T21:51:59.236" v="11818" actId="21"/>
          <ac:spMkLst>
            <pc:docMk/>
            <pc:sldMk cId="2328363962" sldId="361"/>
            <ac:spMk id="34" creationId="{2D28DB0D-0826-9CCE-F7D1-4AF2D2EEA5EA}"/>
          </ac:spMkLst>
        </pc:spChg>
        <pc:spChg chg="add mod">
          <ac:chgData name="Daize Dong" userId="a5f59ade607e3dcb" providerId="LiveId" clId="{FFDC1BE5-C1CE-41D9-8887-3D0A03346BC9}" dt="2025-10-27T22:41:15.916" v="12609" actId="1076"/>
          <ac:spMkLst>
            <pc:docMk/>
            <pc:sldMk cId="2328363962" sldId="361"/>
            <ac:spMk id="35" creationId="{C0348181-8C3E-3C72-ECCE-DFD50708CAAA}"/>
          </ac:spMkLst>
        </pc:spChg>
        <pc:spChg chg="add mod">
          <ac:chgData name="Daize Dong" userId="a5f59ade607e3dcb" providerId="LiveId" clId="{FFDC1BE5-C1CE-41D9-8887-3D0A03346BC9}" dt="2025-10-27T22:41:15.916" v="12609" actId="1076"/>
          <ac:spMkLst>
            <pc:docMk/>
            <pc:sldMk cId="2328363962" sldId="361"/>
            <ac:spMk id="36" creationId="{D56A8AE2-B206-9504-C476-12D1265C454B}"/>
          </ac:spMkLst>
        </pc:spChg>
        <pc:grpChg chg="add mod">
          <ac:chgData name="Daize Dong" userId="a5f59ade607e3dcb" providerId="LiveId" clId="{FFDC1BE5-C1CE-41D9-8887-3D0A03346BC9}" dt="2025-10-27T22:41:15.916" v="12609" actId="1076"/>
          <ac:grpSpMkLst>
            <pc:docMk/>
            <pc:sldMk cId="2328363962" sldId="361"/>
            <ac:grpSpMk id="3" creationId="{2AD9B24F-024A-3EB0-77C0-7099C93B6805}"/>
          </ac:grpSpMkLst>
        </pc:grpChg>
        <pc:grpChg chg="add del mod">
          <ac:chgData name="Daize Dong" userId="a5f59ade607e3dcb" providerId="LiveId" clId="{FFDC1BE5-C1CE-41D9-8887-3D0A03346BC9}" dt="2025-10-27T21:47:43.116" v="11730" actId="478"/>
          <ac:grpSpMkLst>
            <pc:docMk/>
            <pc:sldMk cId="2328363962" sldId="361"/>
            <ac:grpSpMk id="6" creationId="{3716077A-5298-D39A-EDBD-4A6B1F4E1E71}"/>
          </ac:grpSpMkLst>
        </pc:grpChg>
        <pc:grpChg chg="del">
          <ac:chgData name="Daize Dong" userId="a5f59ade607e3dcb" providerId="LiveId" clId="{FFDC1BE5-C1CE-41D9-8887-3D0A03346BC9}" dt="2025-10-27T21:47:34.215" v="11727" actId="21"/>
          <ac:grpSpMkLst>
            <pc:docMk/>
            <pc:sldMk cId="2328363962" sldId="361"/>
            <ac:grpSpMk id="11" creationId="{62C305FF-B858-3A5A-45F7-6C1FA279A22F}"/>
          </ac:grpSpMkLst>
        </pc:grpChg>
        <pc:grpChg chg="add del mod">
          <ac:chgData name="Daize Dong" userId="a5f59ade607e3dcb" providerId="LiveId" clId="{FFDC1BE5-C1CE-41D9-8887-3D0A03346BC9}" dt="2025-10-27T21:51:39.858" v="11814" actId="478"/>
          <ac:grpSpMkLst>
            <pc:docMk/>
            <pc:sldMk cId="2328363962" sldId="361"/>
            <ac:grpSpMk id="15" creationId="{E5BC212B-DDDD-CE57-FA4B-FCB5DA2D0CD4}"/>
          </ac:grpSpMkLst>
        </pc:grpChg>
        <pc:grpChg chg="add mod">
          <ac:chgData name="Daize Dong" userId="a5f59ade607e3dcb" providerId="LiveId" clId="{FFDC1BE5-C1CE-41D9-8887-3D0A03346BC9}" dt="2025-10-27T21:51:40.138" v="11815"/>
          <ac:grpSpMkLst>
            <pc:docMk/>
            <pc:sldMk cId="2328363962" sldId="361"/>
            <ac:grpSpMk id="28" creationId="{739D5A94-F7AE-65B3-E95A-B2E5ECE4299B}"/>
          </ac:grpSpMkLst>
        </pc:grpChg>
        <pc:picChg chg="del">
          <ac:chgData name="Daize Dong" userId="a5f59ade607e3dcb" providerId="LiveId" clId="{FFDC1BE5-C1CE-41D9-8887-3D0A03346BC9}" dt="2025-10-27T21:45:27.724" v="11629" actId="478"/>
          <ac:picMkLst>
            <pc:docMk/>
            <pc:sldMk cId="2328363962" sldId="361"/>
            <ac:picMk id="3" creationId="{E1043A8D-F86A-9A34-3483-970FEA2D0C78}"/>
          </ac:picMkLst>
        </pc:picChg>
        <pc:picChg chg="add mod">
          <ac:chgData name="Daize Dong" userId="a5f59ade607e3dcb" providerId="LiveId" clId="{FFDC1BE5-C1CE-41D9-8887-3D0A03346BC9}" dt="2025-10-27T21:57:26.321" v="11953"/>
          <ac:picMkLst>
            <pc:docMk/>
            <pc:sldMk cId="2328363962" sldId="361"/>
            <ac:picMk id="37" creationId="{6F2917FC-E18C-FDC3-D447-70E3AE33AAA2}"/>
          </ac:picMkLst>
        </pc:picChg>
        <pc:cxnChg chg="mod">
          <ac:chgData name="Daize Dong" userId="a5f59ade607e3dcb" providerId="LiveId" clId="{FFDC1BE5-C1CE-41D9-8887-3D0A03346BC9}" dt="2025-10-27T21:46:04.214" v="11645" actId="1076"/>
          <ac:cxnSpMkLst>
            <pc:docMk/>
            <pc:sldMk cId="2328363962" sldId="361"/>
            <ac:cxnSpMk id="16" creationId="{43124883-0F1A-72CE-CB6D-800FE50303B7}"/>
          </ac:cxnSpMkLst>
        </pc:cxnChg>
        <pc:cxnChg chg="mod">
          <ac:chgData name="Daize Dong" userId="a5f59ade607e3dcb" providerId="LiveId" clId="{FFDC1BE5-C1CE-41D9-8887-3D0A03346BC9}" dt="2025-10-27T21:51:40.138" v="11815"/>
          <ac:cxnSpMkLst>
            <pc:docMk/>
            <pc:sldMk cId="2328363962" sldId="361"/>
            <ac:cxnSpMk id="29" creationId="{E1B30B97-58CB-87FF-4AEB-637FA2804663}"/>
          </ac:cxnSpMkLst>
        </pc:cxnChg>
      </pc:sldChg>
      <pc:sldChg chg="addSp delSp modSp add mod">
        <pc:chgData name="Daize Dong" userId="a5f59ade607e3dcb" providerId="LiveId" clId="{FFDC1BE5-C1CE-41D9-8887-3D0A03346BC9}" dt="2025-10-28T01:18:12.093" v="12818" actId="13926"/>
        <pc:sldMkLst>
          <pc:docMk/>
          <pc:sldMk cId="4086116420" sldId="362"/>
        </pc:sldMkLst>
        <pc:spChg chg="mod">
          <ac:chgData name="Daize Dong" userId="a5f59ade607e3dcb" providerId="LiveId" clId="{FFDC1BE5-C1CE-41D9-8887-3D0A03346BC9}" dt="2025-10-28T01:16:51.938" v="12776" actId="13926"/>
          <ac:spMkLst>
            <pc:docMk/>
            <pc:sldMk cId="4086116420" sldId="362"/>
            <ac:spMk id="2" creationId="{264068E7-08F5-92C2-0F78-ADAD6FDC39EF}"/>
          </ac:spMkLst>
        </pc:spChg>
        <pc:spChg chg="add mod">
          <ac:chgData name="Daize Dong" userId="a5f59ade607e3dcb" providerId="LiveId" clId="{FFDC1BE5-C1CE-41D9-8887-3D0A03346BC9}" dt="2025-10-27T21:54:11.937" v="11840" actId="1076"/>
          <ac:spMkLst>
            <pc:docMk/>
            <pc:sldMk cId="4086116420" sldId="362"/>
            <ac:spMk id="3" creationId="{35ACB975-9C6F-C5A3-3B9E-598EF39EFAC8}"/>
          </ac:spMkLst>
        </pc:spChg>
        <pc:spChg chg="mod">
          <ac:chgData name="Daize Dong" userId="a5f59ade607e3dcb" providerId="LiveId" clId="{FFDC1BE5-C1CE-41D9-8887-3D0A03346BC9}" dt="2025-10-27T22:41:21.501" v="12611"/>
          <ac:spMkLst>
            <pc:docMk/>
            <pc:sldMk cId="4086116420" sldId="362"/>
            <ac:spMk id="6" creationId="{1867E745-7AA5-55C0-9C97-9C996B976119}"/>
          </ac:spMkLst>
        </pc:spChg>
        <pc:spChg chg="mod">
          <ac:chgData name="Daize Dong" userId="a5f59ade607e3dcb" providerId="LiveId" clId="{FFDC1BE5-C1CE-41D9-8887-3D0A03346BC9}" dt="2025-10-28T01:17:03.126" v="12780" actId="13926"/>
          <ac:spMkLst>
            <pc:docMk/>
            <pc:sldMk cId="4086116420" sldId="362"/>
            <ac:spMk id="7" creationId="{0DDD3971-E37F-C542-CFFC-882ED38A74BE}"/>
          </ac:spMkLst>
        </pc:spChg>
        <pc:spChg chg="mod">
          <ac:chgData name="Daize Dong" userId="a5f59ade607e3dcb" providerId="LiveId" clId="{FFDC1BE5-C1CE-41D9-8887-3D0A03346BC9}" dt="2025-10-27T22:41:21.501" v="12611"/>
          <ac:spMkLst>
            <pc:docMk/>
            <pc:sldMk cId="4086116420" sldId="362"/>
            <ac:spMk id="8" creationId="{D627EEFF-1C05-EEDB-4A57-6FF6C8F490CD}"/>
          </ac:spMkLst>
        </pc:spChg>
        <pc:spChg chg="mod">
          <ac:chgData name="Daize Dong" userId="a5f59ade607e3dcb" providerId="LiveId" clId="{FFDC1BE5-C1CE-41D9-8887-3D0A03346BC9}" dt="2025-10-27T22:41:21.501" v="12611"/>
          <ac:spMkLst>
            <pc:docMk/>
            <pc:sldMk cId="4086116420" sldId="362"/>
            <ac:spMk id="9" creationId="{7F07DD17-DB64-EDED-1127-33C1F7214D1A}"/>
          </ac:spMkLst>
        </pc:spChg>
        <pc:spChg chg="mod">
          <ac:chgData name="Daize Dong" userId="a5f59ade607e3dcb" providerId="LiveId" clId="{FFDC1BE5-C1CE-41D9-8887-3D0A03346BC9}" dt="2025-10-27T22:41:21.501" v="12611"/>
          <ac:spMkLst>
            <pc:docMk/>
            <pc:sldMk cId="4086116420" sldId="362"/>
            <ac:spMk id="10" creationId="{9692DDD2-1281-A8CA-A848-2040C8E680F4}"/>
          </ac:spMkLst>
        </pc:spChg>
        <pc:spChg chg="mod">
          <ac:chgData name="Daize Dong" userId="a5f59ade607e3dcb" providerId="LiveId" clId="{FFDC1BE5-C1CE-41D9-8887-3D0A03346BC9}" dt="2025-10-27T22:41:21.501" v="12611"/>
          <ac:spMkLst>
            <pc:docMk/>
            <pc:sldMk cId="4086116420" sldId="362"/>
            <ac:spMk id="11" creationId="{4E3F263D-5AD7-0728-87A5-7094B3A55ECD}"/>
          </ac:spMkLst>
        </pc:spChg>
        <pc:spChg chg="mod">
          <ac:chgData name="Daize Dong" userId="a5f59ade607e3dcb" providerId="LiveId" clId="{FFDC1BE5-C1CE-41D9-8887-3D0A03346BC9}" dt="2025-10-27T22:41:21.501" v="12611"/>
          <ac:spMkLst>
            <pc:docMk/>
            <pc:sldMk cId="4086116420" sldId="362"/>
            <ac:spMk id="12" creationId="{21780838-97D4-77D8-C0F3-1451058022C7}"/>
          </ac:spMkLst>
        </pc:spChg>
        <pc:spChg chg="mod">
          <ac:chgData name="Daize Dong" userId="a5f59ade607e3dcb" providerId="LiveId" clId="{FFDC1BE5-C1CE-41D9-8887-3D0A03346BC9}" dt="2025-10-27T22:41:21.501" v="12611"/>
          <ac:spMkLst>
            <pc:docMk/>
            <pc:sldMk cId="4086116420" sldId="362"/>
            <ac:spMk id="13" creationId="{A0AA2D5F-1456-E0C2-6EBA-5874B3F1CB4B}"/>
          </ac:spMkLst>
        </pc:spChg>
        <pc:spChg chg="mod">
          <ac:chgData name="Daize Dong" userId="a5f59ade607e3dcb" providerId="LiveId" clId="{FFDC1BE5-C1CE-41D9-8887-3D0A03346BC9}" dt="2025-10-27T22:41:21.501" v="12611"/>
          <ac:spMkLst>
            <pc:docMk/>
            <pc:sldMk cId="4086116420" sldId="362"/>
            <ac:spMk id="14" creationId="{8F0CD0CB-6926-D120-FFC5-DD544545CEAF}"/>
          </ac:spMkLst>
        </pc:spChg>
        <pc:spChg chg="mod">
          <ac:chgData name="Daize Dong" userId="a5f59ade607e3dcb" providerId="LiveId" clId="{FFDC1BE5-C1CE-41D9-8887-3D0A03346BC9}" dt="2025-10-27T22:41:21.501" v="12611"/>
          <ac:spMkLst>
            <pc:docMk/>
            <pc:sldMk cId="4086116420" sldId="362"/>
            <ac:spMk id="15" creationId="{35058E8A-D334-3D67-0ED1-43C02504317D}"/>
          </ac:spMkLst>
        </pc:spChg>
        <pc:spChg chg="mod">
          <ac:chgData name="Daize Dong" userId="a5f59ade607e3dcb" providerId="LiveId" clId="{FFDC1BE5-C1CE-41D9-8887-3D0A03346BC9}" dt="2025-10-27T22:41:26.147" v="12612" actId="1076"/>
          <ac:spMkLst>
            <pc:docMk/>
            <pc:sldMk cId="4086116420" sldId="362"/>
            <ac:spMk id="22" creationId="{216B9308-FC7C-17E3-BF2E-22810414B6D0}"/>
          </ac:spMkLst>
        </pc:spChg>
        <pc:spChg chg="mod">
          <ac:chgData name="Daize Dong" userId="a5f59ade607e3dcb" providerId="LiveId" clId="{FFDC1BE5-C1CE-41D9-8887-3D0A03346BC9}" dt="2025-10-27T22:41:26.147" v="12612" actId="1076"/>
          <ac:spMkLst>
            <pc:docMk/>
            <pc:sldMk cId="4086116420" sldId="362"/>
            <ac:spMk id="23" creationId="{94A51AAC-5C3B-710B-80E2-C19F55A6D476}"/>
          </ac:spMkLst>
        </pc:spChg>
        <pc:spChg chg="mod">
          <ac:chgData name="Daize Dong" userId="a5f59ade607e3dcb" providerId="LiveId" clId="{FFDC1BE5-C1CE-41D9-8887-3D0A03346BC9}" dt="2025-10-27T22:41:26.147" v="12612" actId="1076"/>
          <ac:spMkLst>
            <pc:docMk/>
            <pc:sldMk cId="4086116420" sldId="362"/>
            <ac:spMk id="24" creationId="{869AACB4-18D8-C106-C3A0-70273F0E70AC}"/>
          </ac:spMkLst>
        </pc:spChg>
        <pc:spChg chg="mod">
          <ac:chgData name="Daize Dong" userId="a5f59ade607e3dcb" providerId="LiveId" clId="{FFDC1BE5-C1CE-41D9-8887-3D0A03346BC9}" dt="2025-10-27T22:41:26.147" v="12612" actId="1076"/>
          <ac:spMkLst>
            <pc:docMk/>
            <pc:sldMk cId="4086116420" sldId="362"/>
            <ac:spMk id="25" creationId="{C78E9CD3-C2DB-1897-ABCC-4C81A18C140D}"/>
          </ac:spMkLst>
        </pc:spChg>
        <pc:spChg chg="mod">
          <ac:chgData name="Daize Dong" userId="a5f59ade607e3dcb" providerId="LiveId" clId="{FFDC1BE5-C1CE-41D9-8887-3D0A03346BC9}" dt="2025-10-28T01:18:12.093" v="12818" actId="13926"/>
          <ac:spMkLst>
            <pc:docMk/>
            <pc:sldMk cId="4086116420" sldId="362"/>
            <ac:spMk id="27" creationId="{83EA4BA8-3E76-6775-5480-000AF6475F82}"/>
          </ac:spMkLst>
        </pc:spChg>
        <pc:spChg chg="mod">
          <ac:chgData name="Daize Dong" userId="a5f59ade607e3dcb" providerId="LiveId" clId="{FFDC1BE5-C1CE-41D9-8887-3D0A03346BC9}" dt="2025-10-27T22:41:26.147" v="12612" actId="1076"/>
          <ac:spMkLst>
            <pc:docMk/>
            <pc:sldMk cId="4086116420" sldId="362"/>
            <ac:spMk id="35" creationId="{47A799BB-533D-7E00-EBBB-B57BDCD2E2CF}"/>
          </ac:spMkLst>
        </pc:spChg>
        <pc:spChg chg="mod">
          <ac:chgData name="Daize Dong" userId="a5f59ade607e3dcb" providerId="LiveId" clId="{FFDC1BE5-C1CE-41D9-8887-3D0A03346BC9}" dt="2025-10-28T01:17:20.479" v="12783" actId="13926"/>
          <ac:spMkLst>
            <pc:docMk/>
            <pc:sldMk cId="4086116420" sldId="362"/>
            <ac:spMk id="36" creationId="{48EC9E59-FF01-7ABA-A4E9-00134053E531}"/>
          </ac:spMkLst>
        </pc:spChg>
        <pc:grpChg chg="add mod">
          <ac:chgData name="Daize Dong" userId="a5f59ade607e3dcb" providerId="LiveId" clId="{FFDC1BE5-C1CE-41D9-8887-3D0A03346BC9}" dt="2025-10-27T22:41:28.282" v="12613" actId="167"/>
          <ac:grpSpMkLst>
            <pc:docMk/>
            <pc:sldMk cId="4086116420" sldId="362"/>
            <ac:grpSpMk id="3" creationId="{F681D670-3E19-BA4E-08F9-D1CE9011173B}"/>
          </ac:grpSpMkLst>
        </pc:grpChg>
        <pc:grpChg chg="add del mod">
          <ac:chgData name="Daize Dong" userId="a5f59ade607e3dcb" providerId="LiveId" clId="{FFDC1BE5-C1CE-41D9-8887-3D0A03346BC9}" dt="2025-10-27T22:41:30.559" v="12614" actId="21"/>
          <ac:grpSpMkLst>
            <pc:docMk/>
            <pc:sldMk cId="4086116420" sldId="362"/>
            <ac:grpSpMk id="5" creationId="{F5BAE090-3A4F-D677-F1B8-FF0108CFEA01}"/>
          </ac:grpSpMkLst>
        </pc:grpChg>
        <pc:picChg chg="add mod">
          <ac:chgData name="Daize Dong" userId="a5f59ade607e3dcb" providerId="LiveId" clId="{FFDC1BE5-C1CE-41D9-8887-3D0A03346BC9}" dt="2025-10-27T21:57:29.061" v="11954"/>
          <ac:picMkLst>
            <pc:docMk/>
            <pc:sldMk cId="4086116420" sldId="362"/>
            <ac:picMk id="4" creationId="{14AAB056-51BD-4E89-6535-9D045837A043}"/>
          </ac:picMkLst>
        </pc:picChg>
      </pc:sldChg>
      <pc:sldChg chg="addSp modSp add mod">
        <pc:chgData name="Daize Dong" userId="a5f59ade607e3dcb" providerId="LiveId" clId="{FFDC1BE5-C1CE-41D9-8887-3D0A03346BC9}" dt="2025-10-28T01:17:43.827" v="12817" actId="1076"/>
        <pc:sldMkLst>
          <pc:docMk/>
          <pc:sldMk cId="693926125" sldId="363"/>
        </pc:sldMkLst>
        <pc:spChg chg="add mod">
          <ac:chgData name="Daize Dong" userId="a5f59ade607e3dcb" providerId="LiveId" clId="{FFDC1BE5-C1CE-41D9-8887-3D0A03346BC9}" dt="2025-10-27T21:56:41.585" v="11944" actId="207"/>
          <ac:spMkLst>
            <pc:docMk/>
            <pc:sldMk cId="693926125" sldId="363"/>
            <ac:spMk id="2" creationId="{4934DB4F-0D84-690B-173B-B4FEC0AEA6E5}"/>
          </ac:spMkLst>
        </pc:spChg>
        <pc:spChg chg="add mod">
          <ac:chgData name="Daize Dong" userId="a5f59ade607e3dcb" providerId="LiveId" clId="{FFDC1BE5-C1CE-41D9-8887-3D0A03346BC9}" dt="2025-10-27T21:57:07.206" v="11951" actId="20577"/>
          <ac:spMkLst>
            <pc:docMk/>
            <pc:sldMk cId="693926125" sldId="363"/>
            <ac:spMk id="4" creationId="{DE8FC1BF-EE8C-911B-FAEB-BA8E50E6DA21}"/>
          </ac:spMkLst>
        </pc:spChg>
        <pc:spChg chg="mod">
          <ac:chgData name="Daize Dong" userId="a5f59ade607e3dcb" providerId="LiveId" clId="{FFDC1BE5-C1CE-41D9-8887-3D0A03346BC9}" dt="2025-10-27T21:56:41.585" v="11944" actId="207"/>
          <ac:spMkLst>
            <pc:docMk/>
            <pc:sldMk cId="693926125" sldId="363"/>
            <ac:spMk id="5" creationId="{3319B98F-A742-39D7-1B31-4E2E2CE3CA22}"/>
          </ac:spMkLst>
        </pc:spChg>
        <pc:spChg chg="add mod">
          <ac:chgData name="Daize Dong" userId="a5f59ade607e3dcb" providerId="LiveId" clId="{FFDC1BE5-C1CE-41D9-8887-3D0A03346BC9}" dt="2025-10-27T21:57:00.655" v="11950" actId="20577"/>
          <ac:spMkLst>
            <pc:docMk/>
            <pc:sldMk cId="693926125" sldId="363"/>
            <ac:spMk id="6" creationId="{79069ED7-0197-9E06-DD3C-32959186C000}"/>
          </ac:spMkLst>
        </pc:spChg>
        <pc:spChg chg="add mod">
          <ac:chgData name="Daize Dong" userId="a5f59ade607e3dcb" providerId="LiveId" clId="{FFDC1BE5-C1CE-41D9-8887-3D0A03346BC9}" dt="2025-10-28T01:17:27.563" v="12784"/>
          <ac:spMkLst>
            <pc:docMk/>
            <pc:sldMk cId="693926125" sldId="363"/>
            <ac:spMk id="7" creationId="{F956AD15-1D5C-B8BD-3DF9-1407BF77D89D}"/>
          </ac:spMkLst>
        </pc:spChg>
        <pc:spChg chg="add mod">
          <ac:chgData name="Daize Dong" userId="a5f59ade607e3dcb" providerId="LiveId" clId="{FFDC1BE5-C1CE-41D9-8887-3D0A03346BC9}" dt="2025-10-28T01:17:43.827" v="12817" actId="1076"/>
          <ac:spMkLst>
            <pc:docMk/>
            <pc:sldMk cId="693926125" sldId="363"/>
            <ac:spMk id="8" creationId="{3C69694B-2F71-AD38-432E-B1FD63FFC321}"/>
          </ac:spMkLst>
        </pc:spChg>
        <pc:picChg chg="mod">
          <ac:chgData name="Daize Dong" userId="a5f59ade607e3dcb" providerId="LiveId" clId="{FFDC1BE5-C1CE-41D9-8887-3D0A03346BC9}" dt="2025-10-27T22:42:30.184" v="12621" actId="688"/>
          <ac:picMkLst>
            <pc:docMk/>
            <pc:sldMk cId="693926125" sldId="363"/>
            <ac:picMk id="3" creationId="{5261A19B-6A50-5C28-0626-BCF0CE056931}"/>
          </ac:picMkLst>
        </pc:picChg>
      </pc:sldChg>
      <pc:sldChg chg="delSp modSp add">
        <pc:chgData name="Daize Dong" userId="a5f59ade607e3dcb" providerId="LiveId" clId="{FFDC1BE5-C1CE-41D9-8887-3D0A03346BC9}" dt="2025-10-27T22:40:47.708" v="12606" actId="1076"/>
        <pc:sldMkLst>
          <pc:docMk/>
          <pc:sldMk cId="4219979468" sldId="364"/>
        </pc:sldMkLst>
        <pc:spChg chg="mod">
          <ac:chgData name="Daize Dong" userId="a5f59ade607e3dcb" providerId="LiveId" clId="{FFDC1BE5-C1CE-41D9-8887-3D0A03346BC9}" dt="2025-10-27T22:40:47.708" v="12606" actId="1076"/>
          <ac:spMkLst>
            <pc:docMk/>
            <pc:sldMk cId="4219979468" sldId="364"/>
            <ac:spMk id="3" creationId="{07D2693E-BE60-D9D8-0E71-3AF33B144C1C}"/>
          </ac:spMkLst>
        </pc:spChg>
        <pc:spChg chg="del">
          <ac:chgData name="Daize Dong" userId="a5f59ade607e3dcb" providerId="LiveId" clId="{FFDC1BE5-C1CE-41D9-8887-3D0A03346BC9}" dt="2025-10-27T22:40:45.478" v="12605" actId="21"/>
          <ac:spMkLst>
            <pc:docMk/>
            <pc:sldMk cId="4219979468" sldId="364"/>
            <ac:spMk id="19" creationId="{DA2B710E-943F-CC7C-1035-6D15F276DB68}"/>
          </ac:spMkLst>
        </pc:spChg>
      </pc:sldChg>
      <pc:sldChg chg="delSp add mod">
        <pc:chgData name="Daize Dong" userId="a5f59ade607e3dcb" providerId="LiveId" clId="{FFDC1BE5-C1CE-41D9-8887-3D0A03346BC9}" dt="2025-10-28T01:15:21.148" v="12718" actId="21"/>
        <pc:sldMkLst>
          <pc:docMk/>
          <pc:sldMk cId="3144489996" sldId="365"/>
        </pc:sldMkLst>
        <pc:spChg chg="del">
          <ac:chgData name="Daize Dong" userId="a5f59ade607e3dcb" providerId="LiveId" clId="{FFDC1BE5-C1CE-41D9-8887-3D0A03346BC9}" dt="2025-10-28T01:15:21.148" v="12718" actId="21"/>
          <ac:spMkLst>
            <pc:docMk/>
            <pc:sldMk cId="3144489996" sldId="365"/>
            <ac:spMk id="2" creationId="{7AE29B38-9B09-78A9-E26D-CD632F3FE4FD}"/>
          </ac:spMkLst>
        </pc:spChg>
        <pc:spChg chg="del">
          <ac:chgData name="Daize Dong" userId="a5f59ade607e3dcb" providerId="LiveId" clId="{FFDC1BE5-C1CE-41D9-8887-3D0A03346BC9}" dt="2025-10-28T01:15:20.098" v="12717" actId="21"/>
          <ac:spMkLst>
            <pc:docMk/>
            <pc:sldMk cId="3144489996" sldId="365"/>
            <ac:spMk id="5" creationId="{57744F17-70E3-B69E-B6EB-0710673A76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58CB3-C960-2466-25A1-9AFCDD179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9CE571-17DF-E79F-D86C-BDF766880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3656F0-35A4-211F-CBDF-7D7E499BA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EB2E-A77E-47D7-9DA7-93BBD7902314}" type="datetimeFigureOut">
              <a:rPr lang="zh-CN" altLang="en-US" smtClean="0"/>
              <a:t>2025/10/27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63FB80-B525-2537-CBEA-E9F222FC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9849A-FF3B-F9EE-9790-65EBA240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0F2A-1925-4B1A-8F6A-46D2EA056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498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466A6-BB33-831B-8462-24ECE919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61AB2B-8653-5DCB-FD49-B586ED98A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267EE2-8F86-5399-47EF-F26873FA6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EB2E-A77E-47D7-9DA7-93BBD7902314}" type="datetimeFigureOut">
              <a:rPr lang="zh-CN" altLang="en-US" smtClean="0"/>
              <a:t>2025/10/27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D0EAB9-0404-A2FD-7780-CF30C42A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BD6355-C2B8-F2CF-1A62-D6AA0EFEA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0F2A-1925-4B1A-8F6A-46D2EA056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41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87D895F-2E4B-39F0-D88F-28B0CC0C2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788604-209D-1F0E-7664-E86793622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50D1BC-735B-9FBA-EF5F-0818A30BA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EB2E-A77E-47D7-9DA7-93BBD7902314}" type="datetimeFigureOut">
              <a:rPr lang="zh-CN" altLang="en-US" smtClean="0"/>
              <a:t>2025/10/27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B4D394-E8E1-F3C1-344F-646811C0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8A864-6660-E9E5-9B87-1E45BFBC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0F2A-1925-4B1A-8F6A-46D2EA056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14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186AF-A645-0A4E-23A2-C8A14120D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CD8FCB-882A-72B6-A106-CC842097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BEA938-E645-511D-1846-132C7604F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EB2E-A77E-47D7-9DA7-93BBD7902314}" type="datetimeFigureOut">
              <a:rPr lang="zh-CN" altLang="en-US" smtClean="0"/>
              <a:t>2025/10/27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EE4017-DFA7-3B34-0552-C2E857C7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A254DE-1FDC-D6AA-21D6-AAC78564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0F2A-1925-4B1A-8F6A-46D2EA056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06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47F85-EE2D-3F42-DF68-E2E4D1C42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9F0C49-0E85-4DB6-4981-87423E467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4E88A7-CA99-0900-F59B-AD3248C43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EB2E-A77E-47D7-9DA7-93BBD7902314}" type="datetimeFigureOut">
              <a:rPr lang="zh-CN" altLang="en-US" smtClean="0"/>
              <a:t>2025/10/27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6380D-6B51-1E6D-E778-C67F0877E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2FD9DA-7688-90CD-59F2-7D6D5393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0F2A-1925-4B1A-8F6A-46D2EA056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38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A73D4-52D3-2163-4AAA-5629AD5C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414B1E-5864-02C7-5710-06B2A3545E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92C45C-79D4-9C57-1FD8-88FC5791A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1A5843-E8A0-3A8B-A54A-D5178251E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EB2E-A77E-47D7-9DA7-93BBD7902314}" type="datetimeFigureOut">
              <a:rPr lang="zh-CN" altLang="en-US" smtClean="0"/>
              <a:t>2025/10/27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3A1209-E532-5CE9-7901-090E628E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E0AADE-7283-F939-6FC1-A7C7A9E31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0F2A-1925-4B1A-8F6A-46D2EA056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26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216F8-BD1A-CC9D-6AD6-4EB106103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858745-61D4-A7C2-6F8F-076F81832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216B47-2BFA-5653-0015-1A216DE07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A1CF12-65EF-5444-679E-97C7CD091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9C7221-147A-47F3-E36C-6AB7766BF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B68D96-1875-1A1B-441F-24E45160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EB2E-A77E-47D7-9DA7-93BBD7902314}" type="datetimeFigureOut">
              <a:rPr lang="zh-CN" altLang="en-US" smtClean="0"/>
              <a:t>2025/10/27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4384DF-754D-3FD5-27D9-CCD5724AA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C03E0D-9144-7B2C-4BC3-AA4D3ED6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0F2A-1925-4B1A-8F6A-46D2EA056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53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72065-4F17-0347-A164-4AE1D1163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481F7B-3C28-0CF4-EBBA-E80689F7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EB2E-A77E-47D7-9DA7-93BBD7902314}" type="datetimeFigureOut">
              <a:rPr lang="zh-CN" altLang="en-US" smtClean="0"/>
              <a:t>2025/10/27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29F381-EAB0-F10E-4476-390CC0CA9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F53BB0-4022-4F36-DF3A-F110C60A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0F2A-1925-4B1A-8F6A-46D2EA056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83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6CFF03-55BC-E349-1599-38A2874A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EB2E-A77E-47D7-9DA7-93BBD7902314}" type="datetimeFigureOut">
              <a:rPr lang="zh-CN" altLang="en-US" smtClean="0"/>
              <a:t>2025/10/27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E70F2E-EB66-D361-2536-414F85303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5CFA64-2FDE-6825-7DAB-04917804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0F2A-1925-4B1A-8F6A-46D2EA056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71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09EF6-0DDA-0132-0561-6947E849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C150B6-31D1-EFAC-9511-B02CDF827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E53E3E-7BEC-B0B2-AD4E-E995D7620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C90F69-81DB-E96F-B44D-5513DAE6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EB2E-A77E-47D7-9DA7-93BBD7902314}" type="datetimeFigureOut">
              <a:rPr lang="zh-CN" altLang="en-US" smtClean="0"/>
              <a:t>2025/10/27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81F0DA-1626-C6B3-7708-43BD839E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70C82C-DA46-0757-3A64-0E939631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0F2A-1925-4B1A-8F6A-46D2EA056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08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67BF7-555E-8708-FE02-C221B3060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E93863-C9C5-5F86-E2BA-A51C0B83E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FB063E-4BF7-41DE-CBCD-EE67DACC8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A8A0D1-2A94-DF8B-0872-71D5B145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4EB2E-A77E-47D7-9DA7-93BBD7902314}" type="datetimeFigureOut">
              <a:rPr lang="zh-CN" altLang="en-US" smtClean="0"/>
              <a:t>2025/10/27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A1365D-5E13-228D-C9B1-E84C1228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8175ED-DAA1-6B92-C5D8-A5695D8A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C0F2A-1925-4B1A-8F6A-46D2EA056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21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D70E80-4B36-0B4A-ADF9-4F743E57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C81CA3-3B94-8AAF-F510-59413CBE5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2AF02B-BB56-4A28-7829-3984F60D5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4EB2E-A77E-47D7-9DA7-93BBD7902314}" type="datetimeFigureOut">
              <a:rPr lang="zh-CN" altLang="en-US" smtClean="0"/>
              <a:t>2025/10/27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2BB0D9-317C-AD53-1AF2-E01632E791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F20FB2-1D4D-4374-7520-1C27964A4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C0F2A-1925-4B1A-8F6A-46D2EA056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17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3B696-7B80-F07D-95FA-90ACBE72D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5C1D58F-D4AA-2E60-2738-4F1DAE802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206" y="1713145"/>
            <a:ext cx="11711587" cy="3431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7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CS461 – RECITATION 07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Machine Learning Principles</a:t>
            </a:r>
          </a:p>
          <a:p>
            <a:pPr algn="ctr"/>
            <a:r>
              <a:rPr lang="en-US" altLang="zh-CN" sz="3200" dirty="0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Daize Dong</a:t>
            </a:r>
          </a:p>
          <a:p>
            <a:pPr algn="ctr"/>
            <a:r>
              <a:rPr lang="en-US" altLang="zh-CN" sz="3200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2025-10-27</a:t>
            </a:r>
            <a:endParaRPr lang="en-US" altLang="zh-CN" sz="3200" dirty="0">
              <a:latin typeface="Gadugi" panose="020B0502040204020203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104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774FD-3837-901D-BF48-BFD9DA5BC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BBDFA50-AFA8-90E8-1087-BE5BCF8CE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6933"/>
            <a:ext cx="12192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2. Stationary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F8DB09A-549E-58EC-B675-1ED567A7322B}"/>
                  </a:ext>
                </a:extLst>
              </p:cNvPr>
              <p:cNvSpPr txBox="1"/>
              <p:nvPr/>
            </p:nvSpPr>
            <p:spPr>
              <a:xfrm>
                <a:off x="5591997" y="1600335"/>
                <a:ext cx="5515815" cy="20001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   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altLang="zh-CN" sz="2800" i="1" smtClean="0"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800" i="1"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  <m:t>𝑠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  <m:t>∈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it-IT" altLang="zh-CN" sz="2800" i="1"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  <m:t>𝜋</m:t>
                          </m:r>
                        </m:e>
                      </m:nary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it-IT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→</m:t>
                      </m:r>
                      <m:r>
                        <a:rPr lang="it-IT" altLang="zh-CN" sz="2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  <m:t>𝑏𝑏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it-IT" altLang="zh-CN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it-IT" altLang="zh-CN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  <m:t>𝐴𝑁𝐷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                 +</m:t>
                      </m:r>
                      <m:r>
                        <a:rPr lang="it-IT" altLang="zh-CN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  <m:t>𝑉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it-IT" altLang="zh-CN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  <m:t>𝑒𝑒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F8DB09A-549E-58EC-B675-1ED567A73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97" y="1600335"/>
                <a:ext cx="5515815" cy="20001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2">
            <a:extLst>
              <a:ext uri="{FF2B5EF4-FFF2-40B4-BE49-F238E27FC236}">
                <a16:creationId xmlns:a16="http://schemas.microsoft.com/office/drawing/2014/main" id="{4CF40104-4CAA-DFF3-487C-75A7B234C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402" y="2271000"/>
            <a:ext cx="653003" cy="65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①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C5502B60-26A7-6E1B-78C5-4B592AF18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3850" y="2654918"/>
            <a:ext cx="726679" cy="65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>
                <a:solidFill>
                  <a:srgbClr val="7030A0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">
                <a:extLst>
                  <a:ext uri="{FF2B5EF4-FFF2-40B4-BE49-F238E27FC236}">
                    <a16:creationId xmlns:a16="http://schemas.microsoft.com/office/drawing/2014/main" id="{C8BDAFFF-4896-4E8D-EB01-86B882FFE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4517" y="3996210"/>
                <a:ext cx="9715596" cy="26312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Combine 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① </a:t>
                </a:r>
                <a:r>
                  <a:rPr lang="en-US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and </a:t>
                </a:r>
                <a:r>
                  <a:rPr lang="en-US" altLang="zh-CN" sz="2800" dirty="0">
                    <a:solidFill>
                      <a:srgbClr val="7030A0"/>
                    </a:solidFill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②</a:t>
                </a:r>
                <a:r>
                  <a:rPr lang="en-US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, we get:</a:t>
                </a:r>
                <a:br>
                  <a:rPr lang="en-US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0.4</m:t>
                      </m:r>
                      <m:r>
                        <a:rPr lang="it-IT" altLang="zh-CN" sz="2800" i="1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</m:d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it-IT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</m:d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0.6</m:t>
                      </m:r>
                      <m:r>
                        <a:rPr lang="it-IT" altLang="zh-CN" sz="2800" i="1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+0.4</m:t>
                      </m:r>
                      <m:r>
                        <a:rPr lang="it-IT" altLang="zh-CN" sz="2800" i="1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+0.4</m:t>
                      </m:r>
                      <m:r>
                        <a:rPr lang="it-IT" altLang="zh-CN" sz="2800" i="1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en-US" altLang="zh-CN" sz="28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2.8</m:t>
                      </m:r>
                      <m:r>
                        <a:rPr lang="it-IT" altLang="zh-CN" sz="2800" i="1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en-US" altLang="zh-CN" sz="28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altLang="zh-CN" sz="2800" i="1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en-US" altLang="zh-CN" sz="28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Rectangle 2">
                <a:extLst>
                  <a:ext uri="{FF2B5EF4-FFF2-40B4-BE49-F238E27FC236}">
                    <a16:creationId xmlns:a16="http://schemas.microsoft.com/office/drawing/2014/main" id="{C8BDAFFF-4896-4E8D-EB01-86B882FFE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4517" y="3996210"/>
                <a:ext cx="9715596" cy="2631298"/>
              </a:xfrm>
              <a:prstGeom prst="rect">
                <a:avLst/>
              </a:prstGeom>
              <a:blipFill>
                <a:blip r:embed="rId3"/>
                <a:stretch>
                  <a:fillRect l="-125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2">
                <a:extLst>
                  <a:ext uri="{FF2B5EF4-FFF2-40B4-BE49-F238E27FC236}">
                    <a16:creationId xmlns:a16="http://schemas.microsoft.com/office/drawing/2014/main" id="{7E049E08-A86D-FAD0-B07A-3B449CEAF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8150" y="406933"/>
                <a:ext cx="3755353" cy="34636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it-IT" altLang="zh-CN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  <m:t>𝑏𝑏</m:t>
                                        </m:r>
                                      </m:e>
                                    </m:d>
                                    <m:r>
                                      <a:rPr lang="en-US" altLang="zh-CN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=</m:t>
                                    </m:r>
                                    <m:r>
                                      <a:rPr lang="en-US" altLang="zh-CN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0.4</m:t>
                                    </m:r>
                                    <m:r>
                                      <a:rPr lang="it-IT" altLang="zh-CN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  <m:r>
                                      <a:rPr lang="en-US" altLang="zh-CN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   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altLang="zh-CN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  <m:r>
                                      <a:rPr lang="en-US" altLang="zh-CN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=</m:t>
                                    </m:r>
                                    <m:r>
                                      <a:rPr lang="it-IT" altLang="zh-CN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  <m:r>
                                      <a:rPr lang="en-US" altLang="zh-CN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           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altLang="zh-CN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  <m:t>𝐴𝑁𝐷</m:t>
                                        </m:r>
                                      </m:e>
                                    </m:d>
                                    <m:r>
                                      <a:rPr lang="en-US" altLang="zh-CN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=0.6</m:t>
                                    </m:r>
                                    <m:r>
                                      <a:rPr lang="it-IT" altLang="zh-CN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  <m:e>
                              <m:r>
                                <a:rPr lang="it-IT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Gadugi" panose="020B0502040204020203" pitchFamily="34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Gadugi" panose="020B0502040204020203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Gadugi" panose="020B0502040204020203" pitchFamily="34" charset="0"/>
                                      <a:cs typeface="Arial" panose="020B0604020202020204" pitchFamily="34" charset="0"/>
                                    </a:rPr>
                                    <m:t>𝑉</m:t>
                                  </m:r>
                                </m:e>
                              </m:d>
                              <m:r>
                                <a:rPr lang="en-US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Gadugi" panose="020B0502040204020203" pitchFamily="34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Gadugi" panose="020B0502040204020203" pitchFamily="34" charset="0"/>
                                  <a:cs typeface="Arial" panose="020B0604020202020204" pitchFamily="34" charset="0"/>
                                </a:rPr>
                                <m:t>0.4</m:t>
                              </m:r>
                              <m:r>
                                <a:rPr lang="it-IT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Gadugi" panose="020B0502040204020203" pitchFamily="34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Gadugi" panose="020B0502040204020203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Gadugi" panose="020B0502040204020203" pitchFamily="34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d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Gadugi" panose="020B0502040204020203" pitchFamily="34" charset="0"/>
                                  <a:cs typeface="Arial" panose="020B0604020202020204" pitchFamily="34" charset="0"/>
                                </a:rPr>
                                <m:t>      </m:t>
                              </m:r>
                            </m:e>
                            <m:e>
                              <m:r>
                                <a:rPr lang="it-IT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Gadugi" panose="020B0502040204020203" pitchFamily="34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Gadugi" panose="020B0502040204020203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Gadugi" panose="020B0502040204020203" pitchFamily="34" charset="0"/>
                                      <a:cs typeface="Arial" panose="020B0604020202020204" pitchFamily="34" charset="0"/>
                                    </a:rPr>
                                    <m:t>𝑒𝑒</m:t>
                                  </m:r>
                                </m:e>
                              </m:d>
                              <m:r>
                                <a:rPr lang="en-US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Gadugi" panose="020B0502040204020203" pitchFamily="34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Gadugi" panose="020B0502040204020203" pitchFamily="34" charset="0"/>
                                  <a:cs typeface="Arial" panose="020B0604020202020204" pitchFamily="34" charset="0"/>
                                </a:rPr>
                                <m:t>0.4</m:t>
                              </m:r>
                              <m:r>
                                <a:rPr lang="it-IT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Gadugi" panose="020B0502040204020203" pitchFamily="34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Gadugi" panose="020B0502040204020203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Gadugi" panose="020B0502040204020203" pitchFamily="34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d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Gadugi" panose="020B0502040204020203" pitchFamily="34" charset="0"/>
                                  <a:cs typeface="Arial" panose="020B0604020202020204" pitchFamily="34" charset="0"/>
                                </a:rPr>
                                <m:t>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2">
                <a:extLst>
                  <a:ext uri="{FF2B5EF4-FFF2-40B4-BE49-F238E27FC236}">
                    <a16:creationId xmlns:a16="http://schemas.microsoft.com/office/drawing/2014/main" id="{7E049E08-A86D-FAD0-B07A-3B449CEAFA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8150" y="406933"/>
                <a:ext cx="3755353" cy="34636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7836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30885-1733-5298-5FAA-AAA416ECF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6A7C3B-EDD1-F3A7-E07A-D953BEEA5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6933"/>
            <a:ext cx="12192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2. Stationary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">
                <a:extLst>
                  <a:ext uri="{FF2B5EF4-FFF2-40B4-BE49-F238E27FC236}">
                    <a16:creationId xmlns:a16="http://schemas.microsoft.com/office/drawing/2014/main" id="{C6833BBF-B85B-FD06-7BB7-BBF85BC4B9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2577" y="1592293"/>
                <a:ext cx="7520121" cy="48906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it-IT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Finally we have: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it-IT" altLang="zh-CN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  <m:t>𝑏𝑏</m:t>
                                        </m:r>
                                      </m:e>
                                    </m:d>
                                    <m:r>
                                      <a:rPr lang="en-US" altLang="zh-C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=0.4</m:t>
                                    </m:r>
                                    <m:r>
                                      <a:rPr lang="it-IT" altLang="zh-C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  <m:r>
                                      <a:rPr lang="en-US" altLang="zh-CN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en-US" altLang="zh-CN" sz="280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8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sz="28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  <m:t>7</m:t>
                                        </m:r>
                                      </m:den>
                                    </m:f>
                                    <m:r>
                                      <a:rPr lang="en-US" altLang="zh-CN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      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altLang="zh-C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en-US" altLang="zh-CN" sz="280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8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  <m:t>5</m:t>
                                        </m:r>
                                      </m:num>
                                      <m:den>
                                        <m:r>
                                          <a:rPr lang="en-US" altLang="zh-CN" sz="28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  <m:t>14</m:t>
                                        </m:r>
                                      </m:den>
                                    </m:f>
                                    <m:r>
                                      <a:rPr lang="en-US" altLang="zh-CN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                           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altLang="zh-C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  <m:t>𝐴𝑁𝐷</m:t>
                                        </m:r>
                                      </m:e>
                                    </m:d>
                                    <m:r>
                                      <a:rPr lang="en-US" altLang="zh-C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=0.6</m:t>
                                    </m:r>
                                    <m:r>
                                      <a:rPr lang="it-IT" altLang="zh-CN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en-US" altLang="zh-CN" sz="280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8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altLang="zh-CN" sz="28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  <m:t>14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r>
                                <a:rPr lang="it-IT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Gadugi" panose="020B0502040204020203" pitchFamily="34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Gadugi" panose="020B0502040204020203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Gadugi" panose="020B0502040204020203" pitchFamily="34" charset="0"/>
                                      <a:cs typeface="Arial" panose="020B0604020202020204" pitchFamily="34" charset="0"/>
                                    </a:rPr>
                                    <m:t>𝑉</m:t>
                                  </m:r>
                                </m:e>
                              </m:d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Gadugi" panose="020B0502040204020203" pitchFamily="34" charset="0"/>
                                  <a:cs typeface="Arial" panose="020B0604020202020204" pitchFamily="34" charset="0"/>
                                </a:rPr>
                                <m:t>=0.4</m:t>
                              </m:r>
                              <m:r>
                                <a:rPr lang="it-IT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Gadugi" panose="020B0502040204020203" pitchFamily="34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Gadugi" panose="020B0502040204020203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Gadugi" panose="020B0502040204020203" pitchFamily="34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d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Gadugi" panose="020B0502040204020203" pitchFamily="34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8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Gadugi" panose="020B0502040204020203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Gadugi" panose="020B0502040204020203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Gadugi" panose="020B0502040204020203" pitchFamily="34" charset="0"/>
                                      <a:cs typeface="Arial" panose="020B0604020202020204" pitchFamily="34" charset="0"/>
                                    </a:rPr>
                                    <m:t>7</m:t>
                                  </m:r>
                                </m:den>
                              </m:f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Gadugi" panose="020B0502040204020203" pitchFamily="34" charset="0"/>
                                  <a:cs typeface="Arial" panose="020B0604020202020204" pitchFamily="34" charset="0"/>
                                </a:rPr>
                                <m:t>         </m:t>
                              </m:r>
                            </m:e>
                            <m:e>
                              <m:r>
                                <a:rPr lang="it-IT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Gadugi" panose="020B0502040204020203" pitchFamily="34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Gadugi" panose="020B0502040204020203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Gadugi" panose="020B0502040204020203" pitchFamily="34" charset="0"/>
                                      <a:cs typeface="Arial" panose="020B0604020202020204" pitchFamily="34" charset="0"/>
                                    </a:rPr>
                                    <m:t>𝑒𝑒</m:t>
                                  </m:r>
                                </m:e>
                              </m:d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Gadugi" panose="020B0502040204020203" pitchFamily="34" charset="0"/>
                                  <a:cs typeface="Arial" panose="020B0604020202020204" pitchFamily="34" charset="0"/>
                                </a:rPr>
                                <m:t>=0.4</m:t>
                              </m:r>
                              <m:r>
                                <a:rPr lang="it-IT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Gadugi" panose="020B0502040204020203" pitchFamily="34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Gadugi" panose="020B0502040204020203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Gadugi" panose="020B0502040204020203" pitchFamily="34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d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Gadugi" panose="020B0502040204020203" pitchFamily="34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8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Gadugi" panose="020B0502040204020203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Gadugi" panose="020B0502040204020203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Gadugi" panose="020B0502040204020203" pitchFamily="34" charset="0"/>
                                      <a:cs typeface="Arial" panose="020B0604020202020204" pitchFamily="34" charset="0"/>
                                    </a:rPr>
                                    <m:t>7</m:t>
                                  </m:r>
                                </m:den>
                              </m:f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Gadugi" panose="020B0502040204020203" pitchFamily="34" charset="0"/>
                                  <a:cs typeface="Arial" panose="020B0604020202020204" pitchFamily="34" charset="0"/>
                                </a:rPr>
                                <m:t>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8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Rectangle 2">
                <a:extLst>
                  <a:ext uri="{FF2B5EF4-FFF2-40B4-BE49-F238E27FC236}">
                    <a16:creationId xmlns:a16="http://schemas.microsoft.com/office/drawing/2014/main" id="{C6833BBF-B85B-FD06-7BB7-BBF85BC4B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2577" y="1592293"/>
                <a:ext cx="7520121" cy="4890698"/>
              </a:xfrm>
              <a:prstGeom prst="rect">
                <a:avLst/>
              </a:prstGeom>
              <a:blipFill>
                <a:blip r:embed="rId2"/>
                <a:stretch>
                  <a:fillRect l="-1703" t="-74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BC46BB6E-FEE6-69E4-D245-A15A5F9DD35F}"/>
              </a:ext>
            </a:extLst>
          </p:cNvPr>
          <p:cNvGrpSpPr/>
          <p:nvPr/>
        </p:nvGrpSpPr>
        <p:grpSpPr>
          <a:xfrm>
            <a:off x="8393072" y="1572873"/>
            <a:ext cx="3623332" cy="2166077"/>
            <a:chOff x="4767243" y="2735535"/>
            <a:chExt cx="6492237" cy="352336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98D01ED-DD6C-A9A6-177D-E7D7F968A2A0}"/>
                </a:ext>
              </a:extLst>
            </p:cNvPr>
            <p:cNvSpPr/>
            <p:nvPr/>
          </p:nvSpPr>
          <p:spPr>
            <a:xfrm>
              <a:off x="4767243" y="4564051"/>
              <a:ext cx="1102125" cy="5858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begin</a:t>
              </a:r>
              <a:endParaRPr lang="zh-CN" alt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1490BE2-98A9-05C7-B5EA-A3084F2CB49D}"/>
                </a:ext>
              </a:extLst>
            </p:cNvPr>
            <p:cNvSpPr/>
            <p:nvPr/>
          </p:nvSpPr>
          <p:spPr>
            <a:xfrm>
              <a:off x="10157355" y="4564050"/>
              <a:ext cx="1102125" cy="5858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  <a:endParaRPr lang="zh-CN" alt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13225BE-8914-7117-D350-4CB1B0081BC0}"/>
                </a:ext>
              </a:extLst>
            </p:cNvPr>
            <p:cNvSpPr/>
            <p:nvPr/>
          </p:nvSpPr>
          <p:spPr>
            <a:xfrm>
              <a:off x="6818697" y="4496984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0D972FC-271D-4984-E9E7-0484B3F864B1}"/>
                </a:ext>
              </a:extLst>
            </p:cNvPr>
            <p:cNvSpPr/>
            <p:nvPr/>
          </p:nvSpPr>
          <p:spPr>
            <a:xfrm>
              <a:off x="8488026" y="4496984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endParaRPr lang="zh-CN" alt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3474344-050F-1A0C-85F9-263E0B56C116}"/>
                </a:ext>
              </a:extLst>
            </p:cNvPr>
            <p:cNvSpPr/>
            <p:nvPr/>
          </p:nvSpPr>
          <p:spPr>
            <a:xfrm>
              <a:off x="7912317" y="3249961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endParaRPr lang="zh-CN" alt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832B2E8D-CAF2-09C1-EB20-05F801978C43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5869368" y="4856984"/>
              <a:ext cx="94932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013927F0-168F-DA19-D903-A989C45805C3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7538697" y="4856984"/>
              <a:ext cx="94932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2B6959AA-115F-9335-2604-C5B088DFDCB3}"/>
                </a:ext>
              </a:extLst>
            </p:cNvPr>
            <p:cNvCxnSpPr>
              <a:cxnSpLocks/>
              <a:stCxn id="8" idx="6"/>
              <a:endCxn id="6" idx="2"/>
            </p:cNvCxnSpPr>
            <p:nvPr/>
          </p:nvCxnSpPr>
          <p:spPr>
            <a:xfrm flipV="1">
              <a:off x="9208026" y="4856983"/>
              <a:ext cx="949329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87438FC5-81BD-DA2E-52DF-0062B2DA0CAA}"/>
                </a:ext>
              </a:extLst>
            </p:cNvPr>
            <p:cNvCxnSpPr>
              <a:cxnSpLocks/>
              <a:stCxn id="7" idx="7"/>
              <a:endCxn id="9" idx="3"/>
            </p:cNvCxnSpPr>
            <p:nvPr/>
          </p:nvCxnSpPr>
          <p:spPr>
            <a:xfrm flipV="1">
              <a:off x="7433255" y="3864519"/>
              <a:ext cx="584504" cy="7379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6FCEEDA9-75DC-39A6-0C85-FE27045AA89E}"/>
                </a:ext>
              </a:extLst>
            </p:cNvPr>
            <p:cNvSpPr/>
            <p:nvPr/>
          </p:nvSpPr>
          <p:spPr>
            <a:xfrm>
              <a:off x="5395566" y="5147287"/>
              <a:ext cx="5316842" cy="643716"/>
            </a:xfrm>
            <a:custGeom>
              <a:avLst/>
              <a:gdLst>
                <a:gd name="connsiteX0" fmla="*/ 5316842 w 5316842"/>
                <a:gd name="connsiteY0" fmla="*/ 0 h 805399"/>
                <a:gd name="connsiteX1" fmla="*/ 2531253 w 5316842"/>
                <a:gd name="connsiteY1" fmla="*/ 805398 h 805399"/>
                <a:gd name="connsiteX2" fmla="*/ 0 w 5316842"/>
                <a:gd name="connsiteY2" fmla="*/ 6055 h 80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16842" h="805399">
                  <a:moveTo>
                    <a:pt x="5316842" y="0"/>
                  </a:moveTo>
                  <a:cubicBezTo>
                    <a:pt x="4367117" y="402194"/>
                    <a:pt x="3417393" y="804389"/>
                    <a:pt x="2531253" y="805398"/>
                  </a:cubicBezTo>
                  <a:cubicBezTo>
                    <a:pt x="1645113" y="806407"/>
                    <a:pt x="503626" y="182678"/>
                    <a:pt x="0" y="6055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C78DFE82-7BE6-287F-723B-4237F970D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1727" y="4362802"/>
              <a:ext cx="695654" cy="479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1.0</a:t>
              </a:r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B10008E6-81D4-7292-8DE7-E5287458D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0871" y="3774534"/>
              <a:ext cx="695654" cy="479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0.6</a:t>
              </a:r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ED64450A-09A2-E04A-356B-BF641543E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698" y="5779646"/>
              <a:ext cx="695654" cy="479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1.0</a:t>
              </a:r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005D943E-5D89-ACF5-B06D-E5FC03228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4863" y="4362800"/>
              <a:ext cx="695654" cy="479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1.0</a:t>
              </a:r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3A027A43-8FC8-5A29-97F2-4C0FA0B3B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6578" y="4346525"/>
              <a:ext cx="695654" cy="479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0.4</a:t>
              </a:r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B8C27A2C-AE99-4326-7BA2-664B8DBDE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2094" y="2735535"/>
              <a:ext cx="695654" cy="479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1.0</a:t>
              </a:r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72CCABEB-C873-2C9E-2901-49B04AF3FAED}"/>
                </a:ext>
              </a:extLst>
            </p:cNvPr>
            <p:cNvSpPr/>
            <p:nvPr/>
          </p:nvSpPr>
          <p:spPr>
            <a:xfrm>
              <a:off x="6818697" y="2767124"/>
              <a:ext cx="1362190" cy="1796926"/>
            </a:xfrm>
            <a:custGeom>
              <a:avLst/>
              <a:gdLst>
                <a:gd name="connsiteX0" fmla="*/ 1480211 w 1480211"/>
                <a:gd name="connsiteY0" fmla="*/ 484754 h 1744324"/>
                <a:gd name="connsiteX1" fmla="*/ 904926 w 1480211"/>
                <a:gd name="connsiteY1" fmla="*/ 303 h 1744324"/>
                <a:gd name="connsiteX2" fmla="*/ 32915 w 1480211"/>
                <a:gd name="connsiteY2" fmla="*/ 436309 h 1744324"/>
                <a:gd name="connsiteX3" fmla="*/ 184306 w 1480211"/>
                <a:gd name="connsiteY3" fmla="*/ 1744324 h 174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211" h="1744324">
                  <a:moveTo>
                    <a:pt x="1480211" y="484754"/>
                  </a:moveTo>
                  <a:cubicBezTo>
                    <a:pt x="1313176" y="246565"/>
                    <a:pt x="1146142" y="8377"/>
                    <a:pt x="904926" y="303"/>
                  </a:cubicBezTo>
                  <a:cubicBezTo>
                    <a:pt x="663710" y="-7771"/>
                    <a:pt x="153018" y="145639"/>
                    <a:pt x="32915" y="436309"/>
                  </a:cubicBezTo>
                  <a:cubicBezTo>
                    <a:pt x="-87188" y="726979"/>
                    <a:pt x="158065" y="1529349"/>
                    <a:pt x="184306" y="1744324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4278366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12CB4-61E7-B781-4F7A-296E7D0B5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C0B6A50-9421-A8C5-3B73-CDBF91941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6933"/>
            <a:ext cx="12192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3. Average sentence length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967DFAD-54C3-4C4B-E435-E44C4D051177}"/>
              </a:ext>
            </a:extLst>
          </p:cNvPr>
          <p:cNvGrpSpPr/>
          <p:nvPr/>
        </p:nvGrpSpPr>
        <p:grpSpPr>
          <a:xfrm>
            <a:off x="8102402" y="1926166"/>
            <a:ext cx="3623332" cy="2166077"/>
            <a:chOff x="4767243" y="2735535"/>
            <a:chExt cx="6492237" cy="352336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503062F-FE27-6A09-6032-9FC3BBCDEF83}"/>
                </a:ext>
              </a:extLst>
            </p:cNvPr>
            <p:cNvSpPr/>
            <p:nvPr/>
          </p:nvSpPr>
          <p:spPr>
            <a:xfrm>
              <a:off x="4767243" y="4564051"/>
              <a:ext cx="1102125" cy="5858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begin</a:t>
              </a:r>
              <a:endParaRPr lang="zh-CN" alt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49ED290-5CD1-B17F-101E-7898DC9AD95C}"/>
                </a:ext>
              </a:extLst>
            </p:cNvPr>
            <p:cNvSpPr/>
            <p:nvPr/>
          </p:nvSpPr>
          <p:spPr>
            <a:xfrm>
              <a:off x="10157355" y="4564050"/>
              <a:ext cx="1102125" cy="5858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  <a:endParaRPr lang="zh-CN" alt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D0A45C8-BE35-9C1E-AD8A-FA219130742E}"/>
                </a:ext>
              </a:extLst>
            </p:cNvPr>
            <p:cNvSpPr/>
            <p:nvPr/>
          </p:nvSpPr>
          <p:spPr>
            <a:xfrm>
              <a:off x="6818697" y="4496984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AD494D3-F088-022D-E4B1-3342CD467475}"/>
                </a:ext>
              </a:extLst>
            </p:cNvPr>
            <p:cNvSpPr/>
            <p:nvPr/>
          </p:nvSpPr>
          <p:spPr>
            <a:xfrm>
              <a:off x="8488026" y="4496984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endParaRPr lang="zh-CN" alt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B756875-6E89-4318-3AAC-0BE277F145B5}"/>
                </a:ext>
              </a:extLst>
            </p:cNvPr>
            <p:cNvSpPr/>
            <p:nvPr/>
          </p:nvSpPr>
          <p:spPr>
            <a:xfrm>
              <a:off x="7912317" y="3249961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endParaRPr lang="zh-CN" alt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D81CE7B6-5B8C-D8A6-1103-DD4596E4BED2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5869368" y="4856984"/>
              <a:ext cx="94932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7B0460A6-F3EA-7C2A-088D-5AADE7C7CBE2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7538697" y="4856984"/>
              <a:ext cx="94932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CD7952D4-F0A1-2ACD-23DA-EEDC5BD43FDE}"/>
                </a:ext>
              </a:extLst>
            </p:cNvPr>
            <p:cNvCxnSpPr>
              <a:cxnSpLocks/>
              <a:stCxn id="8" idx="6"/>
              <a:endCxn id="6" idx="2"/>
            </p:cNvCxnSpPr>
            <p:nvPr/>
          </p:nvCxnSpPr>
          <p:spPr>
            <a:xfrm flipV="1">
              <a:off x="9208026" y="4856983"/>
              <a:ext cx="949329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6214ADDB-BEB0-AB8B-327B-F03B1DB9F16D}"/>
                </a:ext>
              </a:extLst>
            </p:cNvPr>
            <p:cNvCxnSpPr>
              <a:cxnSpLocks/>
              <a:stCxn id="7" idx="7"/>
              <a:endCxn id="9" idx="3"/>
            </p:cNvCxnSpPr>
            <p:nvPr/>
          </p:nvCxnSpPr>
          <p:spPr>
            <a:xfrm flipV="1">
              <a:off x="7433255" y="3864519"/>
              <a:ext cx="584504" cy="7379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2A4AF9D6-F3AE-25A0-B8E1-B08744A1AFC2}"/>
                </a:ext>
              </a:extLst>
            </p:cNvPr>
            <p:cNvSpPr/>
            <p:nvPr/>
          </p:nvSpPr>
          <p:spPr>
            <a:xfrm>
              <a:off x="5395566" y="5147287"/>
              <a:ext cx="5316842" cy="643716"/>
            </a:xfrm>
            <a:custGeom>
              <a:avLst/>
              <a:gdLst>
                <a:gd name="connsiteX0" fmla="*/ 5316842 w 5316842"/>
                <a:gd name="connsiteY0" fmla="*/ 0 h 805399"/>
                <a:gd name="connsiteX1" fmla="*/ 2531253 w 5316842"/>
                <a:gd name="connsiteY1" fmla="*/ 805398 h 805399"/>
                <a:gd name="connsiteX2" fmla="*/ 0 w 5316842"/>
                <a:gd name="connsiteY2" fmla="*/ 6055 h 80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16842" h="805399">
                  <a:moveTo>
                    <a:pt x="5316842" y="0"/>
                  </a:moveTo>
                  <a:cubicBezTo>
                    <a:pt x="4367117" y="402194"/>
                    <a:pt x="3417393" y="804389"/>
                    <a:pt x="2531253" y="805398"/>
                  </a:cubicBezTo>
                  <a:cubicBezTo>
                    <a:pt x="1645113" y="806407"/>
                    <a:pt x="503626" y="182678"/>
                    <a:pt x="0" y="6055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69" name="Rectangle 2">
              <a:extLst>
                <a:ext uri="{FF2B5EF4-FFF2-40B4-BE49-F238E27FC236}">
                  <a16:creationId xmlns:a16="http://schemas.microsoft.com/office/drawing/2014/main" id="{BE0F90E8-E76D-A760-2C84-50B5580DE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1727" y="4362802"/>
              <a:ext cx="695654" cy="479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1.0</a:t>
              </a:r>
            </a:p>
          </p:txBody>
        </p:sp>
        <p:sp>
          <p:nvSpPr>
            <p:cNvPr id="70" name="Rectangle 2">
              <a:extLst>
                <a:ext uri="{FF2B5EF4-FFF2-40B4-BE49-F238E27FC236}">
                  <a16:creationId xmlns:a16="http://schemas.microsoft.com/office/drawing/2014/main" id="{8A4924FD-FB18-93D1-37FF-680EC03A0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0871" y="3774534"/>
              <a:ext cx="695654" cy="479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0.6</a:t>
              </a:r>
            </a:p>
          </p:txBody>
        </p:sp>
        <p:sp>
          <p:nvSpPr>
            <p:cNvPr id="71" name="Rectangle 2">
              <a:extLst>
                <a:ext uri="{FF2B5EF4-FFF2-40B4-BE49-F238E27FC236}">
                  <a16:creationId xmlns:a16="http://schemas.microsoft.com/office/drawing/2014/main" id="{59E7C62C-ABA8-234E-8541-A33B5F1E9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698" y="5779646"/>
              <a:ext cx="695654" cy="479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1.0</a:t>
              </a:r>
            </a:p>
          </p:txBody>
        </p:sp>
        <p:sp>
          <p:nvSpPr>
            <p:cNvPr id="72" name="Rectangle 2">
              <a:extLst>
                <a:ext uri="{FF2B5EF4-FFF2-40B4-BE49-F238E27FC236}">
                  <a16:creationId xmlns:a16="http://schemas.microsoft.com/office/drawing/2014/main" id="{8C870545-2D85-8EC0-FC25-FCA978674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4863" y="4362800"/>
              <a:ext cx="695654" cy="479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1.0</a:t>
              </a:r>
            </a:p>
          </p:txBody>
        </p:sp>
        <p:sp>
          <p:nvSpPr>
            <p:cNvPr id="73" name="Rectangle 2">
              <a:extLst>
                <a:ext uri="{FF2B5EF4-FFF2-40B4-BE49-F238E27FC236}">
                  <a16:creationId xmlns:a16="http://schemas.microsoft.com/office/drawing/2014/main" id="{C3215A17-40D0-2033-542F-6EBF589FD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6578" y="4346525"/>
              <a:ext cx="695654" cy="479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0.4</a:t>
              </a:r>
            </a:p>
          </p:txBody>
        </p:sp>
        <p:sp>
          <p:nvSpPr>
            <p:cNvPr id="74" name="Rectangle 2">
              <a:extLst>
                <a:ext uri="{FF2B5EF4-FFF2-40B4-BE49-F238E27FC236}">
                  <a16:creationId xmlns:a16="http://schemas.microsoft.com/office/drawing/2014/main" id="{1A7916F1-B3E0-A557-4133-1BD6BD2D1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2094" y="2735535"/>
              <a:ext cx="695654" cy="479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1.0</a:t>
              </a:r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DC26EC99-3755-D0A2-9CEB-FF18B092F148}"/>
                </a:ext>
              </a:extLst>
            </p:cNvPr>
            <p:cNvSpPr/>
            <p:nvPr/>
          </p:nvSpPr>
          <p:spPr>
            <a:xfrm>
              <a:off x="6818697" y="2767124"/>
              <a:ext cx="1362190" cy="1796926"/>
            </a:xfrm>
            <a:custGeom>
              <a:avLst/>
              <a:gdLst>
                <a:gd name="connsiteX0" fmla="*/ 1480211 w 1480211"/>
                <a:gd name="connsiteY0" fmla="*/ 484754 h 1744324"/>
                <a:gd name="connsiteX1" fmla="*/ 904926 w 1480211"/>
                <a:gd name="connsiteY1" fmla="*/ 303 h 1744324"/>
                <a:gd name="connsiteX2" fmla="*/ 32915 w 1480211"/>
                <a:gd name="connsiteY2" fmla="*/ 436309 h 1744324"/>
                <a:gd name="connsiteX3" fmla="*/ 184306 w 1480211"/>
                <a:gd name="connsiteY3" fmla="*/ 1744324 h 174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211" h="1744324">
                  <a:moveTo>
                    <a:pt x="1480211" y="484754"/>
                  </a:moveTo>
                  <a:cubicBezTo>
                    <a:pt x="1313176" y="246565"/>
                    <a:pt x="1146142" y="8377"/>
                    <a:pt x="904926" y="303"/>
                  </a:cubicBezTo>
                  <a:cubicBezTo>
                    <a:pt x="663710" y="-7771"/>
                    <a:pt x="153018" y="145639"/>
                    <a:pt x="32915" y="436309"/>
                  </a:cubicBezTo>
                  <a:cubicBezTo>
                    <a:pt x="-87188" y="726979"/>
                    <a:pt x="158065" y="1529349"/>
                    <a:pt x="184306" y="1744324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</p:grpSp>
      <p:sp>
        <p:nvSpPr>
          <p:cNvPr id="2" name="Rectangle 2">
            <a:extLst>
              <a:ext uri="{FF2B5EF4-FFF2-40B4-BE49-F238E27FC236}">
                <a16:creationId xmlns:a16="http://schemas.microsoft.com/office/drawing/2014/main" id="{B2F1F720-E3E0-3338-1D42-E1BBDC68A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10" y="1736485"/>
            <a:ext cx="7679319" cy="1951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We just need to find the average number of </a:t>
            </a:r>
            <a:r>
              <a:rPr lang="en-US" altLang="zh-CN" sz="2800" b="1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bb</a:t>
            </a: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 OR </a:t>
            </a:r>
            <a:r>
              <a:rPr lang="en-US" altLang="zh-CN" sz="2800" b="1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ee</a:t>
            </a: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 states in the sequence (as all sentences must have 1 </a:t>
            </a:r>
            <a:r>
              <a:rPr lang="en-US" altLang="zh-CN" sz="2800" b="1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bb</a:t>
            </a: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 and 1 </a:t>
            </a:r>
            <a:r>
              <a:rPr lang="en-US" altLang="zh-CN" sz="2800" b="1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ee</a:t>
            </a: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E6B9838-D3A8-815B-1333-E9CC08A2991D}"/>
                  </a:ext>
                </a:extLst>
              </p:cNvPr>
              <p:cNvSpPr txBox="1"/>
              <p:nvPr/>
            </p:nvSpPr>
            <p:spPr>
              <a:xfrm>
                <a:off x="219818" y="4249567"/>
                <a:ext cx="4479652" cy="22015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  <m:t>𝑏𝑏</m:t>
                          </m:r>
                        </m:e>
                      </m:d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it-IT" altLang="zh-CN" sz="2800" i="1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  <m:t>𝑒𝑒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  <m:t>7</m:t>
                          </m:r>
                        </m:den>
                      </m:f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US" altLang="zh-CN" sz="2800" b="0" dirty="0">
                  <a:solidFill>
                    <a:schemeClr val="tx1"/>
                  </a:solidFill>
                  <a:ea typeface="Gadugi" panose="020B0502040204020203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it-IT" altLang="zh-CN" sz="2800" i="1" smtClean="0"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it-IT" altLang="zh-CN" sz="2800" i="1" smtClean="0">
                                  <a:latin typeface="Cambria Math" panose="02040503050406030204" pitchFamily="18" charset="0"/>
                                  <a:ea typeface="Gadugi" panose="020B0502040204020203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it-IT" altLang="zh-CN" sz="2800" i="1">
                                  <a:latin typeface="Cambria Math" panose="02040503050406030204" pitchFamily="18" charset="0"/>
                                  <a:ea typeface="Gadugi" panose="020B0502040204020203" pitchFamily="34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Gadugi" panose="020B0502040204020203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Gadugi" panose="020B0502040204020203" pitchFamily="34" charset="0"/>
                                      <a:cs typeface="Arial" panose="020B0604020202020204" pitchFamily="34" charset="0"/>
                                    </a:rPr>
                                    <m:t>𝑏𝑏</m:t>
                                  </m:r>
                                </m:e>
                              </m:d>
                            </m:e>
                          </m:acc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altLang="zh-CN" sz="2800" i="1"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Gadugi" panose="020B0502040204020203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Gadugi" panose="020B0502040204020203" pitchFamily="34" charset="0"/>
                                  <a:cs typeface="Arial" panose="020B0604020202020204" pitchFamily="34" charset="0"/>
                                </a:rPr>
                                <m:t>𝑏𝑏</m:t>
                              </m:r>
                            </m:e>
                          </m:d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7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US" altLang="zh-CN" sz="2800" dirty="0"/>
              </a:p>
              <a:p>
                <a:endParaRPr lang="en-US" altLang="zh-CN" sz="28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E6B9838-D3A8-815B-1333-E9CC08A29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18" y="4249567"/>
                <a:ext cx="4479652" cy="22015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2">
            <a:extLst>
              <a:ext uri="{FF2B5EF4-FFF2-40B4-BE49-F238E27FC236}">
                <a16:creationId xmlns:a16="http://schemas.microsoft.com/office/drawing/2014/main" id="{44762CC8-4162-E078-ACA2-A556DBFA8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4449" y="4204383"/>
            <a:ext cx="7237242" cy="65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Remember </a:t>
            </a:r>
            <a:r>
              <a:rPr lang="en-US" altLang="zh-CN" sz="2800" b="1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bb</a:t>
            </a: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 and </a:t>
            </a:r>
            <a:r>
              <a:rPr lang="en-US" altLang="zh-CN" sz="2800" b="1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ee</a:t>
            </a: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 don’t count as words: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60FC2B6-3EFC-6C30-58C7-27132B3EA981}"/>
                  </a:ext>
                </a:extLst>
              </p:cNvPr>
              <p:cNvSpPr txBox="1"/>
              <p:nvPr/>
            </p:nvSpPr>
            <p:spPr>
              <a:xfrm>
                <a:off x="6170125" y="5263008"/>
                <a:ext cx="4479652" cy="5854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𝐿</m:t>
                      </m:r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it-IT" altLang="zh-CN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it-IT" altLang="zh-CN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Gadugi" panose="020B0502040204020203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it-IT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Gadugi" panose="020B0502040204020203" pitchFamily="34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Gadugi" panose="020B0502040204020203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Gadugi" panose="020B0502040204020203" pitchFamily="34" charset="0"/>
                                      <a:cs typeface="Arial" panose="020B0604020202020204" pitchFamily="34" charset="0"/>
                                    </a:rPr>
                                    <m:t>𝑏𝑏</m:t>
                                  </m:r>
                                </m:e>
                              </m:d>
                            </m:e>
                          </m:acc>
                        </m:e>
                      </m:d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−2=5</m:t>
                      </m:r>
                      <m:r>
                        <a:rPr lang="en-US" altLang="zh-CN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US" altLang="zh-CN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60FC2B6-3EFC-6C30-58C7-27132B3EA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125" y="5263008"/>
                <a:ext cx="4479652" cy="5854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191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03B63-3B14-51DA-AF77-04FCF6FC6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D2693E-BE60-D9D8-0E71-3AF33B144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144" y="2967335"/>
            <a:ext cx="824171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QUIZ 03</a:t>
            </a:r>
          </a:p>
        </p:txBody>
      </p:sp>
    </p:spTree>
    <p:extLst>
      <p:ext uri="{BB962C8B-B14F-4D97-AF65-F5344CB8AC3E}">
        <p14:creationId xmlns:p14="http://schemas.microsoft.com/office/powerpoint/2010/main" val="4219979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4DAE2-EA34-5C6F-C069-0458AB71C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AB5F28-D0B0-A985-526F-76CDF1DCF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138" y="497027"/>
            <a:ext cx="824171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QUIZ 03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909F160-7DFF-E31E-B459-436F9BC3B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617" y="1554288"/>
            <a:ext cx="11620751" cy="2598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ts val="4000"/>
              </a:lnSpc>
              <a:buAutoNum type="arabicPeriod"/>
            </a:pPr>
            <a:r>
              <a:rPr lang="en-US" altLang="zh-CN" sz="2400" b="1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What is required to create a good ensemble?</a:t>
            </a:r>
          </a:p>
          <a:p>
            <a:pPr marL="457200" indent="-457200">
              <a:lnSpc>
                <a:spcPts val="4000"/>
              </a:lnSpc>
              <a:buAutoNum type="alphaLcParenBoth"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Some independence between members of the ensemble.</a:t>
            </a:r>
          </a:p>
          <a:p>
            <a:pPr marL="457200" indent="-457200">
              <a:lnSpc>
                <a:spcPts val="4000"/>
              </a:lnSpc>
              <a:buAutoNum type="alphaLcParenBoth"/>
            </a:pPr>
            <a:r>
              <a:rPr lang="en-US" altLang="zh-CN" sz="24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A data resampling technique to train members of the ensemble.</a:t>
            </a:r>
          </a:p>
          <a:p>
            <a:pPr marL="457200" indent="-457200">
              <a:lnSpc>
                <a:spcPts val="4000"/>
              </a:lnSpc>
              <a:buAutoNum type="alphaLcParenBoth"/>
            </a:pPr>
            <a:r>
              <a:rPr lang="en-US" altLang="zh-CN" sz="24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Strong individual learners in the ensemble.</a:t>
            </a:r>
          </a:p>
          <a:p>
            <a:pPr marL="457200" indent="-457200">
              <a:lnSpc>
                <a:spcPts val="4000"/>
              </a:lnSpc>
              <a:buAutoNum type="alphaLcParenBoth"/>
            </a:pPr>
            <a:r>
              <a:rPr lang="en-US" altLang="zh-CN" sz="24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Weak individual learners in the ensemble.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76B1E0-749D-3B8C-A0A2-1ED9D4D72B5D}"/>
              </a:ext>
            </a:extLst>
          </p:cNvPr>
          <p:cNvSpPr txBox="1"/>
          <p:nvPr/>
        </p:nvSpPr>
        <p:spPr>
          <a:xfrm>
            <a:off x="5720548" y="4934380"/>
            <a:ext cx="4356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, where </a:t>
            </a:r>
            <a:r>
              <a:rPr lang="el-GR" altLang="zh-CN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ρ</a:t>
            </a:r>
            <a:r>
              <a:rPr lang="en-US" altLang="zh-CN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 is the correlation factor</a:t>
            </a: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19E2ED8-6D88-516F-CA47-5B54BF51B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787030"/>
              </p:ext>
            </p:extLst>
          </p:nvPr>
        </p:nvGraphicFramePr>
        <p:xfrm>
          <a:off x="9034998" y="587852"/>
          <a:ext cx="26267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699">
                  <a:extLst>
                    <a:ext uri="{9D8B030D-6E8A-4147-A177-3AD203B41FA5}">
                      <a16:colId xmlns:a16="http://schemas.microsoft.com/office/drawing/2014/main" val="4022499809"/>
                    </a:ext>
                  </a:extLst>
                </a:gridCol>
                <a:gridCol w="656699">
                  <a:extLst>
                    <a:ext uri="{9D8B030D-6E8A-4147-A177-3AD203B41FA5}">
                      <a16:colId xmlns:a16="http://schemas.microsoft.com/office/drawing/2014/main" val="221088532"/>
                    </a:ext>
                  </a:extLst>
                </a:gridCol>
                <a:gridCol w="656699">
                  <a:extLst>
                    <a:ext uri="{9D8B030D-6E8A-4147-A177-3AD203B41FA5}">
                      <a16:colId xmlns:a16="http://schemas.microsoft.com/office/drawing/2014/main" val="4021448196"/>
                    </a:ext>
                  </a:extLst>
                </a:gridCol>
                <a:gridCol w="656699">
                  <a:extLst>
                    <a:ext uri="{9D8B030D-6E8A-4147-A177-3AD203B41FA5}">
                      <a16:colId xmlns:a16="http://schemas.microsoft.com/office/drawing/2014/main" val="3887016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37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04980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122C3F05-2A60-1797-20E3-739231A31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796" y="4784065"/>
            <a:ext cx="3602752" cy="66996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ACA367C-C87B-2E84-D73E-D9D19633BE82}"/>
              </a:ext>
            </a:extLst>
          </p:cNvPr>
          <p:cNvSpPr txBox="1"/>
          <p:nvPr/>
        </p:nvSpPr>
        <p:spPr>
          <a:xfrm>
            <a:off x="2117796" y="5604341"/>
            <a:ext cx="7443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Data resampling is not necessary (random forest uses random features)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6138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46252-4821-E859-3B74-1B98AA80A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1A09772F-FDD2-5C7A-2A56-27AFE16A6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621" y="1420357"/>
            <a:ext cx="11620751" cy="413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2. Which of these does not describe an ensemble technique?</a:t>
            </a:r>
          </a:p>
          <a:p>
            <a:pPr marL="457200" indent="-457200">
              <a:lnSpc>
                <a:spcPts val="4000"/>
              </a:lnSpc>
              <a:buAutoNum type="alphaLcParenBoth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For each learner, change the weights of the different samples, pushing the learning to form a different decision boundary.</a:t>
            </a:r>
          </a:p>
          <a:p>
            <a:pPr marL="457200" indent="-457200">
              <a:lnSpc>
                <a:spcPts val="4000"/>
              </a:lnSpc>
              <a:buAutoNum type="alphaLcParenBoth"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each learner, find the principal components of the dataset and drop low variance features.</a:t>
            </a:r>
          </a:p>
          <a:p>
            <a:pPr marL="457200" indent="-457200">
              <a:lnSpc>
                <a:spcPts val="4000"/>
              </a:lnSpc>
              <a:buAutoNum type="alphaLcParenBoth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For each learner, resample observed samples with replacement, changing the data distribution.</a:t>
            </a:r>
          </a:p>
          <a:p>
            <a:pPr marL="457200" indent="-457200">
              <a:lnSpc>
                <a:spcPts val="4000"/>
              </a:lnSpc>
              <a:buAutoNum type="alphaLcParenBoth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For each learner, select a subset of columns, randomly dropping features.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AFFCB88-2C05-76AE-C8D0-9545E9AED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724116"/>
              </p:ext>
            </p:extLst>
          </p:nvPr>
        </p:nvGraphicFramePr>
        <p:xfrm>
          <a:off x="9034998" y="587852"/>
          <a:ext cx="26267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699">
                  <a:extLst>
                    <a:ext uri="{9D8B030D-6E8A-4147-A177-3AD203B41FA5}">
                      <a16:colId xmlns:a16="http://schemas.microsoft.com/office/drawing/2014/main" val="4022499809"/>
                    </a:ext>
                  </a:extLst>
                </a:gridCol>
                <a:gridCol w="656699">
                  <a:extLst>
                    <a:ext uri="{9D8B030D-6E8A-4147-A177-3AD203B41FA5}">
                      <a16:colId xmlns:a16="http://schemas.microsoft.com/office/drawing/2014/main" val="221088532"/>
                    </a:ext>
                  </a:extLst>
                </a:gridCol>
                <a:gridCol w="656699">
                  <a:extLst>
                    <a:ext uri="{9D8B030D-6E8A-4147-A177-3AD203B41FA5}">
                      <a16:colId xmlns:a16="http://schemas.microsoft.com/office/drawing/2014/main" val="4021448196"/>
                    </a:ext>
                  </a:extLst>
                </a:gridCol>
                <a:gridCol w="656699">
                  <a:extLst>
                    <a:ext uri="{9D8B030D-6E8A-4147-A177-3AD203B41FA5}">
                      <a16:colId xmlns:a16="http://schemas.microsoft.com/office/drawing/2014/main" val="3887016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37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0498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02036FA1-ED1E-ED5A-E820-593F916A3B11}"/>
              </a:ext>
            </a:extLst>
          </p:cNvPr>
          <p:cNvSpPr txBox="1"/>
          <p:nvPr/>
        </p:nvSpPr>
        <p:spPr>
          <a:xfrm>
            <a:off x="7191053" y="2601450"/>
            <a:ext cx="1317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AdaBoost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D8E79ED-B23C-AD20-C27D-F8661564C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142" y="497027"/>
            <a:ext cx="824171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QUIZ 03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364FDC-79E3-E6A6-72E4-F03792754263}"/>
              </a:ext>
            </a:extLst>
          </p:cNvPr>
          <p:cNvSpPr txBox="1"/>
          <p:nvPr/>
        </p:nvSpPr>
        <p:spPr>
          <a:xfrm>
            <a:off x="3310405" y="4637151"/>
            <a:ext cx="1317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Bagging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BA595E-43FE-731B-634C-CA5F3A4D9CCE}"/>
              </a:ext>
            </a:extLst>
          </p:cNvPr>
          <p:cNvSpPr txBox="1"/>
          <p:nvPr/>
        </p:nvSpPr>
        <p:spPr>
          <a:xfrm>
            <a:off x="9385210" y="5703482"/>
            <a:ext cx="1805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Random Forest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224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7CB63-50D7-65D3-A59A-99472DF4F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96FE505-D5BC-B0C2-64BC-1AB71DCE4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615" y="1420357"/>
            <a:ext cx="11620751" cy="4650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3. Which of these statements about ensemble techniques and the bias- variance trade-off is false?</a:t>
            </a:r>
          </a:p>
          <a:p>
            <a:pPr marL="457200" indent="-457200">
              <a:lnSpc>
                <a:spcPts val="4000"/>
              </a:lnSpc>
              <a:buAutoNum type="alphaLcParenBoth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Bagging reduces the variance of the training dataset for each ensemble member.</a:t>
            </a:r>
          </a:p>
          <a:p>
            <a:pPr marL="457200" indent="-457200">
              <a:lnSpc>
                <a:spcPts val="4000"/>
              </a:lnSpc>
              <a:buAutoNum type="alphaLcParenBoth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Boosting can ensemble </a:t>
            </a:r>
            <a:r>
              <a:rPr lang="en-US" altLang="zh-CN" sz="2400" u="sng" dirty="0">
                <a:latin typeface="Arial" panose="020B0604020202020204" pitchFamily="34" charset="0"/>
                <a:cs typeface="Arial" panose="020B0604020202020204" pitchFamily="34" charset="0"/>
              </a:rPr>
              <a:t>high-bias models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to draw complex decision boundaries within datasets that have high variance.</a:t>
            </a:r>
          </a:p>
          <a:p>
            <a:pPr marL="457200" indent="-457200">
              <a:lnSpc>
                <a:spcPts val="4000"/>
              </a:lnSpc>
              <a:buAutoNum type="alphaLcParenBoth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Random forests reduce the variance of the training dataset for each ensemble member.</a:t>
            </a:r>
          </a:p>
          <a:p>
            <a:pPr marL="457200" indent="-457200">
              <a:lnSpc>
                <a:spcPts val="4000"/>
              </a:lnSpc>
              <a:buAutoNum type="alphaLcParenBoth"/>
            </a:pPr>
            <a:r>
              <a:rPr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Adaboost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works best with </a:t>
            </a:r>
            <a:r>
              <a:rPr lang="en-US" altLang="zh-CN" sz="240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strong learners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that already capture the variance of the dataset on their own.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F8F6B41-2C39-502A-4F2C-E0700536F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136" y="497027"/>
            <a:ext cx="824171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QUIZ 03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5D6DD70-2370-ACE0-B22E-643C4524C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110237"/>
              </p:ext>
            </p:extLst>
          </p:nvPr>
        </p:nvGraphicFramePr>
        <p:xfrm>
          <a:off x="9034998" y="587852"/>
          <a:ext cx="26267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699">
                  <a:extLst>
                    <a:ext uri="{9D8B030D-6E8A-4147-A177-3AD203B41FA5}">
                      <a16:colId xmlns:a16="http://schemas.microsoft.com/office/drawing/2014/main" val="4022499809"/>
                    </a:ext>
                  </a:extLst>
                </a:gridCol>
                <a:gridCol w="656699">
                  <a:extLst>
                    <a:ext uri="{9D8B030D-6E8A-4147-A177-3AD203B41FA5}">
                      <a16:colId xmlns:a16="http://schemas.microsoft.com/office/drawing/2014/main" val="221088532"/>
                    </a:ext>
                  </a:extLst>
                </a:gridCol>
                <a:gridCol w="656699">
                  <a:extLst>
                    <a:ext uri="{9D8B030D-6E8A-4147-A177-3AD203B41FA5}">
                      <a16:colId xmlns:a16="http://schemas.microsoft.com/office/drawing/2014/main" val="4021448196"/>
                    </a:ext>
                  </a:extLst>
                </a:gridCol>
                <a:gridCol w="656699">
                  <a:extLst>
                    <a:ext uri="{9D8B030D-6E8A-4147-A177-3AD203B41FA5}">
                      <a16:colId xmlns:a16="http://schemas.microsoft.com/office/drawing/2014/main" val="3887016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37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04980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3A604A3D-3997-B8A1-A657-2FE16604A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303" y="5784571"/>
            <a:ext cx="3602752" cy="66996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6C866AB-1B08-A7D0-0395-9492C469A3A1}"/>
              </a:ext>
            </a:extLst>
          </p:cNvPr>
          <p:cNvSpPr txBox="1"/>
          <p:nvPr/>
        </p:nvSpPr>
        <p:spPr>
          <a:xfrm>
            <a:off x="3110919" y="6176307"/>
            <a:ext cx="7443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Easy to overfit on strong learners.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023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E58B7-3613-136C-88FA-1E51400C7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981F756-3358-677A-21BE-BD7229521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615" y="1511182"/>
            <a:ext cx="11620751" cy="4650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4. Which of these statements about (regular, not hidden) Markov models is false?</a:t>
            </a:r>
          </a:p>
          <a:p>
            <a:pPr marL="457200" indent="-457200">
              <a:lnSpc>
                <a:spcPts val="4000"/>
              </a:lnSpc>
              <a:buAutoNum type="alphaLcParenBoth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CN" sz="2400" u="sng" dirty="0">
                <a:latin typeface="Arial" panose="020B0604020202020204" pitchFamily="34" charset="0"/>
                <a:cs typeface="Arial" panose="020B0604020202020204" pitchFamily="34" charset="0"/>
              </a:rPr>
              <a:t>time-invariant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markov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model only looks at the-chain of events within a finite number of steps.</a:t>
            </a:r>
          </a:p>
          <a:p>
            <a:pPr marL="457200" indent="-457200">
              <a:lnSpc>
                <a:spcPts val="4000"/>
              </a:lnSpc>
              <a:buAutoNum type="alphaLcParenBoth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CN" sz="2400" u="sng" dirty="0">
                <a:latin typeface="Arial" panose="020B0604020202020204" pitchFamily="34" charset="0"/>
                <a:cs typeface="Arial" panose="020B0604020202020204" pitchFamily="34" charset="0"/>
              </a:rPr>
              <a:t>0-gram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Markov chain prediction has no dependency upon past tokens.</a:t>
            </a:r>
          </a:p>
          <a:p>
            <a:pPr marL="457200" indent="-457200">
              <a:lnSpc>
                <a:spcPts val="4000"/>
              </a:lnSpc>
              <a:buAutoNum type="alphaLcParenBoth"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n-gram models with larger n takes more computation, but not more space or data.</a:t>
            </a:r>
          </a:p>
          <a:p>
            <a:pPr marL="457200" indent="-457200">
              <a:lnSpc>
                <a:spcPts val="4000"/>
              </a:lnSpc>
              <a:buAutoNum type="alphaLcParenBoth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As the length of n-grams grow, the training data required to fill the transition matrix rapidly grows.</a:t>
            </a:r>
            <a:endParaRPr lang="en-US" altLang="zh-CN" sz="2400" dirty="0">
              <a:latin typeface="Arial" panose="020B0604020202020204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5B26651-5AE1-7024-0BA4-3953B3406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056406"/>
              </p:ext>
            </p:extLst>
          </p:nvPr>
        </p:nvGraphicFramePr>
        <p:xfrm>
          <a:off x="9034998" y="587852"/>
          <a:ext cx="26267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699">
                  <a:extLst>
                    <a:ext uri="{9D8B030D-6E8A-4147-A177-3AD203B41FA5}">
                      <a16:colId xmlns:a16="http://schemas.microsoft.com/office/drawing/2014/main" val="4022499809"/>
                    </a:ext>
                  </a:extLst>
                </a:gridCol>
                <a:gridCol w="656699">
                  <a:extLst>
                    <a:ext uri="{9D8B030D-6E8A-4147-A177-3AD203B41FA5}">
                      <a16:colId xmlns:a16="http://schemas.microsoft.com/office/drawing/2014/main" val="221088532"/>
                    </a:ext>
                  </a:extLst>
                </a:gridCol>
                <a:gridCol w="656699">
                  <a:extLst>
                    <a:ext uri="{9D8B030D-6E8A-4147-A177-3AD203B41FA5}">
                      <a16:colId xmlns:a16="http://schemas.microsoft.com/office/drawing/2014/main" val="4021448196"/>
                    </a:ext>
                  </a:extLst>
                </a:gridCol>
                <a:gridCol w="656699">
                  <a:extLst>
                    <a:ext uri="{9D8B030D-6E8A-4147-A177-3AD203B41FA5}">
                      <a16:colId xmlns:a16="http://schemas.microsoft.com/office/drawing/2014/main" val="3887016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37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04980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B77C15DA-73E9-4F04-B5CF-0C3315770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136" y="497027"/>
            <a:ext cx="824171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QUIZ 03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3F0278-4A7C-B004-2ED7-D0605623A878}"/>
              </a:ext>
            </a:extLst>
          </p:cNvPr>
          <p:cNvSpPr txBox="1"/>
          <p:nvPr/>
        </p:nvSpPr>
        <p:spPr>
          <a:xfrm>
            <a:off x="3303337" y="3177722"/>
            <a:ext cx="1068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N-gram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D71B55-FFBE-06BE-4A67-790A5AF42857}"/>
              </a:ext>
            </a:extLst>
          </p:cNvPr>
          <p:cNvSpPr txBox="1"/>
          <p:nvPr/>
        </p:nvSpPr>
        <p:spPr>
          <a:xfrm>
            <a:off x="3122668" y="4722917"/>
            <a:ext cx="2973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scales exponentially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6A96F8-A4D2-DD5A-DA1F-5B3E1BF7EA85}"/>
              </a:ext>
            </a:extLst>
          </p:cNvPr>
          <p:cNvSpPr txBox="1"/>
          <p:nvPr/>
        </p:nvSpPr>
        <p:spPr>
          <a:xfrm>
            <a:off x="2160185" y="6327456"/>
            <a:ext cx="7443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Assume 3-grams with 5 states, then the number of paths is 5^3=125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400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06D4F-DDD1-79F7-1A48-80F4ABB97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2DE8D12-A31A-F6AE-0C96-017E1C770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621" y="1735636"/>
            <a:ext cx="11620751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5. Which of these statements about a hidden Markov model with 3 hidden states and a vocabulary of 5 observable tokens is true?</a:t>
            </a:r>
          </a:p>
          <a:p>
            <a:pPr marL="457200" indent="-457200">
              <a:lnSpc>
                <a:spcPts val="4000"/>
              </a:lnSpc>
              <a:buAutoNum type="alphaLcParenBoth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transition matrix, A, is size 3x5.</a:t>
            </a:r>
          </a:p>
          <a:p>
            <a:pPr marL="457200" indent="-457200">
              <a:lnSpc>
                <a:spcPts val="4000"/>
              </a:lnSpc>
              <a:buAutoNum type="alphaLcParenBoth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The emission matrix, B, is size 5x5.</a:t>
            </a:r>
          </a:p>
          <a:p>
            <a:pPr marL="457200" indent="-457200">
              <a:lnSpc>
                <a:spcPts val="4000"/>
              </a:lnSpc>
              <a:buAutoNum type="alphaLcParenBoth"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parameters of the HMM can be trained with the EM algorithm.</a:t>
            </a:r>
          </a:p>
          <a:p>
            <a:pPr marL="457200" indent="-457200">
              <a:lnSpc>
                <a:spcPts val="4000"/>
              </a:lnSpc>
              <a:buAutoNum type="alphaLcParenBoth"/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B and C are both true.</a:t>
            </a:r>
            <a:endParaRPr lang="en-US" altLang="zh-CN" sz="2400" dirty="0">
              <a:latin typeface="Arial" panose="020B0604020202020204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CAEE000-267F-57ED-6BC8-7E69E49BB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599367"/>
              </p:ext>
            </p:extLst>
          </p:nvPr>
        </p:nvGraphicFramePr>
        <p:xfrm>
          <a:off x="9034998" y="587852"/>
          <a:ext cx="26267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699">
                  <a:extLst>
                    <a:ext uri="{9D8B030D-6E8A-4147-A177-3AD203B41FA5}">
                      <a16:colId xmlns:a16="http://schemas.microsoft.com/office/drawing/2014/main" val="4022499809"/>
                    </a:ext>
                  </a:extLst>
                </a:gridCol>
                <a:gridCol w="656699">
                  <a:extLst>
                    <a:ext uri="{9D8B030D-6E8A-4147-A177-3AD203B41FA5}">
                      <a16:colId xmlns:a16="http://schemas.microsoft.com/office/drawing/2014/main" val="221088532"/>
                    </a:ext>
                  </a:extLst>
                </a:gridCol>
                <a:gridCol w="656699">
                  <a:extLst>
                    <a:ext uri="{9D8B030D-6E8A-4147-A177-3AD203B41FA5}">
                      <a16:colId xmlns:a16="http://schemas.microsoft.com/office/drawing/2014/main" val="4021448196"/>
                    </a:ext>
                  </a:extLst>
                </a:gridCol>
                <a:gridCol w="656699">
                  <a:extLst>
                    <a:ext uri="{9D8B030D-6E8A-4147-A177-3AD203B41FA5}">
                      <a16:colId xmlns:a16="http://schemas.microsoft.com/office/drawing/2014/main" val="38870167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537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04980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B597CA54-C918-990B-58C5-3152CC8D9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142" y="497027"/>
            <a:ext cx="824171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QUIZ 03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002E74-E71A-A97B-ABE1-53BB72A4EB35}"/>
              </a:ext>
            </a:extLst>
          </p:cNvPr>
          <p:cNvSpPr txBox="1"/>
          <p:nvPr/>
        </p:nvSpPr>
        <p:spPr>
          <a:xfrm>
            <a:off x="2151261" y="5292447"/>
            <a:ext cx="7210742" cy="879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ransition matrix: probabilities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transiting to the next state.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Emission matrix: probabilities of all states during different time steps.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149F7E-0FF9-0196-DD84-571835945C6C}"/>
              </a:ext>
            </a:extLst>
          </p:cNvPr>
          <p:cNvSpPr txBox="1"/>
          <p:nvPr/>
        </p:nvSpPr>
        <p:spPr>
          <a:xfrm>
            <a:off x="5756632" y="3374499"/>
            <a:ext cx="1202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3x5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758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E2234FD5-8644-AFED-69D4-D495670AA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144" y="497027"/>
            <a:ext cx="824171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QUIZ 03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E137DB-F0ED-8621-E0AA-DB1CA87BA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0000">
            <a:off x="-1" y="1714589"/>
            <a:ext cx="12192000" cy="3428822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EE823F03-32E8-0AC2-1FCC-2D31E6EA8292}"/>
              </a:ext>
            </a:extLst>
          </p:cNvPr>
          <p:cNvGrpSpPr/>
          <p:nvPr/>
        </p:nvGrpSpPr>
        <p:grpSpPr>
          <a:xfrm>
            <a:off x="3428035" y="5369343"/>
            <a:ext cx="4660259" cy="1107995"/>
            <a:chOff x="3559773" y="1373952"/>
            <a:chExt cx="4660259" cy="1107995"/>
          </a:xfrm>
        </p:grpSpPr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C9F8E5D5-CE48-2220-E8C2-11DFE93F86E3}"/>
                </a:ext>
              </a:extLst>
            </p:cNvPr>
            <p:cNvCxnSpPr>
              <a:cxnSpLocks/>
            </p:cNvCxnSpPr>
            <p:nvPr/>
          </p:nvCxnSpPr>
          <p:spPr>
            <a:xfrm>
              <a:off x="4211205" y="2112615"/>
              <a:ext cx="400882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5D1BCA90-500F-E324-D7CE-BC82ED2FB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9773" y="1785396"/>
              <a:ext cx="476832" cy="547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altLang="zh-CN" sz="24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26329837-F07F-712F-9C9E-86D664F4F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695" y="2112615"/>
              <a:ext cx="400882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0                  1                  2</a:t>
              </a:r>
            </a:p>
          </p:txBody>
        </p:sp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B63B781A-1C4E-0D2B-8F5C-7B0B803F9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694" y="1691931"/>
              <a:ext cx="400882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A(-1)            B(1)            C(-1)</a:t>
              </a:r>
            </a:p>
          </p:txBody>
        </p:sp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55E3BD3D-4733-8623-C9ED-78DA8C74F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694" y="1373952"/>
              <a:ext cx="400882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w=0.25        w=0.25        w=0.50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555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85EE3-5D54-AFA8-A129-83936F10F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FDEE2B-03B6-919E-C949-0A35F9D38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126" y="1969786"/>
            <a:ext cx="824171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TODAY’S CONTENT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BAB7A37-0F49-4009-FBB7-94EDB1BDE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8523" y="3159563"/>
            <a:ext cx="4874916" cy="1071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Markov Model Assignment</a:t>
            </a:r>
          </a:p>
          <a:p>
            <a:pPr marL="457200" indent="-457200">
              <a:lnSpc>
                <a:spcPts val="4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Quiz 03</a:t>
            </a:r>
          </a:p>
        </p:txBody>
      </p:sp>
    </p:spTree>
    <p:extLst>
      <p:ext uri="{BB962C8B-B14F-4D97-AF65-F5344CB8AC3E}">
        <p14:creationId xmlns:p14="http://schemas.microsoft.com/office/powerpoint/2010/main" val="1581673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BCBE8-537E-4374-8568-8270410D0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AFFA0CF2-26E8-5CCA-ABCF-40D2071BA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144" y="116993"/>
            <a:ext cx="824171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QUIZ 03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97F7200-B2CA-E15D-53A0-BE9323A66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31" y="320316"/>
            <a:ext cx="2925694" cy="1622654"/>
          </a:xfrm>
          <a:prstGeom prst="rect">
            <a:avLst/>
          </a:prstGeom>
        </p:spPr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id="{458D7213-76C5-BAE9-A4C3-9692F5AF0D97}"/>
              </a:ext>
            </a:extLst>
          </p:cNvPr>
          <p:cNvGrpSpPr/>
          <p:nvPr/>
        </p:nvGrpSpPr>
        <p:grpSpPr>
          <a:xfrm>
            <a:off x="7309694" y="615674"/>
            <a:ext cx="4660259" cy="1107995"/>
            <a:chOff x="3559773" y="1373952"/>
            <a:chExt cx="4660259" cy="1107995"/>
          </a:xfrm>
        </p:grpSpPr>
        <p:cxnSp>
          <p:nvCxnSpPr>
            <p:cNvPr id="2" name="直接箭头连接符 1">
              <a:extLst>
                <a:ext uri="{FF2B5EF4-FFF2-40B4-BE49-F238E27FC236}">
                  <a16:creationId xmlns:a16="http://schemas.microsoft.com/office/drawing/2014/main" id="{D7D27BE5-9D36-ADC5-D407-791E08E067AF}"/>
                </a:ext>
              </a:extLst>
            </p:cNvPr>
            <p:cNvCxnSpPr>
              <a:cxnSpLocks/>
            </p:cNvCxnSpPr>
            <p:nvPr/>
          </p:nvCxnSpPr>
          <p:spPr>
            <a:xfrm>
              <a:off x="4211205" y="2112615"/>
              <a:ext cx="400882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CC18534-3927-0AF5-7EB9-3389CA9E7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9773" y="1785396"/>
              <a:ext cx="476832" cy="547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altLang="zh-CN" sz="24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EA1D9D1D-59E1-A964-5A29-26C3AE9C2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695" y="2112615"/>
              <a:ext cx="400882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0                  1                  2</a:t>
              </a:r>
            </a:p>
          </p:txBody>
        </p:sp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1C0BE4C1-7024-7E96-F145-A5674420C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694" y="1691931"/>
              <a:ext cx="400882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A(-1)            B(1)            C(-1)</a:t>
              </a:r>
            </a:p>
          </p:txBody>
        </p:sp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39C04717-A110-1E07-B7BD-AB18108F9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694" y="1373952"/>
              <a:ext cx="400882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w=0.25        w=0.25        w=0.50</a:t>
              </a:r>
            </a:p>
          </p:txBody>
        </p:sp>
      </p:grpSp>
      <p:sp>
        <p:nvSpPr>
          <p:cNvPr id="16" name="Rectangle 2">
            <a:extLst>
              <a:ext uri="{FF2B5EF4-FFF2-40B4-BE49-F238E27FC236}">
                <a16:creationId xmlns:a16="http://schemas.microsoft.com/office/drawing/2014/main" id="{7026F5E2-C7E4-28BB-5680-44D2990C1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443" y="2785115"/>
            <a:ext cx="755391" cy="547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altLang="zh-CN" sz="24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X=0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2B48C8DF-2C0B-ABBD-07ED-07A060BC4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443" y="4334956"/>
            <a:ext cx="755391" cy="547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altLang="zh-CN" sz="24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X=1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B50F0B07-46C4-0C81-9DA8-8478A922C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9443" y="5733532"/>
            <a:ext cx="755391" cy="547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altLang="zh-CN" sz="24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X=2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E803115-3AF3-06E4-4D4C-36B0817660FB}"/>
              </a:ext>
            </a:extLst>
          </p:cNvPr>
          <p:cNvGrpSpPr/>
          <p:nvPr/>
        </p:nvGrpSpPr>
        <p:grpSpPr>
          <a:xfrm>
            <a:off x="2620076" y="2785115"/>
            <a:ext cx="4014875" cy="1003480"/>
            <a:chOff x="2081759" y="2661021"/>
            <a:chExt cx="4014875" cy="1003480"/>
          </a:xfrm>
        </p:grpSpPr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BD5B20CE-333D-64AA-9ED4-B2FCFBC7A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759" y="2661021"/>
              <a:ext cx="400882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A(1)</a:t>
              </a:r>
              <a:r>
                <a:rPr lang="en-US" altLang="zh-CN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            B(1)            </a:t>
              </a:r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C(1)</a:t>
              </a:r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5B29A086-6E98-8670-8B52-D4E293497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7807" y="3036472"/>
              <a:ext cx="400882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e=0.25         e=0          e=0.50</a:t>
              </a:r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E943AE4A-FA60-4D7D-5766-8C4706C1E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7001" y="3134869"/>
              <a:ext cx="2068247" cy="529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altLang="zh-CN" b="1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Total error=0.75</a:t>
              </a:r>
            </a:p>
          </p:txBody>
        </p:sp>
      </p:grpSp>
      <p:sp>
        <p:nvSpPr>
          <p:cNvPr id="28" name="Rectangle 2">
            <a:extLst>
              <a:ext uri="{FF2B5EF4-FFF2-40B4-BE49-F238E27FC236}">
                <a16:creationId xmlns:a16="http://schemas.microsoft.com/office/drawing/2014/main" id="{3837C624-1C48-D4E6-3AD7-0AD998F96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0525" y="1934162"/>
            <a:ext cx="2233978" cy="547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altLang="zh-CN" sz="24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For Polarity=1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5505396F-5C50-7965-146F-22005595E111}"/>
              </a:ext>
            </a:extLst>
          </p:cNvPr>
          <p:cNvGrpSpPr/>
          <p:nvPr/>
        </p:nvGrpSpPr>
        <p:grpSpPr>
          <a:xfrm>
            <a:off x="2612504" y="4227913"/>
            <a:ext cx="4013874" cy="1006007"/>
            <a:chOff x="2139645" y="4358152"/>
            <a:chExt cx="4013874" cy="1006007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75FC4CFE-1AF5-0FD5-FB4B-D10FB5E1A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693" y="4358152"/>
              <a:ext cx="40088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A(-1)            B(1)            </a:t>
              </a:r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C(1)</a:t>
              </a:r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4868F224-266A-822F-57AA-D52527BE7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9645" y="4727484"/>
              <a:ext cx="401387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e=0            e=0           e=0.50</a:t>
              </a:r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74660A8B-4326-98FD-B522-9E49923B6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933" y="4834527"/>
              <a:ext cx="2068247" cy="529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altLang="zh-CN" b="1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Total error=0.5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C0FD1F24-4522-20AE-9DFA-69D9F70B19DE}"/>
              </a:ext>
            </a:extLst>
          </p:cNvPr>
          <p:cNvGrpSpPr/>
          <p:nvPr/>
        </p:nvGrpSpPr>
        <p:grpSpPr>
          <a:xfrm>
            <a:off x="2609978" y="5620312"/>
            <a:ext cx="4013873" cy="1012184"/>
            <a:chOff x="2139645" y="5490973"/>
            <a:chExt cx="4013873" cy="1012184"/>
          </a:xfrm>
        </p:grpSpPr>
        <p:sp>
          <p:nvSpPr>
            <p:cNvPr id="21" name="Rectangle 2">
              <a:extLst>
                <a:ext uri="{FF2B5EF4-FFF2-40B4-BE49-F238E27FC236}">
                  <a16:creationId xmlns:a16="http://schemas.microsoft.com/office/drawing/2014/main" id="{9082E784-266B-9F02-0740-4BB8AAAF7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693" y="5490973"/>
              <a:ext cx="40088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A(-1)            </a:t>
              </a:r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B(-1)            C(1)</a:t>
              </a:r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4FBD781D-6696-A24D-455F-5CA0EA22A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9645" y="5865358"/>
              <a:ext cx="40088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e=0          e=0.25         e=0.50</a:t>
              </a:r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F6E2826E-0EB2-6303-2AB0-74E40055D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932" y="5973525"/>
              <a:ext cx="2068247" cy="529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altLang="zh-CN" b="1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Total error=0.75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D774516-BF71-D690-D01C-2C98709858AB}"/>
              </a:ext>
            </a:extLst>
          </p:cNvPr>
          <p:cNvGrpSpPr/>
          <p:nvPr/>
        </p:nvGrpSpPr>
        <p:grpSpPr>
          <a:xfrm>
            <a:off x="6790264" y="2785115"/>
            <a:ext cx="4014875" cy="1003480"/>
            <a:chOff x="2081759" y="2661021"/>
            <a:chExt cx="4014875" cy="1003480"/>
          </a:xfrm>
        </p:grpSpPr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660971EF-56EC-9A42-FF09-8EC433519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759" y="2661021"/>
              <a:ext cx="400882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A(-1)            </a:t>
              </a:r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B(-1)            </a:t>
              </a:r>
              <a:r>
                <a:rPr lang="en-US" altLang="zh-CN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C(-1)</a:t>
              </a:r>
            </a:p>
          </p:txBody>
        </p:sp>
        <p:sp>
          <p:nvSpPr>
            <p:cNvPr id="37" name="Rectangle 2">
              <a:extLst>
                <a:ext uri="{FF2B5EF4-FFF2-40B4-BE49-F238E27FC236}">
                  <a16:creationId xmlns:a16="http://schemas.microsoft.com/office/drawing/2014/main" id="{883B8CFF-3718-F772-27D5-A9A0E5DB0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7807" y="3036472"/>
              <a:ext cx="400882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e=0           e=0.25            e=0</a:t>
              </a:r>
            </a:p>
          </p:txBody>
        </p:sp>
        <p:sp>
          <p:nvSpPr>
            <p:cNvPr id="38" name="Rectangle 2">
              <a:extLst>
                <a:ext uri="{FF2B5EF4-FFF2-40B4-BE49-F238E27FC236}">
                  <a16:creationId xmlns:a16="http://schemas.microsoft.com/office/drawing/2014/main" id="{811CD9EC-EDC2-1E82-9ADD-0F370A601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7001" y="3134869"/>
              <a:ext cx="2068247" cy="529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altLang="zh-CN" b="1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Total error=0.25</a:t>
              </a:r>
            </a:p>
          </p:txBody>
        </p:sp>
      </p:grpSp>
      <p:sp>
        <p:nvSpPr>
          <p:cNvPr id="39" name="Rectangle 2">
            <a:extLst>
              <a:ext uri="{FF2B5EF4-FFF2-40B4-BE49-F238E27FC236}">
                <a16:creationId xmlns:a16="http://schemas.microsoft.com/office/drawing/2014/main" id="{D44CC31C-DB05-F27F-F679-95B4817AE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713" y="1934162"/>
            <a:ext cx="2233978" cy="547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altLang="zh-CN" sz="24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For Polarity=-1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05274481-F038-1285-E6C6-322AA3773D9D}"/>
              </a:ext>
            </a:extLst>
          </p:cNvPr>
          <p:cNvGrpSpPr/>
          <p:nvPr/>
        </p:nvGrpSpPr>
        <p:grpSpPr>
          <a:xfrm>
            <a:off x="6782692" y="4227913"/>
            <a:ext cx="4013874" cy="1006007"/>
            <a:chOff x="2139645" y="4358152"/>
            <a:chExt cx="4013874" cy="1006007"/>
          </a:xfrm>
        </p:grpSpPr>
        <p:sp>
          <p:nvSpPr>
            <p:cNvPr id="41" name="Rectangle 2">
              <a:extLst>
                <a:ext uri="{FF2B5EF4-FFF2-40B4-BE49-F238E27FC236}">
                  <a16:creationId xmlns:a16="http://schemas.microsoft.com/office/drawing/2014/main" id="{6D41AC75-AC78-8852-EA09-29B17E88B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693" y="4358152"/>
              <a:ext cx="40088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A(1)            B(-1)            </a:t>
              </a:r>
              <a:r>
                <a:rPr lang="en-US" altLang="zh-CN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C(-1)</a:t>
              </a:r>
            </a:p>
          </p:txBody>
        </p:sp>
        <p:sp>
          <p:nvSpPr>
            <p:cNvPr id="42" name="Rectangle 2">
              <a:extLst>
                <a:ext uri="{FF2B5EF4-FFF2-40B4-BE49-F238E27FC236}">
                  <a16:creationId xmlns:a16="http://schemas.microsoft.com/office/drawing/2014/main" id="{0D02E8BF-7BD7-1325-D3BA-546771C37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9645" y="4727484"/>
              <a:ext cx="401387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e=0.25      e=0.25            e=0</a:t>
              </a:r>
            </a:p>
          </p:txBody>
        </p:sp>
        <p:sp>
          <p:nvSpPr>
            <p:cNvPr id="43" name="Rectangle 2">
              <a:extLst>
                <a:ext uri="{FF2B5EF4-FFF2-40B4-BE49-F238E27FC236}">
                  <a16:creationId xmlns:a16="http://schemas.microsoft.com/office/drawing/2014/main" id="{8C9CF2B2-F0B3-4BD7-459E-D575526B5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933" y="4834527"/>
              <a:ext cx="2068247" cy="529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altLang="zh-CN" b="1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Total error=0.5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15395FD-B6D4-5AAB-D94C-F9F8FD60A076}"/>
              </a:ext>
            </a:extLst>
          </p:cNvPr>
          <p:cNvGrpSpPr/>
          <p:nvPr/>
        </p:nvGrpSpPr>
        <p:grpSpPr>
          <a:xfrm>
            <a:off x="6780166" y="5620312"/>
            <a:ext cx="4013873" cy="1012184"/>
            <a:chOff x="2139645" y="5490973"/>
            <a:chExt cx="4013873" cy="1012184"/>
          </a:xfrm>
        </p:grpSpPr>
        <p:sp>
          <p:nvSpPr>
            <p:cNvPr id="45" name="Rectangle 2">
              <a:extLst>
                <a:ext uri="{FF2B5EF4-FFF2-40B4-BE49-F238E27FC236}">
                  <a16:creationId xmlns:a16="http://schemas.microsoft.com/office/drawing/2014/main" id="{8B2293B7-9D16-68D4-4FEC-153BE450D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693" y="5490973"/>
              <a:ext cx="40088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A(1)            </a:t>
              </a:r>
              <a:r>
                <a:rPr lang="en-US" altLang="zh-CN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B(1)            C(-1)</a:t>
              </a:r>
            </a:p>
          </p:txBody>
        </p:sp>
        <p:sp>
          <p:nvSpPr>
            <p:cNvPr id="46" name="Rectangle 2">
              <a:extLst>
                <a:ext uri="{FF2B5EF4-FFF2-40B4-BE49-F238E27FC236}">
                  <a16:creationId xmlns:a16="http://schemas.microsoft.com/office/drawing/2014/main" id="{46872CF6-01BF-3352-CCEC-DD47F4437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9645" y="5865358"/>
              <a:ext cx="400882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e=0.25         e=0              e=0</a:t>
              </a:r>
            </a:p>
          </p:txBody>
        </p:sp>
        <p:sp>
          <p:nvSpPr>
            <p:cNvPr id="47" name="Rectangle 2">
              <a:extLst>
                <a:ext uri="{FF2B5EF4-FFF2-40B4-BE49-F238E27FC236}">
                  <a16:creationId xmlns:a16="http://schemas.microsoft.com/office/drawing/2014/main" id="{4F0FCD1F-779A-F6B9-8B2B-51D184421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932" y="5973525"/>
              <a:ext cx="2068247" cy="529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altLang="zh-CN" b="1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Total error=0.25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740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513F1-79BE-D70F-359E-6092AB983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835F76A-EA51-FDBC-D693-0EAC968B6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0000">
            <a:off x="0" y="407602"/>
            <a:ext cx="12192000" cy="604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89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138EC-A7AA-F35C-615D-3D3E893D3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CC9873C-1BF2-D6B5-D0D1-AA6961668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0000">
            <a:off x="0" y="407602"/>
            <a:ext cx="12192000" cy="6042797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82241B04-1C44-F781-F785-0964EA283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58" y="995540"/>
            <a:ext cx="4267043" cy="547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Polarity=-1, X=0 OR 2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2A7AA06-3A4B-E8E3-E4D1-F29AA7BBB0D2}"/>
              </a:ext>
            </a:extLst>
          </p:cNvPr>
          <p:cNvSpPr txBox="1"/>
          <p:nvPr/>
        </p:nvSpPr>
        <p:spPr>
          <a:xfrm>
            <a:off x="5381183" y="1084410"/>
            <a:ext cx="5173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Just pick up the model with lowest sum error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825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D1081-8C41-EEEC-E327-952A4BFE6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EEBC7DC5-ED90-6619-4905-CFD077327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144" y="116993"/>
            <a:ext cx="824171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QUIZ 03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39D5A94-F7AE-65B3-E95A-B2E5ECE4299B}"/>
              </a:ext>
            </a:extLst>
          </p:cNvPr>
          <p:cNvGrpSpPr/>
          <p:nvPr/>
        </p:nvGrpSpPr>
        <p:grpSpPr>
          <a:xfrm>
            <a:off x="7309694" y="615674"/>
            <a:ext cx="4660259" cy="1107995"/>
            <a:chOff x="3559773" y="1373952"/>
            <a:chExt cx="4660259" cy="1107995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E1B30B97-58CB-87FF-4AEB-637FA2804663}"/>
                </a:ext>
              </a:extLst>
            </p:cNvPr>
            <p:cNvCxnSpPr>
              <a:cxnSpLocks/>
            </p:cNvCxnSpPr>
            <p:nvPr/>
          </p:nvCxnSpPr>
          <p:spPr>
            <a:xfrm>
              <a:off x="4211205" y="2112615"/>
              <a:ext cx="400882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1ED75057-06CF-4753-64DF-9D68DCE3E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9773" y="1785396"/>
              <a:ext cx="476832" cy="547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altLang="zh-CN" sz="24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4DAB4490-C3FF-C0F9-FD67-241F416C6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695" y="2112615"/>
              <a:ext cx="400882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0                  1                  2</a:t>
              </a:r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9DE8C7D4-FD37-2707-3526-846D81937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694" y="1691931"/>
              <a:ext cx="400882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A(-1)            B(1)            C(-1)</a:t>
              </a:r>
            </a:p>
          </p:txBody>
        </p:sp>
        <p:sp>
          <p:nvSpPr>
            <p:cNvPr id="33" name="Rectangle 2">
              <a:extLst>
                <a:ext uri="{FF2B5EF4-FFF2-40B4-BE49-F238E27FC236}">
                  <a16:creationId xmlns:a16="http://schemas.microsoft.com/office/drawing/2014/main" id="{A0E760FD-93BB-210A-FFFE-C92343814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694" y="1373952"/>
              <a:ext cx="400882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w=0.25        w=0.25        w=0.50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2AD9B24F-024A-3EB0-77C0-7099C93B6805}"/>
              </a:ext>
            </a:extLst>
          </p:cNvPr>
          <p:cNvGrpSpPr/>
          <p:nvPr/>
        </p:nvGrpSpPr>
        <p:grpSpPr>
          <a:xfrm>
            <a:off x="2275800" y="2146293"/>
            <a:ext cx="7640398" cy="4215908"/>
            <a:chOff x="134096" y="2075239"/>
            <a:chExt cx="7640398" cy="4215908"/>
          </a:xfrm>
        </p:grpSpPr>
        <p:sp>
          <p:nvSpPr>
            <p:cNvPr id="2" name="Rectangle 2">
              <a:extLst>
                <a:ext uri="{FF2B5EF4-FFF2-40B4-BE49-F238E27FC236}">
                  <a16:creationId xmlns:a16="http://schemas.microsoft.com/office/drawing/2014/main" id="{A2665DDA-ECCF-E66B-8301-9CF04E082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96" y="2345907"/>
              <a:ext cx="3505338" cy="547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X=0, Polarity=-1,</a:t>
              </a:r>
              <a:r>
                <a:rPr lang="el-GR" altLang="zh-CN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 α</a:t>
              </a:r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=0.7</a:t>
              </a:r>
            </a:p>
          </p:txBody>
        </p:sp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F43C4B-F060-2DBF-EBB2-2866BBDE1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667" y="2296277"/>
              <a:ext cx="4008827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A(-1)            B(-1)            C(-1)</a:t>
              </a:r>
            </a:p>
            <a:p>
              <a:pPr algn="ctr"/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-0.7              -0.7              -0.7</a:t>
              </a:r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77266239-5752-7576-8FDD-DED39527B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96" y="3478630"/>
              <a:ext cx="3505338" cy="547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altLang="zh-CN" sz="24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X=2, Polarity=-1,</a:t>
              </a:r>
              <a:r>
                <a:rPr lang="el-GR" altLang="zh-CN" sz="24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 α</a:t>
              </a:r>
              <a:r>
                <a:rPr lang="en-US" altLang="zh-CN" sz="24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=0.5</a:t>
              </a:r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5964ACEF-A7D5-92E7-101A-1DEB871ED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667" y="3429000"/>
              <a:ext cx="4008827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A(1)            B(1)            C(-1)</a:t>
              </a:r>
            </a:p>
            <a:p>
              <a:pPr algn="ctr"/>
              <a:r>
                <a:rPr lang="en-US" altLang="zh-CN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0.5              0.5              -0.5</a:t>
              </a:r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2C15A14D-8B76-DB3D-3B3B-297CABC4B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96" y="4611353"/>
              <a:ext cx="3505338" cy="547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altLang="zh-CN" sz="24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X=1, Polarity=1,</a:t>
              </a:r>
              <a:r>
                <a:rPr lang="el-GR" altLang="zh-CN" sz="24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 α</a:t>
              </a:r>
              <a:r>
                <a:rPr lang="en-US" altLang="zh-CN" sz="24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=0.5</a:t>
              </a:r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6485C051-3DF1-B742-F4AF-B7AFEC517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667" y="4561723"/>
              <a:ext cx="4008827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A(-1)            B(1)            C(1)</a:t>
              </a:r>
            </a:p>
            <a:p>
              <a:pPr algn="ctr"/>
              <a:r>
                <a:rPr lang="en-US" altLang="zh-CN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-0.5              0.5              0.5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03A5C5C-EA8F-852E-58FF-1DAAAC1A0592}"/>
                </a:ext>
              </a:extLst>
            </p:cNvPr>
            <p:cNvSpPr txBox="1"/>
            <p:nvPr/>
          </p:nvSpPr>
          <p:spPr>
            <a:xfrm>
              <a:off x="1111644" y="2075239"/>
              <a:ext cx="155024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(First Choice)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2">
              <a:extLst>
                <a:ext uri="{FF2B5EF4-FFF2-40B4-BE49-F238E27FC236}">
                  <a16:creationId xmlns:a16="http://schemas.microsoft.com/office/drawing/2014/main" id="{C0348181-8C3E-3C72-ECCE-DFD50708C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96" y="5694446"/>
              <a:ext cx="3505338" cy="547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altLang="zh-CN" sz="2400" dirty="0">
                  <a:solidFill>
                    <a:srgbClr val="C00000"/>
                  </a:solidFill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SUM</a:t>
              </a:r>
            </a:p>
          </p:txBody>
        </p:sp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D56A8AE2-B206-9504-C476-12D1265C4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667" y="5644816"/>
              <a:ext cx="4008827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C00000"/>
                  </a:solidFill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A(-1)            B(1)            C(-1)</a:t>
              </a:r>
            </a:p>
            <a:p>
              <a:pPr algn="ctr"/>
              <a:r>
                <a:rPr lang="en-US" altLang="zh-CN" dirty="0">
                  <a:solidFill>
                    <a:srgbClr val="C00000"/>
                  </a:solidFill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-0.7              0.3              -0.7</a:t>
              </a:r>
            </a:p>
          </p:txBody>
        </p:sp>
      </p:grpSp>
      <p:pic>
        <p:nvPicPr>
          <p:cNvPr id="37" name="图片 36">
            <a:extLst>
              <a:ext uri="{FF2B5EF4-FFF2-40B4-BE49-F238E27FC236}">
                <a16:creationId xmlns:a16="http://schemas.microsoft.com/office/drawing/2014/main" id="{6F2917FC-E18C-FDC3-D447-70E3AE33A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31" y="320316"/>
            <a:ext cx="2925694" cy="162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63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4781B-EAC9-3B4A-2A45-D19D9CBC3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681D670-3E19-BA4E-08F9-D1CE9011173B}"/>
              </a:ext>
            </a:extLst>
          </p:cNvPr>
          <p:cNvGrpSpPr/>
          <p:nvPr/>
        </p:nvGrpSpPr>
        <p:grpSpPr>
          <a:xfrm>
            <a:off x="2275800" y="2121049"/>
            <a:ext cx="7640398" cy="4241152"/>
            <a:chOff x="134096" y="2049995"/>
            <a:chExt cx="7640398" cy="4241152"/>
          </a:xfrm>
        </p:grpSpPr>
        <p:sp>
          <p:nvSpPr>
            <p:cNvPr id="2" name="Rectangle 2">
              <a:extLst>
                <a:ext uri="{FF2B5EF4-FFF2-40B4-BE49-F238E27FC236}">
                  <a16:creationId xmlns:a16="http://schemas.microsoft.com/office/drawing/2014/main" id="{264068E7-08F5-92C2-0F78-ADAD6FDC3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96" y="2345907"/>
              <a:ext cx="3505338" cy="547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X=</a:t>
              </a:r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highlight>
                    <a:srgbClr val="FFFF00"/>
                  </a:highlight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2</a:t>
              </a:r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, Polarity=-1,</a:t>
              </a:r>
              <a:r>
                <a:rPr lang="el-GR" altLang="zh-CN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 α</a:t>
              </a:r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=0.7</a:t>
              </a:r>
            </a:p>
          </p:txBody>
        </p:sp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0DDD3971-E37F-C542-CFFC-882ED38A7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667" y="2296277"/>
              <a:ext cx="4008827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highlight>
                    <a:srgbClr val="FFFF00"/>
                  </a:highlight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A(1)</a:t>
              </a: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            </a:t>
              </a: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highlight>
                    <a:srgbClr val="FFFF00"/>
                  </a:highlight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B(1)</a:t>
              </a: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            C(-1)</a:t>
              </a:r>
            </a:p>
            <a:p>
              <a:pPr algn="ctr"/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highlight>
                    <a:srgbClr val="FFFF00"/>
                  </a:highlight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0.7</a:t>
              </a: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              </a:t>
              </a: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highlight>
                    <a:srgbClr val="FFFF00"/>
                  </a:highlight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0.7</a:t>
              </a:r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              -0.7</a:t>
              </a:r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216B9308-FC7C-17E3-BF2E-22810414B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96" y="3478630"/>
              <a:ext cx="3505338" cy="547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altLang="zh-CN" sz="24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X=2, Polarity=-1,</a:t>
              </a:r>
              <a:r>
                <a:rPr lang="el-GR" altLang="zh-CN" sz="24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 α</a:t>
              </a:r>
              <a:r>
                <a:rPr lang="en-US" altLang="zh-CN" sz="24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=0.5</a:t>
              </a:r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94A51AAC-5C3B-710B-80E2-C19F55A6D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667" y="3429000"/>
              <a:ext cx="4008827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A(1)            B(1)            C(-1)</a:t>
              </a:r>
            </a:p>
            <a:p>
              <a:pPr algn="ctr"/>
              <a:r>
                <a:rPr lang="en-US" altLang="zh-CN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0.5              0.5              -0.5</a:t>
              </a:r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869AACB4-18D8-C106-C3A0-70273F0E7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96" y="4611353"/>
              <a:ext cx="3505338" cy="547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altLang="zh-CN" sz="24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X=1, Polarity=1,</a:t>
              </a:r>
              <a:r>
                <a:rPr lang="el-GR" altLang="zh-CN" sz="24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 α</a:t>
              </a:r>
              <a:r>
                <a:rPr lang="en-US" altLang="zh-CN" sz="24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=0.5</a:t>
              </a:r>
            </a:p>
          </p:txBody>
        </p:sp>
        <p:sp>
          <p:nvSpPr>
            <p:cNvPr id="25" name="Rectangle 2">
              <a:extLst>
                <a:ext uri="{FF2B5EF4-FFF2-40B4-BE49-F238E27FC236}">
                  <a16:creationId xmlns:a16="http://schemas.microsoft.com/office/drawing/2014/main" id="{C78E9CD3-C2DB-1897-ABCC-4C81A18C1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667" y="4561723"/>
              <a:ext cx="4008827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A(-1)            B(1)            C(1)</a:t>
              </a:r>
            </a:p>
            <a:p>
              <a:pPr algn="ctr"/>
              <a:r>
                <a:rPr lang="en-US" altLang="zh-CN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-0.5              0.5              0.5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3EA4BA8-3E76-6775-5480-000AF6475F82}"/>
                </a:ext>
              </a:extLst>
            </p:cNvPr>
            <p:cNvSpPr txBox="1"/>
            <p:nvPr/>
          </p:nvSpPr>
          <p:spPr>
            <a:xfrm>
              <a:off x="758074" y="2049995"/>
              <a:ext cx="22573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highlight>
                    <a:srgbClr val="FFFF00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(Another situation)</a:t>
              </a:r>
              <a:endParaRPr lang="zh-CN" altLang="en-US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2">
              <a:extLst>
                <a:ext uri="{FF2B5EF4-FFF2-40B4-BE49-F238E27FC236}">
                  <a16:creationId xmlns:a16="http://schemas.microsoft.com/office/drawing/2014/main" id="{47A799BB-533D-7E00-EBBB-B57BDCD2E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96" y="5694446"/>
              <a:ext cx="3505338" cy="547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altLang="zh-CN" sz="2400" dirty="0">
                  <a:solidFill>
                    <a:srgbClr val="C00000"/>
                  </a:solidFill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SUM</a:t>
              </a:r>
            </a:p>
          </p:txBody>
        </p:sp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48EC9E59-FF01-7ABA-A4E9-00134053E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667" y="5644816"/>
              <a:ext cx="4008827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C00000"/>
                  </a:solidFill>
                  <a:highlight>
                    <a:srgbClr val="FFFF00"/>
                  </a:highlight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A(1)</a:t>
              </a:r>
              <a:r>
                <a:rPr lang="en-US" altLang="zh-CN" dirty="0">
                  <a:solidFill>
                    <a:srgbClr val="C00000"/>
                  </a:solidFill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            B(1)            C(-1)</a:t>
              </a:r>
            </a:p>
            <a:p>
              <a:pPr algn="ctr"/>
              <a:r>
                <a:rPr lang="en-US" altLang="zh-CN" dirty="0">
                  <a:solidFill>
                    <a:srgbClr val="C00000"/>
                  </a:solidFill>
                  <a:highlight>
                    <a:srgbClr val="FFFF00"/>
                  </a:highlight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0.7</a:t>
              </a:r>
              <a:r>
                <a:rPr lang="en-US" altLang="zh-CN" dirty="0">
                  <a:solidFill>
                    <a:srgbClr val="C00000"/>
                  </a:solidFill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              </a:t>
              </a:r>
              <a:r>
                <a:rPr lang="en-US" altLang="zh-CN" dirty="0">
                  <a:solidFill>
                    <a:srgbClr val="C00000"/>
                  </a:solidFill>
                  <a:highlight>
                    <a:srgbClr val="FFFF00"/>
                  </a:highlight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1.7</a:t>
              </a:r>
              <a:r>
                <a:rPr lang="en-US" altLang="zh-CN" dirty="0">
                  <a:solidFill>
                    <a:srgbClr val="C00000"/>
                  </a:solidFill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              -0.7</a:t>
              </a:r>
            </a:p>
          </p:txBody>
        </p:sp>
      </p:grpSp>
      <p:sp>
        <p:nvSpPr>
          <p:cNvPr id="21" name="Rectangle 2">
            <a:extLst>
              <a:ext uri="{FF2B5EF4-FFF2-40B4-BE49-F238E27FC236}">
                <a16:creationId xmlns:a16="http://schemas.microsoft.com/office/drawing/2014/main" id="{DA01DB85-678A-C461-62DE-DBA5B6E7E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144" y="116993"/>
            <a:ext cx="824171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QUIZ 03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FF15D7B-05DE-DFF5-A40B-CFACF19F7199}"/>
              </a:ext>
            </a:extLst>
          </p:cNvPr>
          <p:cNvGrpSpPr/>
          <p:nvPr/>
        </p:nvGrpSpPr>
        <p:grpSpPr>
          <a:xfrm>
            <a:off x="7309694" y="615674"/>
            <a:ext cx="4660259" cy="1107995"/>
            <a:chOff x="3559773" y="1373952"/>
            <a:chExt cx="4660259" cy="1107995"/>
          </a:xfrm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D88CD163-E94F-4AC4-9A29-2BE3AAED774B}"/>
                </a:ext>
              </a:extLst>
            </p:cNvPr>
            <p:cNvCxnSpPr>
              <a:cxnSpLocks/>
            </p:cNvCxnSpPr>
            <p:nvPr/>
          </p:nvCxnSpPr>
          <p:spPr>
            <a:xfrm>
              <a:off x="4211205" y="2112615"/>
              <a:ext cx="400882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E1DA83B6-D110-2BC0-BC5B-B9921890C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9773" y="1785396"/>
              <a:ext cx="476832" cy="5470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altLang="zh-CN" sz="24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31" name="Rectangle 2">
              <a:extLst>
                <a:ext uri="{FF2B5EF4-FFF2-40B4-BE49-F238E27FC236}">
                  <a16:creationId xmlns:a16="http://schemas.microsoft.com/office/drawing/2014/main" id="{EE81C928-9905-7CC5-8965-960E2C337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695" y="2112615"/>
              <a:ext cx="400882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0                  1                  2</a:t>
              </a:r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007C22E9-792B-7151-5141-2CD9BA240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694" y="1691931"/>
              <a:ext cx="400882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A(-1)            B(1)            C(-1)</a:t>
              </a:r>
            </a:p>
          </p:txBody>
        </p:sp>
        <p:sp>
          <p:nvSpPr>
            <p:cNvPr id="33" name="Rectangle 2">
              <a:extLst>
                <a:ext uri="{FF2B5EF4-FFF2-40B4-BE49-F238E27FC236}">
                  <a16:creationId xmlns:a16="http://schemas.microsoft.com/office/drawing/2014/main" id="{6A514FB9-2872-0B29-D31A-3D265B286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694" y="1373952"/>
              <a:ext cx="400882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w=0.25        w=0.25        w=0.50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14AAB056-51BD-4E89-6535-9D045837A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31" y="320316"/>
            <a:ext cx="2925694" cy="162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16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65A1A-D489-ACFB-AA78-CD938BEE7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261A19B-6A50-5C28-0626-BCF0CE056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0000">
            <a:off x="0" y="407601"/>
            <a:ext cx="12192000" cy="6042797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3319B98F-A742-39D7-1B31-4E2E2CE3C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58" y="995540"/>
            <a:ext cx="4267043" cy="547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Polarity=-1, X=0 OR 2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934DB4F-0D84-690B-173B-B4FEC0AEA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142" y="3429000"/>
            <a:ext cx="4689928" cy="547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-1, s=-0.7    OR    1,s=0.7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E8FC1BF-EE8C-911B-FAEB-BA8E50E6D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142" y="4445591"/>
            <a:ext cx="4689928" cy="547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1, s=0.3    OR    1,s=1.7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9069ED7-0197-9E06-DD3C-32959186C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142" y="5462182"/>
            <a:ext cx="4689928" cy="547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-1, s=-0.7    OR    -1,s=-0.7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56AD15-1D5C-B8BD-3DF9-1407BF77D89D}"/>
              </a:ext>
            </a:extLst>
          </p:cNvPr>
          <p:cNvSpPr txBox="1"/>
          <p:nvPr/>
        </p:nvSpPr>
        <p:spPr>
          <a:xfrm>
            <a:off x="5381183" y="1084410"/>
            <a:ext cx="5173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Just pick up the model with lowest sum error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69694B-2F71-AD38-432E-B1FD63FFC321}"/>
              </a:ext>
            </a:extLst>
          </p:cNvPr>
          <p:cNvSpPr txBox="1"/>
          <p:nvPr/>
        </p:nvSpPr>
        <p:spPr>
          <a:xfrm>
            <a:off x="6841599" y="4445591"/>
            <a:ext cx="2514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Both are correct.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926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EA5D4-1A11-EEE2-F46D-61E24A043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D62EF7-58CB-98F8-8853-8D92A2689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357" y="2967335"/>
            <a:ext cx="688928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39172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D8D27-30D5-0C2C-A2B7-CBD66B544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94704D-25A3-E85C-F0BF-F1CFA2D0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140" y="1169887"/>
            <a:ext cx="824171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Markov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2">
                <a:extLst>
                  <a:ext uri="{FF2B5EF4-FFF2-40B4-BE49-F238E27FC236}">
                    <a16:creationId xmlns:a16="http://schemas.microsoft.com/office/drawing/2014/main" id="{00659E3D-0C3A-9676-A87C-3B8873F36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3767" y="2268830"/>
                <a:ext cx="10064455" cy="26715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514350" indent="-514350">
                  <a:lnSpc>
                    <a:spcPct val="150000"/>
                  </a:lnSpc>
                  <a:buAutoNum type="arabicPeriod"/>
                </a:pPr>
                <a:r>
                  <a:rPr lang="en-US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States: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𝑆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={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​,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​,…,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​}</m:t>
                    </m:r>
                  </m:oMath>
                </a14:m>
                <a:endParaRPr lang="en-US" altLang="zh-CN" sz="28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endParaRPr>
              </a:p>
              <a:p>
                <a:pPr marL="514350" indent="-514350">
                  <a:lnSpc>
                    <a:spcPct val="150000"/>
                  </a:lnSpc>
                  <a:buAutoNum type="arabicPeriod"/>
                </a:pPr>
                <a:r>
                  <a:rPr lang="en-US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Distributions: </a:t>
                </a:r>
                <a14:m>
                  <m:oMath xmlns:m="http://schemas.openxmlformats.org/officeDocument/2006/math">
                    <m:r>
                      <a:rPr lang="it-IT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𝜋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800" smtClean="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where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it-IT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𝜋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)=</m:t>
                    </m:r>
                    <m:r>
                      <a:rPr lang="it-IT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it-IT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it-IT" altLang="zh-CN" sz="2800" i="1" smtClean="0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  <m:t>𝑧</m:t>
                        </m:r>
                      </m:e>
                      <m:sub>
                        <m:r>
                          <a:rPr lang="it-IT" altLang="zh-CN" sz="2800" i="1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it-IT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​=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it-IT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​)</m:t>
                    </m:r>
                  </m:oMath>
                </a14:m>
                <a:endParaRPr lang="en-US" altLang="zh-CN" sz="28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endParaRPr>
              </a:p>
              <a:p>
                <a:pPr marL="514350" indent="-514350">
                  <a:lnSpc>
                    <a:spcPct val="150000"/>
                  </a:lnSpc>
                  <a:buAutoNum type="arabicPeriod"/>
                </a:pPr>
                <a:r>
                  <a:rPr lang="en-US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Transition Matrix: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where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pl-PL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pl-PL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(</m:t>
                    </m:r>
                    <m:r>
                      <a:rPr lang="pl-PL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pl-PL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,</m:t>
                    </m:r>
                    <m:r>
                      <a:rPr lang="pl-PL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pl-PL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)=</m:t>
                    </m:r>
                    <m:r>
                      <a:rPr lang="it-IT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pl-PL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it-IT" altLang="zh-CN" sz="2800" i="1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it-IT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​</m:t>
                    </m:r>
                    <m:r>
                      <a:rPr lang="pl-PL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pl-PL" altLang="zh-CN" sz="2800" i="1" smtClean="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pl-PL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∣</m:t>
                    </m:r>
                    <m:sSub>
                      <m:sSubPr>
                        <m:ctrlPr>
                          <a:rPr lang="it-IT" altLang="zh-CN" sz="2800" i="1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it-IT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​</m:t>
                    </m:r>
                    <m:r>
                      <a:rPr lang="pl-PL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1</m:t>
                    </m:r>
                    <m:r>
                      <a:rPr lang="pl-PL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pl-PL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pl-PL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pl-PL" altLang="zh-CN" sz="28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endParaRPr>
              </a:p>
              <a:p>
                <a:pPr marL="514350" indent="-514350">
                  <a:lnSpc>
                    <a:spcPct val="150000"/>
                  </a:lnSpc>
                  <a:buFontTx/>
                  <a:buAutoNum type="arabicPeriod"/>
                </a:pPr>
                <a:r>
                  <a:rPr lang="en-US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Emission Matrix: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𝐵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where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𝐵</m:t>
                    </m:r>
                    <m:r>
                      <a:rPr lang="pl-PL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(</m:t>
                    </m:r>
                    <m:r>
                      <a:rPr lang="pl-PL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pl-PL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,</m:t>
                    </m:r>
                    <m:r>
                      <a:rPr lang="pl-PL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pl-PL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)=</m:t>
                    </m:r>
                    <m:r>
                      <a:rPr lang="it-IT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pl-PL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it-IT" altLang="zh-CN" sz="2800" i="1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it-IT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​</m:t>
                    </m:r>
                    <m:r>
                      <a:rPr lang="pl-PL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∣</m:t>
                    </m:r>
                    <m:sSub>
                      <m:sSubPr>
                        <m:ctrlPr>
                          <a:rPr lang="it-IT" altLang="zh-CN" sz="2800" i="1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it-IT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​</m:t>
                    </m:r>
                    <m:r>
                      <a:rPr lang="pl-PL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sz="28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Rectangle 2">
                <a:extLst>
                  <a:ext uri="{FF2B5EF4-FFF2-40B4-BE49-F238E27FC236}">
                    <a16:creationId xmlns:a16="http://schemas.microsoft.com/office/drawing/2014/main" id="{00659E3D-0C3A-9676-A87C-3B8873F367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3767" y="2268830"/>
                <a:ext cx="10064455" cy="2671565"/>
              </a:xfrm>
              <a:prstGeom prst="rect">
                <a:avLst/>
              </a:prstGeom>
              <a:blipFill>
                <a:blip r:embed="rId2"/>
                <a:stretch>
                  <a:fillRect l="-1091" b="-433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92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78D82-66E7-D29D-FC28-1DF29DCF1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53F9B8-294F-BF49-E836-717E3D710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140" y="1206756"/>
            <a:ext cx="824171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Markov Example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A9D4BEC8-B300-7E0E-45C8-B3F1CA9FF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140" y="2354144"/>
            <a:ext cx="8241712" cy="259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Imagine a language only containing the following: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class N, nouns: {wolf, parrot, …}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class AND, word {and}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class V, verbs: {run, fly, …}</a:t>
            </a:r>
            <a:endParaRPr lang="en-US" altLang="zh-CN" sz="2800" dirty="0">
              <a:latin typeface="Arial" panose="020B0604020202020204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10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F7F93-A32A-C63F-CCD1-9820DB98F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3932AEA-60A7-D78D-76FA-C882AE11E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144" y="600119"/>
            <a:ext cx="824171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Markov Example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D7EEFEE4-2A03-FEDA-851D-77DA854EE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347" y="2941971"/>
            <a:ext cx="3432537" cy="3244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bb: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begin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N: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{wolf, parrot, …}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AND: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{and}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V: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{run, fly, …}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ee: </a:t>
            </a: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EC3E63E-B321-CCDD-2ABF-D89936953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347" y="1751263"/>
            <a:ext cx="8476876" cy="65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The state transitions and their probabilities look like:</a:t>
            </a: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8E8FD58B-A539-BF2D-C8CD-4CC6AA9305A3}"/>
              </a:ext>
            </a:extLst>
          </p:cNvPr>
          <p:cNvGrpSpPr/>
          <p:nvPr/>
        </p:nvGrpSpPr>
        <p:grpSpPr>
          <a:xfrm>
            <a:off x="4767243" y="2746892"/>
            <a:ext cx="6492237" cy="3500646"/>
            <a:chOff x="4767243" y="2746892"/>
            <a:chExt cx="6492237" cy="3500646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EDA7816-FB62-E37B-49EB-16DBAD411FCB}"/>
                </a:ext>
              </a:extLst>
            </p:cNvPr>
            <p:cNvSpPr/>
            <p:nvPr/>
          </p:nvSpPr>
          <p:spPr>
            <a:xfrm>
              <a:off x="4767243" y="4564051"/>
              <a:ext cx="1102125" cy="5858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begin</a:t>
              </a:r>
              <a:endParaRPr lang="zh-CN" alt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CE8414D-54EC-51FD-0CB6-22584CB9585C}"/>
                </a:ext>
              </a:extLst>
            </p:cNvPr>
            <p:cNvSpPr/>
            <p:nvPr/>
          </p:nvSpPr>
          <p:spPr>
            <a:xfrm>
              <a:off x="10157355" y="4564050"/>
              <a:ext cx="1102125" cy="5858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  <a:endParaRPr lang="zh-CN" alt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C54D924-CCE2-64D1-D043-C87A1453E31E}"/>
                </a:ext>
              </a:extLst>
            </p:cNvPr>
            <p:cNvSpPr/>
            <p:nvPr/>
          </p:nvSpPr>
          <p:spPr>
            <a:xfrm>
              <a:off x="6818697" y="4496984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834538B-A893-34B4-FAB2-AFE1C1450D85}"/>
                </a:ext>
              </a:extLst>
            </p:cNvPr>
            <p:cNvSpPr/>
            <p:nvPr/>
          </p:nvSpPr>
          <p:spPr>
            <a:xfrm>
              <a:off x="8488026" y="4496984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endParaRPr lang="zh-CN" alt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60B719C-0FEC-A852-9BB8-80D3C02FC35B}"/>
                </a:ext>
              </a:extLst>
            </p:cNvPr>
            <p:cNvSpPr/>
            <p:nvPr/>
          </p:nvSpPr>
          <p:spPr>
            <a:xfrm>
              <a:off x="7912317" y="3249961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endParaRPr lang="zh-CN" alt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32873CDA-99F5-1EAF-B9FF-539EC629549B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5869368" y="4856984"/>
              <a:ext cx="94932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5CF89E80-7156-E47D-E1B9-A5BCC5F0BE90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7538697" y="4856984"/>
              <a:ext cx="94932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39082E6E-0F0E-97B6-8E92-C8F4148A92E5}"/>
                </a:ext>
              </a:extLst>
            </p:cNvPr>
            <p:cNvCxnSpPr>
              <a:cxnSpLocks/>
              <a:stCxn id="8" idx="6"/>
              <a:endCxn id="6" idx="2"/>
            </p:cNvCxnSpPr>
            <p:nvPr/>
          </p:nvCxnSpPr>
          <p:spPr>
            <a:xfrm flipV="1">
              <a:off x="9208026" y="4856983"/>
              <a:ext cx="949329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431D8F9D-9C8F-B6A5-5769-851AB0B6DE11}"/>
                </a:ext>
              </a:extLst>
            </p:cNvPr>
            <p:cNvCxnSpPr>
              <a:cxnSpLocks/>
              <a:stCxn id="7" idx="7"/>
              <a:endCxn id="9" idx="3"/>
            </p:cNvCxnSpPr>
            <p:nvPr/>
          </p:nvCxnSpPr>
          <p:spPr>
            <a:xfrm flipV="1">
              <a:off x="7433255" y="3864519"/>
              <a:ext cx="584504" cy="7379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29D334C6-A683-5844-D40B-76707B9D39C0}"/>
                </a:ext>
              </a:extLst>
            </p:cNvPr>
            <p:cNvSpPr/>
            <p:nvPr/>
          </p:nvSpPr>
          <p:spPr>
            <a:xfrm>
              <a:off x="5395566" y="5147287"/>
              <a:ext cx="5316842" cy="643716"/>
            </a:xfrm>
            <a:custGeom>
              <a:avLst/>
              <a:gdLst>
                <a:gd name="connsiteX0" fmla="*/ 5316842 w 5316842"/>
                <a:gd name="connsiteY0" fmla="*/ 0 h 805399"/>
                <a:gd name="connsiteX1" fmla="*/ 2531253 w 5316842"/>
                <a:gd name="connsiteY1" fmla="*/ 805398 h 805399"/>
                <a:gd name="connsiteX2" fmla="*/ 0 w 5316842"/>
                <a:gd name="connsiteY2" fmla="*/ 6055 h 80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16842" h="805399">
                  <a:moveTo>
                    <a:pt x="5316842" y="0"/>
                  </a:moveTo>
                  <a:cubicBezTo>
                    <a:pt x="4367117" y="402194"/>
                    <a:pt x="3417393" y="804389"/>
                    <a:pt x="2531253" y="805398"/>
                  </a:cubicBezTo>
                  <a:cubicBezTo>
                    <a:pt x="1645113" y="806407"/>
                    <a:pt x="503626" y="182678"/>
                    <a:pt x="0" y="6055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Rectangle 2">
              <a:extLst>
                <a:ext uri="{FF2B5EF4-FFF2-40B4-BE49-F238E27FC236}">
                  <a16:creationId xmlns:a16="http://schemas.microsoft.com/office/drawing/2014/main" id="{AD0AAD94-CDD0-F164-06A5-32088B767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1727" y="4374158"/>
              <a:ext cx="695654" cy="456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1.0</a:t>
              </a:r>
            </a:p>
          </p:txBody>
        </p:sp>
        <p:sp>
          <p:nvSpPr>
            <p:cNvPr id="70" name="Rectangle 2">
              <a:extLst>
                <a:ext uri="{FF2B5EF4-FFF2-40B4-BE49-F238E27FC236}">
                  <a16:creationId xmlns:a16="http://schemas.microsoft.com/office/drawing/2014/main" id="{30139EA5-D7AE-A17D-6665-BFDDB3699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0870" y="3785891"/>
              <a:ext cx="695654" cy="456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0.6</a:t>
              </a:r>
            </a:p>
          </p:txBody>
        </p:sp>
        <p:sp>
          <p:nvSpPr>
            <p:cNvPr id="71" name="Rectangle 2">
              <a:extLst>
                <a:ext uri="{FF2B5EF4-FFF2-40B4-BE49-F238E27FC236}">
                  <a16:creationId xmlns:a16="http://schemas.microsoft.com/office/drawing/2014/main" id="{80FC40B8-BC85-56F3-E30D-031A20167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697" y="5791003"/>
              <a:ext cx="695654" cy="456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1.0</a:t>
              </a:r>
            </a:p>
          </p:txBody>
        </p:sp>
        <p:sp>
          <p:nvSpPr>
            <p:cNvPr id="72" name="Rectangle 2">
              <a:extLst>
                <a:ext uri="{FF2B5EF4-FFF2-40B4-BE49-F238E27FC236}">
                  <a16:creationId xmlns:a16="http://schemas.microsoft.com/office/drawing/2014/main" id="{A024E72E-F357-2F67-A891-5B0A135C4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4863" y="4374157"/>
              <a:ext cx="695654" cy="456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1.0</a:t>
              </a:r>
            </a:p>
          </p:txBody>
        </p:sp>
        <p:sp>
          <p:nvSpPr>
            <p:cNvPr id="73" name="Rectangle 2">
              <a:extLst>
                <a:ext uri="{FF2B5EF4-FFF2-40B4-BE49-F238E27FC236}">
                  <a16:creationId xmlns:a16="http://schemas.microsoft.com/office/drawing/2014/main" id="{5A19D397-309C-2A1E-50F5-E0AE95397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6577" y="4357882"/>
              <a:ext cx="695654" cy="456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0.4</a:t>
              </a:r>
            </a:p>
          </p:txBody>
        </p:sp>
        <p:sp>
          <p:nvSpPr>
            <p:cNvPr id="74" name="Rectangle 2">
              <a:extLst>
                <a:ext uri="{FF2B5EF4-FFF2-40B4-BE49-F238E27FC236}">
                  <a16:creationId xmlns:a16="http://schemas.microsoft.com/office/drawing/2014/main" id="{F38A7F4A-0D75-6185-E883-B2793B360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2094" y="2746892"/>
              <a:ext cx="695654" cy="456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1.0</a:t>
              </a:r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EC06779D-C7DA-35C7-B7EC-9BE183179955}"/>
                </a:ext>
              </a:extLst>
            </p:cNvPr>
            <p:cNvSpPr/>
            <p:nvPr/>
          </p:nvSpPr>
          <p:spPr>
            <a:xfrm>
              <a:off x="6818697" y="2767124"/>
              <a:ext cx="1362190" cy="1796926"/>
            </a:xfrm>
            <a:custGeom>
              <a:avLst/>
              <a:gdLst>
                <a:gd name="connsiteX0" fmla="*/ 1480211 w 1480211"/>
                <a:gd name="connsiteY0" fmla="*/ 484754 h 1744324"/>
                <a:gd name="connsiteX1" fmla="*/ 904926 w 1480211"/>
                <a:gd name="connsiteY1" fmla="*/ 303 h 1744324"/>
                <a:gd name="connsiteX2" fmla="*/ 32915 w 1480211"/>
                <a:gd name="connsiteY2" fmla="*/ 436309 h 1744324"/>
                <a:gd name="connsiteX3" fmla="*/ 184306 w 1480211"/>
                <a:gd name="connsiteY3" fmla="*/ 1744324 h 174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211" h="1744324">
                  <a:moveTo>
                    <a:pt x="1480211" y="484754"/>
                  </a:moveTo>
                  <a:cubicBezTo>
                    <a:pt x="1313176" y="246565"/>
                    <a:pt x="1146142" y="8377"/>
                    <a:pt x="904926" y="303"/>
                  </a:cubicBezTo>
                  <a:cubicBezTo>
                    <a:pt x="663710" y="-7771"/>
                    <a:pt x="153018" y="145639"/>
                    <a:pt x="32915" y="436309"/>
                  </a:cubicBezTo>
                  <a:cubicBezTo>
                    <a:pt x="-87188" y="726979"/>
                    <a:pt x="158065" y="1529349"/>
                    <a:pt x="184306" y="1744324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088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3230C-8ACD-70F2-F67E-8AB2E8015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A37719-382C-0A84-A69A-16BB76F06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138" y="406933"/>
            <a:ext cx="824171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Markov Example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A3B7854-2EC4-CE85-59F5-AB16C4E3F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0" y="1668607"/>
            <a:ext cx="10368758" cy="3890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Now solve the following questions: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Populate a state transition matrix A.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Solve this set of equations to determine the stationary distributions, </a:t>
            </a:r>
            <a:r>
              <a:rPr lang="zh-CN" altLang="en-US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𝜋</a:t>
            </a: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Use the fraction of time spent in the </a:t>
            </a:r>
            <a:r>
              <a:rPr lang="en-US" altLang="zh-CN" sz="2800" b="1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bb</a:t>
            </a: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 or </a:t>
            </a:r>
            <a:r>
              <a:rPr lang="en-US" altLang="zh-CN" sz="2800" b="1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ee</a:t>
            </a:r>
            <a:r>
              <a:rPr lang="en-US" altLang="zh-CN" sz="2800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 states to deduce the average number of words in a sentence.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0A93C6E-4A1D-85B0-389A-181676A4BE68}"/>
              </a:ext>
            </a:extLst>
          </p:cNvPr>
          <p:cNvGrpSpPr/>
          <p:nvPr/>
        </p:nvGrpSpPr>
        <p:grpSpPr>
          <a:xfrm>
            <a:off x="8405183" y="1217658"/>
            <a:ext cx="3623332" cy="2166077"/>
            <a:chOff x="4767243" y="2735535"/>
            <a:chExt cx="6492237" cy="352336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CB86ED5-B0A5-59FD-5875-7ACF30465344}"/>
                </a:ext>
              </a:extLst>
            </p:cNvPr>
            <p:cNvSpPr/>
            <p:nvPr/>
          </p:nvSpPr>
          <p:spPr>
            <a:xfrm>
              <a:off x="4767243" y="4564051"/>
              <a:ext cx="1102125" cy="5858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begin</a:t>
              </a:r>
              <a:endParaRPr lang="zh-CN" alt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DD6F54E-6641-073B-81CC-54495415D2D0}"/>
                </a:ext>
              </a:extLst>
            </p:cNvPr>
            <p:cNvSpPr/>
            <p:nvPr/>
          </p:nvSpPr>
          <p:spPr>
            <a:xfrm>
              <a:off x="10157355" y="4564050"/>
              <a:ext cx="1102125" cy="5858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  <a:endParaRPr lang="zh-CN" alt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FD80B11-AD39-5B09-7C4A-FC30AD9AD276}"/>
                </a:ext>
              </a:extLst>
            </p:cNvPr>
            <p:cNvSpPr/>
            <p:nvPr/>
          </p:nvSpPr>
          <p:spPr>
            <a:xfrm>
              <a:off x="6818697" y="4496984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A0B1C9C-497E-B717-1349-5A8DB4647D13}"/>
                </a:ext>
              </a:extLst>
            </p:cNvPr>
            <p:cNvSpPr/>
            <p:nvPr/>
          </p:nvSpPr>
          <p:spPr>
            <a:xfrm>
              <a:off x="8488026" y="4496984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endParaRPr lang="zh-CN" alt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A08F277-9E86-6847-23C7-FA460C8274D8}"/>
                </a:ext>
              </a:extLst>
            </p:cNvPr>
            <p:cNvSpPr/>
            <p:nvPr/>
          </p:nvSpPr>
          <p:spPr>
            <a:xfrm>
              <a:off x="7912317" y="3249961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endParaRPr lang="zh-CN" alt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EC3E2B59-76EF-4FA8-6972-6AC72D210FAC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5869368" y="4856984"/>
              <a:ext cx="94932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114DB92A-7192-398E-FB79-D98F85703242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7538697" y="4856984"/>
              <a:ext cx="94932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34CF4241-92A3-D48F-F462-4D59CC83DE81}"/>
                </a:ext>
              </a:extLst>
            </p:cNvPr>
            <p:cNvCxnSpPr>
              <a:cxnSpLocks/>
              <a:stCxn id="8" idx="6"/>
              <a:endCxn id="6" idx="2"/>
            </p:cNvCxnSpPr>
            <p:nvPr/>
          </p:nvCxnSpPr>
          <p:spPr>
            <a:xfrm flipV="1">
              <a:off x="9208026" y="4856983"/>
              <a:ext cx="949329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D7D8698C-1D13-B84B-86EA-A5501D0D672A}"/>
                </a:ext>
              </a:extLst>
            </p:cNvPr>
            <p:cNvCxnSpPr>
              <a:cxnSpLocks/>
              <a:stCxn id="7" idx="7"/>
              <a:endCxn id="9" idx="3"/>
            </p:cNvCxnSpPr>
            <p:nvPr/>
          </p:nvCxnSpPr>
          <p:spPr>
            <a:xfrm flipV="1">
              <a:off x="7433255" y="3864519"/>
              <a:ext cx="584504" cy="7379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5F08323C-3C5F-E492-5CE0-9A39916D26C8}"/>
                </a:ext>
              </a:extLst>
            </p:cNvPr>
            <p:cNvSpPr/>
            <p:nvPr/>
          </p:nvSpPr>
          <p:spPr>
            <a:xfrm>
              <a:off x="5395566" y="5147287"/>
              <a:ext cx="5316842" cy="643716"/>
            </a:xfrm>
            <a:custGeom>
              <a:avLst/>
              <a:gdLst>
                <a:gd name="connsiteX0" fmla="*/ 5316842 w 5316842"/>
                <a:gd name="connsiteY0" fmla="*/ 0 h 805399"/>
                <a:gd name="connsiteX1" fmla="*/ 2531253 w 5316842"/>
                <a:gd name="connsiteY1" fmla="*/ 805398 h 805399"/>
                <a:gd name="connsiteX2" fmla="*/ 0 w 5316842"/>
                <a:gd name="connsiteY2" fmla="*/ 6055 h 80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16842" h="805399">
                  <a:moveTo>
                    <a:pt x="5316842" y="0"/>
                  </a:moveTo>
                  <a:cubicBezTo>
                    <a:pt x="4367117" y="402194"/>
                    <a:pt x="3417393" y="804389"/>
                    <a:pt x="2531253" y="805398"/>
                  </a:cubicBezTo>
                  <a:cubicBezTo>
                    <a:pt x="1645113" y="806407"/>
                    <a:pt x="503626" y="182678"/>
                    <a:pt x="0" y="6055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69" name="Rectangle 2">
              <a:extLst>
                <a:ext uri="{FF2B5EF4-FFF2-40B4-BE49-F238E27FC236}">
                  <a16:creationId xmlns:a16="http://schemas.microsoft.com/office/drawing/2014/main" id="{5D22667B-1E63-62E9-7700-D7A72D5C0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1727" y="4362802"/>
              <a:ext cx="695654" cy="479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1.0</a:t>
              </a:r>
            </a:p>
          </p:txBody>
        </p:sp>
        <p:sp>
          <p:nvSpPr>
            <p:cNvPr id="70" name="Rectangle 2">
              <a:extLst>
                <a:ext uri="{FF2B5EF4-FFF2-40B4-BE49-F238E27FC236}">
                  <a16:creationId xmlns:a16="http://schemas.microsoft.com/office/drawing/2014/main" id="{3398E449-4664-5CC9-91E0-68B18C3E1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0871" y="3774534"/>
              <a:ext cx="695654" cy="479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0.6</a:t>
              </a:r>
            </a:p>
          </p:txBody>
        </p:sp>
        <p:sp>
          <p:nvSpPr>
            <p:cNvPr id="71" name="Rectangle 2">
              <a:extLst>
                <a:ext uri="{FF2B5EF4-FFF2-40B4-BE49-F238E27FC236}">
                  <a16:creationId xmlns:a16="http://schemas.microsoft.com/office/drawing/2014/main" id="{588E603A-4C0E-F766-F3F6-165DFB10F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698" y="5779646"/>
              <a:ext cx="695654" cy="479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1.0</a:t>
              </a:r>
            </a:p>
          </p:txBody>
        </p:sp>
        <p:sp>
          <p:nvSpPr>
            <p:cNvPr id="72" name="Rectangle 2">
              <a:extLst>
                <a:ext uri="{FF2B5EF4-FFF2-40B4-BE49-F238E27FC236}">
                  <a16:creationId xmlns:a16="http://schemas.microsoft.com/office/drawing/2014/main" id="{51D20329-FB40-616F-B535-545F110B5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4863" y="4362800"/>
              <a:ext cx="695654" cy="479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1.0</a:t>
              </a:r>
            </a:p>
          </p:txBody>
        </p:sp>
        <p:sp>
          <p:nvSpPr>
            <p:cNvPr id="73" name="Rectangle 2">
              <a:extLst>
                <a:ext uri="{FF2B5EF4-FFF2-40B4-BE49-F238E27FC236}">
                  <a16:creationId xmlns:a16="http://schemas.microsoft.com/office/drawing/2014/main" id="{6912E284-DDAC-EF7F-644E-744B27BAB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6578" y="4346525"/>
              <a:ext cx="695654" cy="479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0.4</a:t>
              </a:r>
            </a:p>
          </p:txBody>
        </p:sp>
        <p:sp>
          <p:nvSpPr>
            <p:cNvPr id="74" name="Rectangle 2">
              <a:extLst>
                <a:ext uri="{FF2B5EF4-FFF2-40B4-BE49-F238E27FC236}">
                  <a16:creationId xmlns:a16="http://schemas.microsoft.com/office/drawing/2014/main" id="{7FF7B9A6-A89B-4743-D7FB-F683B6BEA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2094" y="2735535"/>
              <a:ext cx="695654" cy="479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1.0</a:t>
              </a:r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53D302C8-9DC2-260C-A136-77AF0B59023B}"/>
                </a:ext>
              </a:extLst>
            </p:cNvPr>
            <p:cNvSpPr/>
            <p:nvPr/>
          </p:nvSpPr>
          <p:spPr>
            <a:xfrm>
              <a:off x="6818697" y="2767124"/>
              <a:ext cx="1362190" cy="1796926"/>
            </a:xfrm>
            <a:custGeom>
              <a:avLst/>
              <a:gdLst>
                <a:gd name="connsiteX0" fmla="*/ 1480211 w 1480211"/>
                <a:gd name="connsiteY0" fmla="*/ 484754 h 1744324"/>
                <a:gd name="connsiteX1" fmla="*/ 904926 w 1480211"/>
                <a:gd name="connsiteY1" fmla="*/ 303 h 1744324"/>
                <a:gd name="connsiteX2" fmla="*/ 32915 w 1480211"/>
                <a:gd name="connsiteY2" fmla="*/ 436309 h 1744324"/>
                <a:gd name="connsiteX3" fmla="*/ 184306 w 1480211"/>
                <a:gd name="connsiteY3" fmla="*/ 1744324 h 174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211" h="1744324">
                  <a:moveTo>
                    <a:pt x="1480211" y="484754"/>
                  </a:moveTo>
                  <a:cubicBezTo>
                    <a:pt x="1313176" y="246565"/>
                    <a:pt x="1146142" y="8377"/>
                    <a:pt x="904926" y="303"/>
                  </a:cubicBezTo>
                  <a:cubicBezTo>
                    <a:pt x="663710" y="-7771"/>
                    <a:pt x="153018" y="145639"/>
                    <a:pt x="32915" y="436309"/>
                  </a:cubicBezTo>
                  <a:cubicBezTo>
                    <a:pt x="-87188" y="726979"/>
                    <a:pt x="158065" y="1529349"/>
                    <a:pt x="184306" y="1744324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3820730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B138B-1E22-346A-9154-2E7C53130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097EB7-3D18-9DE6-9D01-1119BC360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138" y="406933"/>
            <a:ext cx="824171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1. Transition Matrix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B63E9B6-E242-C6C4-7048-03BC1BE183F8}"/>
              </a:ext>
            </a:extLst>
          </p:cNvPr>
          <p:cNvGrpSpPr/>
          <p:nvPr/>
        </p:nvGrpSpPr>
        <p:grpSpPr>
          <a:xfrm>
            <a:off x="8102402" y="1926166"/>
            <a:ext cx="3623332" cy="2166077"/>
            <a:chOff x="4767243" y="2735535"/>
            <a:chExt cx="6492237" cy="352336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8464AA1-83B3-0F84-1225-436CF4E7D45B}"/>
                </a:ext>
              </a:extLst>
            </p:cNvPr>
            <p:cNvSpPr/>
            <p:nvPr/>
          </p:nvSpPr>
          <p:spPr>
            <a:xfrm>
              <a:off x="4767243" y="4564051"/>
              <a:ext cx="1102125" cy="5858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begin</a:t>
              </a:r>
              <a:endParaRPr lang="zh-CN" alt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C0456F8-8844-51D8-0149-DE823CBF3A1F}"/>
                </a:ext>
              </a:extLst>
            </p:cNvPr>
            <p:cNvSpPr/>
            <p:nvPr/>
          </p:nvSpPr>
          <p:spPr>
            <a:xfrm>
              <a:off x="10157355" y="4564050"/>
              <a:ext cx="1102125" cy="5858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  <a:endParaRPr lang="zh-CN" alt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F90B7A0-5671-13A0-B0C9-04D9F224ACDA}"/>
                </a:ext>
              </a:extLst>
            </p:cNvPr>
            <p:cNvSpPr/>
            <p:nvPr/>
          </p:nvSpPr>
          <p:spPr>
            <a:xfrm>
              <a:off x="6818697" y="4496984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3B45BB1-2693-9D31-AE4B-52897E457F51}"/>
                </a:ext>
              </a:extLst>
            </p:cNvPr>
            <p:cNvSpPr/>
            <p:nvPr/>
          </p:nvSpPr>
          <p:spPr>
            <a:xfrm>
              <a:off x="8488026" y="4496984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endParaRPr lang="zh-CN" alt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747B7DF-4764-5F2C-5A2C-1F23A93174E9}"/>
                </a:ext>
              </a:extLst>
            </p:cNvPr>
            <p:cNvSpPr/>
            <p:nvPr/>
          </p:nvSpPr>
          <p:spPr>
            <a:xfrm>
              <a:off x="7912317" y="3249961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endParaRPr lang="zh-CN" alt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A5DF9DE9-46C6-82A2-F2F6-7F127AF1DB78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5869368" y="4856984"/>
              <a:ext cx="94932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BD01484B-8900-1A68-4918-BDA4BC40D8F5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7538697" y="4856984"/>
              <a:ext cx="94932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672750EA-18B3-1B91-91CA-1263E4A96D92}"/>
                </a:ext>
              </a:extLst>
            </p:cNvPr>
            <p:cNvCxnSpPr>
              <a:cxnSpLocks/>
              <a:stCxn id="8" idx="6"/>
              <a:endCxn id="6" idx="2"/>
            </p:cNvCxnSpPr>
            <p:nvPr/>
          </p:nvCxnSpPr>
          <p:spPr>
            <a:xfrm flipV="1">
              <a:off x="9208026" y="4856983"/>
              <a:ext cx="949329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4EC0D95D-6158-1863-706A-F1F653B25A41}"/>
                </a:ext>
              </a:extLst>
            </p:cNvPr>
            <p:cNvCxnSpPr>
              <a:cxnSpLocks/>
              <a:stCxn id="7" idx="7"/>
              <a:endCxn id="9" idx="3"/>
            </p:cNvCxnSpPr>
            <p:nvPr/>
          </p:nvCxnSpPr>
          <p:spPr>
            <a:xfrm flipV="1">
              <a:off x="7433255" y="3864519"/>
              <a:ext cx="584504" cy="7379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0C411C88-03D7-F1F0-C5BD-8E8A50727B7B}"/>
                </a:ext>
              </a:extLst>
            </p:cNvPr>
            <p:cNvSpPr/>
            <p:nvPr/>
          </p:nvSpPr>
          <p:spPr>
            <a:xfrm>
              <a:off x="5395566" y="5147287"/>
              <a:ext cx="5316842" cy="643716"/>
            </a:xfrm>
            <a:custGeom>
              <a:avLst/>
              <a:gdLst>
                <a:gd name="connsiteX0" fmla="*/ 5316842 w 5316842"/>
                <a:gd name="connsiteY0" fmla="*/ 0 h 805399"/>
                <a:gd name="connsiteX1" fmla="*/ 2531253 w 5316842"/>
                <a:gd name="connsiteY1" fmla="*/ 805398 h 805399"/>
                <a:gd name="connsiteX2" fmla="*/ 0 w 5316842"/>
                <a:gd name="connsiteY2" fmla="*/ 6055 h 80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16842" h="805399">
                  <a:moveTo>
                    <a:pt x="5316842" y="0"/>
                  </a:moveTo>
                  <a:cubicBezTo>
                    <a:pt x="4367117" y="402194"/>
                    <a:pt x="3417393" y="804389"/>
                    <a:pt x="2531253" y="805398"/>
                  </a:cubicBezTo>
                  <a:cubicBezTo>
                    <a:pt x="1645113" y="806407"/>
                    <a:pt x="503626" y="182678"/>
                    <a:pt x="0" y="6055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69" name="Rectangle 2">
              <a:extLst>
                <a:ext uri="{FF2B5EF4-FFF2-40B4-BE49-F238E27FC236}">
                  <a16:creationId xmlns:a16="http://schemas.microsoft.com/office/drawing/2014/main" id="{34B27384-9E15-D9F6-BDAC-C07395D5D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1727" y="4362802"/>
              <a:ext cx="695654" cy="479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1.0</a:t>
              </a:r>
            </a:p>
          </p:txBody>
        </p:sp>
        <p:sp>
          <p:nvSpPr>
            <p:cNvPr id="70" name="Rectangle 2">
              <a:extLst>
                <a:ext uri="{FF2B5EF4-FFF2-40B4-BE49-F238E27FC236}">
                  <a16:creationId xmlns:a16="http://schemas.microsoft.com/office/drawing/2014/main" id="{735692E6-8238-53CF-839B-74E7E4E48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0871" y="3774534"/>
              <a:ext cx="695654" cy="479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0.6</a:t>
              </a:r>
            </a:p>
          </p:txBody>
        </p:sp>
        <p:sp>
          <p:nvSpPr>
            <p:cNvPr id="71" name="Rectangle 2">
              <a:extLst>
                <a:ext uri="{FF2B5EF4-FFF2-40B4-BE49-F238E27FC236}">
                  <a16:creationId xmlns:a16="http://schemas.microsoft.com/office/drawing/2014/main" id="{8231BA31-458C-C1E1-F463-695856AED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698" y="5779646"/>
              <a:ext cx="695654" cy="479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1.0</a:t>
              </a:r>
            </a:p>
          </p:txBody>
        </p:sp>
        <p:sp>
          <p:nvSpPr>
            <p:cNvPr id="72" name="Rectangle 2">
              <a:extLst>
                <a:ext uri="{FF2B5EF4-FFF2-40B4-BE49-F238E27FC236}">
                  <a16:creationId xmlns:a16="http://schemas.microsoft.com/office/drawing/2014/main" id="{110E011A-E8BC-99C6-6167-2A473B1FC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4863" y="4362800"/>
              <a:ext cx="695654" cy="479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1.0</a:t>
              </a:r>
            </a:p>
          </p:txBody>
        </p:sp>
        <p:sp>
          <p:nvSpPr>
            <p:cNvPr id="73" name="Rectangle 2">
              <a:extLst>
                <a:ext uri="{FF2B5EF4-FFF2-40B4-BE49-F238E27FC236}">
                  <a16:creationId xmlns:a16="http://schemas.microsoft.com/office/drawing/2014/main" id="{BD9193D0-2AD2-8186-0158-722292D8D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6578" y="4346525"/>
              <a:ext cx="695654" cy="479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0.4</a:t>
              </a:r>
            </a:p>
          </p:txBody>
        </p:sp>
        <p:sp>
          <p:nvSpPr>
            <p:cNvPr id="74" name="Rectangle 2">
              <a:extLst>
                <a:ext uri="{FF2B5EF4-FFF2-40B4-BE49-F238E27FC236}">
                  <a16:creationId xmlns:a16="http://schemas.microsoft.com/office/drawing/2014/main" id="{C87CB37C-4BFD-7D05-E1FE-8EEA9DE4A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2094" y="2735535"/>
              <a:ext cx="695654" cy="479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1.0</a:t>
              </a:r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40F66AF8-986B-2D42-2DC0-5A07E992448A}"/>
                </a:ext>
              </a:extLst>
            </p:cNvPr>
            <p:cNvSpPr/>
            <p:nvPr/>
          </p:nvSpPr>
          <p:spPr>
            <a:xfrm>
              <a:off x="6818697" y="2767124"/>
              <a:ext cx="1362190" cy="1796926"/>
            </a:xfrm>
            <a:custGeom>
              <a:avLst/>
              <a:gdLst>
                <a:gd name="connsiteX0" fmla="*/ 1480211 w 1480211"/>
                <a:gd name="connsiteY0" fmla="*/ 484754 h 1744324"/>
                <a:gd name="connsiteX1" fmla="*/ 904926 w 1480211"/>
                <a:gd name="connsiteY1" fmla="*/ 303 h 1744324"/>
                <a:gd name="connsiteX2" fmla="*/ 32915 w 1480211"/>
                <a:gd name="connsiteY2" fmla="*/ 436309 h 1744324"/>
                <a:gd name="connsiteX3" fmla="*/ 184306 w 1480211"/>
                <a:gd name="connsiteY3" fmla="*/ 1744324 h 174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211" h="1744324">
                  <a:moveTo>
                    <a:pt x="1480211" y="484754"/>
                  </a:moveTo>
                  <a:cubicBezTo>
                    <a:pt x="1313176" y="246565"/>
                    <a:pt x="1146142" y="8377"/>
                    <a:pt x="904926" y="303"/>
                  </a:cubicBezTo>
                  <a:cubicBezTo>
                    <a:pt x="663710" y="-7771"/>
                    <a:pt x="153018" y="145639"/>
                    <a:pt x="32915" y="436309"/>
                  </a:cubicBezTo>
                  <a:cubicBezTo>
                    <a:pt x="-87188" y="726979"/>
                    <a:pt x="158065" y="1529349"/>
                    <a:pt x="184306" y="1744324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2">
                <a:extLst>
                  <a:ext uri="{FF2B5EF4-FFF2-40B4-BE49-F238E27FC236}">
                    <a16:creationId xmlns:a16="http://schemas.microsoft.com/office/drawing/2014/main" id="{4FF64CCF-D634-C3F4-E001-502B002605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5889" y="1945586"/>
                <a:ext cx="6099139" cy="30750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=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Gadugi" panose="020B0502040204020203" pitchFamily="34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 0  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1.0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  0  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0.6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  0  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1.0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  0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0.4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  0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  0 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  0  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 0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1.0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  0  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 0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 0  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1.0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  0  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Rectangle 2">
                <a:extLst>
                  <a:ext uri="{FF2B5EF4-FFF2-40B4-BE49-F238E27FC236}">
                    <a16:creationId xmlns:a16="http://schemas.microsoft.com/office/drawing/2014/main" id="{4FF64CCF-D634-C3F4-E001-502B002605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5889" y="1945586"/>
                <a:ext cx="6099139" cy="30750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2">
            <a:extLst>
              <a:ext uri="{FF2B5EF4-FFF2-40B4-BE49-F238E27FC236}">
                <a16:creationId xmlns:a16="http://schemas.microsoft.com/office/drawing/2014/main" id="{95ED3F38-44A5-521C-6420-126B98F0A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842" y="2952317"/>
            <a:ext cx="544001" cy="45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endParaRPr lang="en-US" altLang="zh-CN" dirty="0">
              <a:solidFill>
                <a:srgbClr val="C00000"/>
              </a:solidFill>
              <a:latin typeface="Arial" panose="020B0604020202020204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14F714D-6B00-17D2-604F-9C2CFD358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842" y="4530503"/>
            <a:ext cx="544001" cy="45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</a:t>
            </a:r>
            <a:endParaRPr lang="en-US" altLang="zh-CN" dirty="0">
              <a:solidFill>
                <a:srgbClr val="C00000"/>
              </a:solidFill>
              <a:latin typeface="Arial" panose="020B0604020202020204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386D772-E99C-D99D-ABFE-5F0A80AE6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842" y="3341076"/>
            <a:ext cx="544001" cy="45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altLang="zh-CN" dirty="0">
              <a:solidFill>
                <a:srgbClr val="C00000"/>
              </a:solidFill>
              <a:latin typeface="Arial" panose="020B0604020202020204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4E802512-7EC5-5182-2305-0AADC310F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661" y="3729835"/>
            <a:ext cx="690361" cy="45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endParaRPr lang="en-US" altLang="zh-CN" dirty="0">
              <a:solidFill>
                <a:srgbClr val="C00000"/>
              </a:solidFill>
              <a:latin typeface="Arial" panose="020B0604020202020204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7194A04B-51FA-C4E0-A6ED-75FB8A582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840" y="4146979"/>
            <a:ext cx="544001" cy="45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en-US" altLang="zh-CN" dirty="0">
              <a:solidFill>
                <a:srgbClr val="C00000"/>
              </a:solidFill>
              <a:latin typeface="Arial" panose="020B0604020202020204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35EB87EB-897C-2FF7-9CA9-960653EB6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2554" y="2483965"/>
            <a:ext cx="544001" cy="45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rgbClr val="413A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bb</a:t>
            </a:r>
            <a:endParaRPr lang="en-US" altLang="zh-CN" dirty="0">
              <a:solidFill>
                <a:srgbClr val="413A88"/>
              </a:solidFill>
              <a:latin typeface="Arial" panose="020B0604020202020204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2E471563-A5DD-56CF-BBEB-39869EF28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31" y="2456792"/>
            <a:ext cx="544001" cy="45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rgbClr val="413A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</a:t>
            </a:r>
            <a:endParaRPr lang="en-US" altLang="zh-CN" dirty="0">
              <a:solidFill>
                <a:srgbClr val="413A88"/>
              </a:solidFill>
              <a:latin typeface="Arial" panose="020B0604020202020204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A0C2FB07-9BFF-E11A-E966-F217A59E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6587" y="2463742"/>
            <a:ext cx="544001" cy="45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rgbClr val="413A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altLang="zh-CN" dirty="0">
              <a:solidFill>
                <a:srgbClr val="413A88"/>
              </a:solidFill>
              <a:latin typeface="Arial" panose="020B0604020202020204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B460CD1C-C7F7-3675-2364-5871065E4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200" y="2460028"/>
            <a:ext cx="690361" cy="45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rgbClr val="413A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endParaRPr lang="en-US" altLang="zh-CN" dirty="0">
              <a:solidFill>
                <a:srgbClr val="413A88"/>
              </a:solidFill>
              <a:latin typeface="Arial" panose="020B0604020202020204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06C6D21-8B2A-7550-438F-1635CB74B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999" y="2456793"/>
            <a:ext cx="544001" cy="456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b="1" dirty="0">
                <a:solidFill>
                  <a:srgbClr val="413A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en-US" altLang="zh-CN" dirty="0">
              <a:solidFill>
                <a:srgbClr val="413A88"/>
              </a:solidFill>
              <a:latin typeface="Arial" panose="020B0604020202020204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4BFC5FA-5033-370C-3951-56146C2A54C5}"/>
              </a:ext>
            </a:extLst>
          </p:cNvPr>
          <p:cNvSpPr/>
          <p:nvPr/>
        </p:nvSpPr>
        <p:spPr>
          <a:xfrm>
            <a:off x="2237444" y="2940491"/>
            <a:ext cx="611168" cy="2106223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290E6B3-8FB3-4560-C8D3-0B7F400064A9}"/>
              </a:ext>
            </a:extLst>
          </p:cNvPr>
          <p:cNvSpPr/>
          <p:nvPr/>
        </p:nvSpPr>
        <p:spPr>
          <a:xfrm>
            <a:off x="3056323" y="2456792"/>
            <a:ext cx="3837709" cy="483699"/>
          </a:xfrm>
          <a:prstGeom prst="rect">
            <a:avLst/>
          </a:prstGeom>
          <a:noFill/>
          <a:ln>
            <a:solidFill>
              <a:srgbClr val="413A88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13A88"/>
              </a:solidFill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13AF98B5-0C2D-6618-E2E4-C9797E7DF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109" y="5292935"/>
            <a:ext cx="1919462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Points</a:t>
            </a:r>
            <a:endParaRPr lang="en-US" altLang="zh-CN" sz="2400" dirty="0">
              <a:solidFill>
                <a:srgbClr val="C00000"/>
              </a:solidFill>
              <a:latin typeface="Arial" panose="020B0604020202020204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05624A38-AFE4-7E60-2F86-92D0805C9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6587" y="1606666"/>
            <a:ext cx="1919462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dirty="0">
                <a:solidFill>
                  <a:srgbClr val="413A8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Points</a:t>
            </a:r>
            <a:endParaRPr lang="en-US" altLang="zh-CN" sz="2400" dirty="0">
              <a:solidFill>
                <a:srgbClr val="413A88"/>
              </a:solidFill>
              <a:latin typeface="Arial" panose="020B0604020202020204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96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94F6D-7223-B491-D097-2311C312E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64C6B83-7FFB-0A63-8F46-03947F86C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6933"/>
            <a:ext cx="12192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2. Stationary distribution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AA43BD0-8239-7B84-8BBB-7E2641D8D99B}"/>
              </a:ext>
            </a:extLst>
          </p:cNvPr>
          <p:cNvGrpSpPr/>
          <p:nvPr/>
        </p:nvGrpSpPr>
        <p:grpSpPr>
          <a:xfrm>
            <a:off x="8393072" y="1572873"/>
            <a:ext cx="3623332" cy="2166077"/>
            <a:chOff x="4767243" y="2735535"/>
            <a:chExt cx="6492237" cy="352336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5F51BBB-C88D-41E2-68E9-FFF666108E35}"/>
                </a:ext>
              </a:extLst>
            </p:cNvPr>
            <p:cNvSpPr/>
            <p:nvPr/>
          </p:nvSpPr>
          <p:spPr>
            <a:xfrm>
              <a:off x="4767243" y="4564051"/>
              <a:ext cx="1102125" cy="5858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begin</a:t>
              </a:r>
              <a:endParaRPr lang="zh-CN" alt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07683894-E283-6E05-0A8B-BCB911A56969}"/>
                </a:ext>
              </a:extLst>
            </p:cNvPr>
            <p:cNvSpPr/>
            <p:nvPr/>
          </p:nvSpPr>
          <p:spPr>
            <a:xfrm>
              <a:off x="10157355" y="4564050"/>
              <a:ext cx="1102125" cy="5858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  <a:endParaRPr lang="zh-CN" alt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809AB75-CC43-4ADC-D7C3-2597C2B9D799}"/>
                </a:ext>
              </a:extLst>
            </p:cNvPr>
            <p:cNvSpPr/>
            <p:nvPr/>
          </p:nvSpPr>
          <p:spPr>
            <a:xfrm>
              <a:off x="6818697" y="4496984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endParaRPr lang="zh-CN" alt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7C9EDF2-98C9-63F2-DC44-07B4F39CE777}"/>
                </a:ext>
              </a:extLst>
            </p:cNvPr>
            <p:cNvSpPr/>
            <p:nvPr/>
          </p:nvSpPr>
          <p:spPr>
            <a:xfrm>
              <a:off x="8488026" y="4496984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endParaRPr lang="zh-CN" alt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ED17D91-E66E-C3E9-5E58-E5FD190F8C05}"/>
                </a:ext>
              </a:extLst>
            </p:cNvPr>
            <p:cNvSpPr/>
            <p:nvPr/>
          </p:nvSpPr>
          <p:spPr>
            <a:xfrm>
              <a:off x="7912317" y="3249961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endParaRPr lang="zh-CN" altLang="en-US" sz="1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C89FDC12-4D44-44BD-888B-A33F6A390795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>
              <a:off x="5869368" y="4856984"/>
              <a:ext cx="94932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81C9A518-3772-9050-CAE0-985725B1934F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7538697" y="4856984"/>
              <a:ext cx="94932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31EBB388-21C7-DDBD-2514-8A94BF94A40D}"/>
                </a:ext>
              </a:extLst>
            </p:cNvPr>
            <p:cNvCxnSpPr>
              <a:cxnSpLocks/>
              <a:stCxn id="8" idx="6"/>
              <a:endCxn id="6" idx="2"/>
            </p:cNvCxnSpPr>
            <p:nvPr/>
          </p:nvCxnSpPr>
          <p:spPr>
            <a:xfrm flipV="1">
              <a:off x="9208026" y="4856983"/>
              <a:ext cx="949329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D945ED10-69A1-4B12-C549-686D0EC6FC98}"/>
                </a:ext>
              </a:extLst>
            </p:cNvPr>
            <p:cNvCxnSpPr>
              <a:cxnSpLocks/>
              <a:stCxn id="7" idx="7"/>
              <a:endCxn id="9" idx="3"/>
            </p:cNvCxnSpPr>
            <p:nvPr/>
          </p:nvCxnSpPr>
          <p:spPr>
            <a:xfrm flipV="1">
              <a:off x="7433255" y="3864519"/>
              <a:ext cx="584504" cy="7379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4E8C375E-A9E4-AF97-2CD4-F31D3D29AE0D}"/>
                </a:ext>
              </a:extLst>
            </p:cNvPr>
            <p:cNvSpPr/>
            <p:nvPr/>
          </p:nvSpPr>
          <p:spPr>
            <a:xfrm>
              <a:off x="5395566" y="5147287"/>
              <a:ext cx="5316842" cy="643716"/>
            </a:xfrm>
            <a:custGeom>
              <a:avLst/>
              <a:gdLst>
                <a:gd name="connsiteX0" fmla="*/ 5316842 w 5316842"/>
                <a:gd name="connsiteY0" fmla="*/ 0 h 805399"/>
                <a:gd name="connsiteX1" fmla="*/ 2531253 w 5316842"/>
                <a:gd name="connsiteY1" fmla="*/ 805398 h 805399"/>
                <a:gd name="connsiteX2" fmla="*/ 0 w 5316842"/>
                <a:gd name="connsiteY2" fmla="*/ 6055 h 80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16842" h="805399">
                  <a:moveTo>
                    <a:pt x="5316842" y="0"/>
                  </a:moveTo>
                  <a:cubicBezTo>
                    <a:pt x="4367117" y="402194"/>
                    <a:pt x="3417393" y="804389"/>
                    <a:pt x="2531253" y="805398"/>
                  </a:cubicBezTo>
                  <a:cubicBezTo>
                    <a:pt x="1645113" y="806407"/>
                    <a:pt x="503626" y="182678"/>
                    <a:pt x="0" y="6055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  <p:sp>
          <p:nvSpPr>
            <p:cNvPr id="69" name="Rectangle 2">
              <a:extLst>
                <a:ext uri="{FF2B5EF4-FFF2-40B4-BE49-F238E27FC236}">
                  <a16:creationId xmlns:a16="http://schemas.microsoft.com/office/drawing/2014/main" id="{D93FF08F-FBBC-3402-0B1B-B335FD94D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1727" y="4362802"/>
              <a:ext cx="695654" cy="479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1.0</a:t>
              </a:r>
            </a:p>
          </p:txBody>
        </p:sp>
        <p:sp>
          <p:nvSpPr>
            <p:cNvPr id="70" name="Rectangle 2">
              <a:extLst>
                <a:ext uri="{FF2B5EF4-FFF2-40B4-BE49-F238E27FC236}">
                  <a16:creationId xmlns:a16="http://schemas.microsoft.com/office/drawing/2014/main" id="{29228BD7-F125-F0B0-9A00-AE083C204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0871" y="3774534"/>
              <a:ext cx="695654" cy="479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0.6</a:t>
              </a:r>
            </a:p>
          </p:txBody>
        </p:sp>
        <p:sp>
          <p:nvSpPr>
            <p:cNvPr id="71" name="Rectangle 2">
              <a:extLst>
                <a:ext uri="{FF2B5EF4-FFF2-40B4-BE49-F238E27FC236}">
                  <a16:creationId xmlns:a16="http://schemas.microsoft.com/office/drawing/2014/main" id="{6D6E15DF-E5F9-7842-6D4C-357BB8CD4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698" y="5779646"/>
              <a:ext cx="695654" cy="479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1.0</a:t>
              </a:r>
            </a:p>
          </p:txBody>
        </p:sp>
        <p:sp>
          <p:nvSpPr>
            <p:cNvPr id="72" name="Rectangle 2">
              <a:extLst>
                <a:ext uri="{FF2B5EF4-FFF2-40B4-BE49-F238E27FC236}">
                  <a16:creationId xmlns:a16="http://schemas.microsoft.com/office/drawing/2014/main" id="{E8BE9652-EB18-5BFC-7E6E-F5D5EADA4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4863" y="4362800"/>
              <a:ext cx="695654" cy="479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1.0</a:t>
              </a:r>
            </a:p>
          </p:txBody>
        </p:sp>
        <p:sp>
          <p:nvSpPr>
            <p:cNvPr id="73" name="Rectangle 2">
              <a:extLst>
                <a:ext uri="{FF2B5EF4-FFF2-40B4-BE49-F238E27FC236}">
                  <a16:creationId xmlns:a16="http://schemas.microsoft.com/office/drawing/2014/main" id="{77888914-17A4-1D0C-8168-6DE14CB4D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6578" y="4346525"/>
              <a:ext cx="695654" cy="479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0.4</a:t>
              </a:r>
            </a:p>
          </p:txBody>
        </p:sp>
        <p:sp>
          <p:nvSpPr>
            <p:cNvPr id="74" name="Rectangle 2">
              <a:extLst>
                <a:ext uri="{FF2B5EF4-FFF2-40B4-BE49-F238E27FC236}">
                  <a16:creationId xmlns:a16="http://schemas.microsoft.com/office/drawing/2014/main" id="{4251C183-B6E7-101E-01F0-FBD7F4557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2094" y="2735535"/>
              <a:ext cx="695654" cy="479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0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1.0</a:t>
              </a:r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0296A295-7CDA-4535-D28D-0BB4C942A073}"/>
                </a:ext>
              </a:extLst>
            </p:cNvPr>
            <p:cNvSpPr/>
            <p:nvPr/>
          </p:nvSpPr>
          <p:spPr>
            <a:xfrm>
              <a:off x="6818697" y="2767124"/>
              <a:ext cx="1362190" cy="1796926"/>
            </a:xfrm>
            <a:custGeom>
              <a:avLst/>
              <a:gdLst>
                <a:gd name="connsiteX0" fmla="*/ 1480211 w 1480211"/>
                <a:gd name="connsiteY0" fmla="*/ 484754 h 1744324"/>
                <a:gd name="connsiteX1" fmla="*/ 904926 w 1480211"/>
                <a:gd name="connsiteY1" fmla="*/ 303 h 1744324"/>
                <a:gd name="connsiteX2" fmla="*/ 32915 w 1480211"/>
                <a:gd name="connsiteY2" fmla="*/ 436309 h 1744324"/>
                <a:gd name="connsiteX3" fmla="*/ 184306 w 1480211"/>
                <a:gd name="connsiteY3" fmla="*/ 1744324 h 174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0211" h="1744324">
                  <a:moveTo>
                    <a:pt x="1480211" y="484754"/>
                  </a:moveTo>
                  <a:cubicBezTo>
                    <a:pt x="1313176" y="246565"/>
                    <a:pt x="1146142" y="8377"/>
                    <a:pt x="904926" y="303"/>
                  </a:cubicBezTo>
                  <a:cubicBezTo>
                    <a:pt x="663710" y="-7771"/>
                    <a:pt x="153018" y="145639"/>
                    <a:pt x="32915" y="436309"/>
                  </a:cubicBezTo>
                  <a:cubicBezTo>
                    <a:pt x="-87188" y="726979"/>
                    <a:pt x="158065" y="1529349"/>
                    <a:pt x="184306" y="1744324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2">
                <a:extLst>
                  <a:ext uri="{FF2B5EF4-FFF2-40B4-BE49-F238E27FC236}">
                    <a16:creationId xmlns:a16="http://schemas.microsoft.com/office/drawing/2014/main" id="{FE7DB621-31F0-7C3D-34CB-AF38A814A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602" y="1569568"/>
                <a:ext cx="10368758" cy="1987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When reached the stationary distribution, we have: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it-IT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𝜋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it-IT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𝜋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  and</a:t>
                </a:r>
                <a:r>
                  <a:rPr lang="it-IT" altLang="zh-CN" sz="2800" dirty="0">
                    <a:ea typeface="Gadugi" panose="020B0502040204020203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it-IT" altLang="zh-CN" sz="2800" i="1" smtClean="0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  <m:t>𝑆</m:t>
                        </m:r>
                      </m:sub>
                      <m:sup/>
                      <m:e>
                        <m:r>
                          <a:rPr lang="it-IT" altLang="zh-CN" sz="2800" i="1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  <m:t>𝜋</m:t>
                        </m:r>
                      </m:e>
                    </m:nary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Gadugi" panose="020B0502040204020203" pitchFamily="34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endParaRPr lang="en-US" altLang="zh-CN" sz="28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it-IT" altLang="zh-CN" sz="2800" i="1">
                        <a:latin typeface="Cambria Math" panose="02040503050406030204" pitchFamily="18" charset="0"/>
                        <a:ea typeface="Gadugi" panose="020B0502040204020203" pitchFamily="34" charset="0"/>
                        <a:cs typeface="Arial" panose="020B0604020202020204" pitchFamily="34" charset="0"/>
                      </a:rPr>
                      <m:t>𝜋</m:t>
                    </m:r>
                  </m:oMath>
                </a14:m>
                <a:r>
                  <a:rPr lang="en-US" altLang="zh-CN" sz="2800" dirty="0"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 can be treated as a vector of all state probs.</a:t>
                </a:r>
              </a:p>
            </p:txBody>
          </p:sp>
        </mc:Choice>
        <mc:Fallback xmlns="">
          <p:sp>
            <p:nvSpPr>
              <p:cNvPr id="2" name="Rectangle 2">
                <a:extLst>
                  <a:ext uri="{FF2B5EF4-FFF2-40B4-BE49-F238E27FC236}">
                    <a16:creationId xmlns:a16="http://schemas.microsoft.com/office/drawing/2014/main" id="{FE7DB621-31F0-7C3D-34CB-AF38A814AE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8602" y="1569568"/>
                <a:ext cx="10368758" cy="1987404"/>
              </a:xfrm>
              <a:prstGeom prst="rect">
                <a:avLst/>
              </a:prstGeom>
              <a:blipFill>
                <a:blip r:embed="rId2"/>
                <a:stretch>
                  <a:fillRect l="-1235" b="-736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id="{EFEAEAF4-53F4-9CF0-DCAB-78E7FE4AF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31" y="2849482"/>
                <a:ext cx="10780452" cy="3537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altLang="zh-CN" sz="2800" i="1" smtClean="0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𝜋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it-IT" altLang="zh-CN" sz="2800" i="1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𝜋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  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it-IT" altLang="zh-CN" sz="2800" i="1">
                                              <a:latin typeface="Cambria Math" panose="02040503050406030204" pitchFamily="18" charset="0"/>
                                              <a:ea typeface="Gadugi" panose="020B0502040204020203" pitchFamily="34" charset="0"/>
                                              <a:cs typeface="Arial" panose="020B0604020202020204" pitchFamily="34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  <a:ea typeface="Gadugi" panose="020B0502040204020203" pitchFamily="34" charset="0"/>
                                              <a:cs typeface="Arial" panose="020B0604020202020204" pitchFamily="34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  <a:ea typeface="Gadugi" panose="020B0502040204020203" pitchFamily="34" charset="0"/>
                                              <a:cs typeface="Arial" panose="020B0604020202020204" pitchFamily="34" charset="0"/>
                                            </a:rPr>
                                            <m:t>𝑏𝑏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  <a:ea typeface="Gadugi" panose="020B0502040204020203" pitchFamily="34" charset="0"/>
                                              <a:cs typeface="Arial" panose="020B0604020202020204" pitchFamily="34" charset="0"/>
                                            </a:rPr>
                                            <m:t>)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it-IT" altLang="zh-CN" sz="2800" i="1">
                                              <a:latin typeface="Cambria Math" panose="02040503050406030204" pitchFamily="18" charset="0"/>
                                              <a:ea typeface="Gadugi" panose="020B0502040204020203" pitchFamily="34" charset="0"/>
                                              <a:cs typeface="Arial" panose="020B0604020202020204" pitchFamily="34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  <a:ea typeface="Gadugi" panose="020B0502040204020203" pitchFamily="34" charset="0"/>
                                              <a:cs typeface="Arial" panose="020B0604020202020204" pitchFamily="34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  <a:ea typeface="Gadugi" panose="020B0502040204020203" pitchFamily="34" charset="0"/>
                                              <a:cs typeface="Arial" panose="020B0604020202020204" pitchFamily="34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  <a:ea typeface="Gadugi" panose="020B0502040204020203" pitchFamily="34" charset="0"/>
                                              <a:cs typeface="Arial" panose="020B0604020202020204" pitchFamily="34" charset="0"/>
                                            </a:rPr>
                                            <m:t>)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it-IT" altLang="zh-CN" sz="2800" i="1">
                                              <a:latin typeface="Cambria Math" panose="02040503050406030204" pitchFamily="18" charset="0"/>
                                              <a:ea typeface="Gadugi" panose="020B0502040204020203" pitchFamily="34" charset="0"/>
                                              <a:cs typeface="Arial" panose="020B0604020202020204" pitchFamily="34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  <a:ea typeface="Gadugi" panose="020B0502040204020203" pitchFamily="34" charset="0"/>
                                              <a:cs typeface="Arial" panose="020B0604020202020204" pitchFamily="34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  <a:ea typeface="Gadugi" panose="020B0502040204020203" pitchFamily="34" charset="0"/>
                                              <a:cs typeface="Arial" panose="020B0604020202020204" pitchFamily="34" charset="0"/>
                                            </a:rPr>
                                            <m:t>𝐴𝑁𝐷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  <a:ea typeface="Gadugi" panose="020B0502040204020203" pitchFamily="34" charset="0"/>
                                              <a:cs typeface="Arial" panose="020B0604020202020204" pitchFamily="34" charset="0"/>
                                            </a:rPr>
                                            <m:t>)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it-IT" altLang="zh-CN" sz="2800" i="1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𝜋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(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𝑉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)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altLang="zh-CN" sz="2800" i="1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𝜋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(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𝑒𝑒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it-IT" altLang="zh-CN" sz="2800" i="1">
                                              <a:latin typeface="Cambria Math" panose="02040503050406030204" pitchFamily="18" charset="0"/>
                                              <a:ea typeface="Gadugi" panose="020B0502040204020203" pitchFamily="34" charset="0"/>
                                              <a:cs typeface="Arial" panose="020B0604020202020204" pitchFamily="34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  <a:ea typeface="Gadugi" panose="020B0502040204020203" pitchFamily="34" charset="0"/>
                                              <a:cs typeface="Arial" panose="020B0604020202020204" pitchFamily="34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  <a:ea typeface="Gadugi" panose="020B0502040204020203" pitchFamily="34" charset="0"/>
                                              <a:cs typeface="Arial" panose="020B0604020202020204" pitchFamily="34" charset="0"/>
                                            </a:rPr>
                                            <m:t>𝑏𝑏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  <a:ea typeface="Gadugi" panose="020B0502040204020203" pitchFamily="34" charset="0"/>
                                              <a:cs typeface="Arial" panose="020B0604020202020204" pitchFamily="34" charset="0"/>
                                            </a:rPr>
                                            <m:t>)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it-IT" altLang="zh-CN" sz="2800" i="1">
                                              <a:latin typeface="Cambria Math" panose="02040503050406030204" pitchFamily="18" charset="0"/>
                                              <a:ea typeface="Gadugi" panose="020B0502040204020203" pitchFamily="34" charset="0"/>
                                              <a:cs typeface="Arial" panose="020B0604020202020204" pitchFamily="34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  <a:ea typeface="Gadugi" panose="020B0502040204020203" pitchFamily="34" charset="0"/>
                                              <a:cs typeface="Arial" panose="020B0604020202020204" pitchFamily="34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  <a:ea typeface="Gadugi" panose="020B0502040204020203" pitchFamily="34" charset="0"/>
                                              <a:cs typeface="Arial" panose="020B0604020202020204" pitchFamily="34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  <a:ea typeface="Gadugi" panose="020B0502040204020203" pitchFamily="34" charset="0"/>
                                              <a:cs typeface="Arial" panose="020B0604020202020204" pitchFamily="34" charset="0"/>
                                            </a:rPr>
                                            <m:t>)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it-IT" altLang="zh-CN" sz="2800" i="1">
                                              <a:latin typeface="Cambria Math" panose="02040503050406030204" pitchFamily="18" charset="0"/>
                                              <a:ea typeface="Gadugi" panose="020B0502040204020203" pitchFamily="34" charset="0"/>
                                              <a:cs typeface="Arial" panose="020B0604020202020204" pitchFamily="34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  <a:ea typeface="Gadugi" panose="020B0502040204020203" pitchFamily="34" charset="0"/>
                                              <a:cs typeface="Arial" panose="020B0604020202020204" pitchFamily="34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  <a:ea typeface="Gadugi" panose="020B0502040204020203" pitchFamily="34" charset="0"/>
                                              <a:cs typeface="Arial" panose="020B0604020202020204" pitchFamily="34" charset="0"/>
                                            </a:rPr>
                                            <m:t>𝐴𝑁𝐷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  <a:ea typeface="Gadugi" panose="020B0502040204020203" pitchFamily="34" charset="0"/>
                                              <a:cs typeface="Arial" panose="020B0604020202020204" pitchFamily="34" charset="0"/>
                                            </a:rPr>
                                            <m:t>)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it-IT" altLang="zh-CN" sz="2800" i="1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𝜋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(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𝑉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)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altLang="zh-CN" sz="2800" i="1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𝜋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(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𝑒𝑒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Gadugi" panose="020B0502040204020203" pitchFamily="34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 0  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1.0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  0  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0.6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  0  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1.0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  0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0.4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  0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  0 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  0  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 0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1.0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  0  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 0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 0  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1.0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  0  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id="{EFEAEAF4-53F4-9CF0-DCAB-78E7FE4AFA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5531" y="2849482"/>
                <a:ext cx="10780452" cy="35372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9387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E61BF-179E-655B-364D-8A6946FD6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7DC8277-D5CF-A3A1-51D1-FC68F11BB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6933"/>
            <a:ext cx="12192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5400" cap="all" dirty="0">
                <a:latin typeface="Arial" panose="020B0604020202020204" pitchFamily="34" charset="0"/>
                <a:cs typeface="Arial" panose="020B0604020202020204" pitchFamily="34" charset="0"/>
              </a:rPr>
              <a:t>2. Stationary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id="{18AF4ADA-4387-97B8-9DE6-9D96A6254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099" y="423337"/>
                <a:ext cx="10780452" cy="34803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altLang="zh-CN" sz="2800" i="1" smtClean="0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𝜋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it-IT" altLang="zh-CN" sz="2800" i="1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𝜋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  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it-IT" altLang="zh-CN" sz="2800" i="1">
                                              <a:latin typeface="Cambria Math" panose="02040503050406030204" pitchFamily="18" charset="0"/>
                                              <a:ea typeface="Gadugi" panose="020B0502040204020203" pitchFamily="34" charset="0"/>
                                              <a:cs typeface="Arial" panose="020B0604020202020204" pitchFamily="34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  <a:ea typeface="Gadugi" panose="020B0502040204020203" pitchFamily="34" charset="0"/>
                                              <a:cs typeface="Arial" panose="020B0604020202020204" pitchFamily="34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  <a:ea typeface="Gadugi" panose="020B0502040204020203" pitchFamily="34" charset="0"/>
                                              <a:cs typeface="Arial" panose="020B0604020202020204" pitchFamily="34" charset="0"/>
                                            </a:rPr>
                                            <m:t>𝑏𝑏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  <a:ea typeface="Gadugi" panose="020B0502040204020203" pitchFamily="34" charset="0"/>
                                              <a:cs typeface="Arial" panose="020B0604020202020204" pitchFamily="34" charset="0"/>
                                            </a:rPr>
                                            <m:t>)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it-IT" altLang="zh-CN" sz="2800" i="1">
                                              <a:latin typeface="Cambria Math" panose="02040503050406030204" pitchFamily="18" charset="0"/>
                                              <a:ea typeface="Gadugi" panose="020B0502040204020203" pitchFamily="34" charset="0"/>
                                              <a:cs typeface="Arial" panose="020B0604020202020204" pitchFamily="34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  <a:ea typeface="Gadugi" panose="020B0502040204020203" pitchFamily="34" charset="0"/>
                                              <a:cs typeface="Arial" panose="020B0604020202020204" pitchFamily="34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  <a:ea typeface="Gadugi" panose="020B0502040204020203" pitchFamily="34" charset="0"/>
                                              <a:cs typeface="Arial" panose="020B0604020202020204" pitchFamily="34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  <a:ea typeface="Gadugi" panose="020B0502040204020203" pitchFamily="34" charset="0"/>
                                              <a:cs typeface="Arial" panose="020B0604020202020204" pitchFamily="34" charset="0"/>
                                            </a:rPr>
                                            <m:t>)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it-IT" altLang="zh-CN" sz="2800" i="1">
                                              <a:latin typeface="Cambria Math" panose="02040503050406030204" pitchFamily="18" charset="0"/>
                                              <a:ea typeface="Gadugi" panose="020B0502040204020203" pitchFamily="34" charset="0"/>
                                              <a:cs typeface="Arial" panose="020B0604020202020204" pitchFamily="34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  <a:ea typeface="Gadugi" panose="020B0502040204020203" pitchFamily="34" charset="0"/>
                                              <a:cs typeface="Arial" panose="020B0604020202020204" pitchFamily="34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  <a:ea typeface="Gadugi" panose="020B0502040204020203" pitchFamily="34" charset="0"/>
                                              <a:cs typeface="Arial" panose="020B0604020202020204" pitchFamily="34" charset="0"/>
                                            </a:rPr>
                                            <m:t>𝐴𝑁𝐷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  <a:ea typeface="Gadugi" panose="020B0502040204020203" pitchFamily="34" charset="0"/>
                                              <a:cs typeface="Arial" panose="020B0604020202020204" pitchFamily="34" charset="0"/>
                                            </a:rPr>
                                            <m:t>)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it-IT" altLang="zh-CN" sz="2800" i="1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𝜋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(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𝑉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)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altLang="zh-CN" sz="2800" i="1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𝜋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(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𝑒𝑒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Gadugi" panose="020B0502040204020203" pitchFamily="34" charset="0"/>
                          <a:cs typeface="Arial" panose="020B060402020202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it-IT" altLang="zh-CN" sz="2800" i="1">
                                              <a:latin typeface="Cambria Math" panose="02040503050406030204" pitchFamily="18" charset="0"/>
                                              <a:ea typeface="Gadugi" panose="020B0502040204020203" pitchFamily="34" charset="0"/>
                                              <a:cs typeface="Arial" panose="020B0604020202020204" pitchFamily="34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  <a:ea typeface="Gadugi" panose="020B0502040204020203" pitchFamily="34" charset="0"/>
                                              <a:cs typeface="Arial" panose="020B0604020202020204" pitchFamily="34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  <a:ea typeface="Gadugi" panose="020B0502040204020203" pitchFamily="34" charset="0"/>
                                              <a:cs typeface="Arial" panose="020B0604020202020204" pitchFamily="34" charset="0"/>
                                            </a:rPr>
                                            <m:t>𝑏𝑏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  <a:ea typeface="Gadugi" panose="020B0502040204020203" pitchFamily="34" charset="0"/>
                                              <a:cs typeface="Arial" panose="020B0604020202020204" pitchFamily="34" charset="0"/>
                                            </a:rPr>
                                            <m:t>)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it-IT" altLang="zh-CN" sz="2800" i="1">
                                              <a:latin typeface="Cambria Math" panose="02040503050406030204" pitchFamily="18" charset="0"/>
                                              <a:ea typeface="Gadugi" panose="020B0502040204020203" pitchFamily="34" charset="0"/>
                                              <a:cs typeface="Arial" panose="020B0604020202020204" pitchFamily="34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  <a:ea typeface="Gadugi" panose="020B0502040204020203" pitchFamily="34" charset="0"/>
                                              <a:cs typeface="Arial" panose="020B0604020202020204" pitchFamily="34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  <a:ea typeface="Gadugi" panose="020B0502040204020203" pitchFamily="34" charset="0"/>
                                              <a:cs typeface="Arial" panose="020B0604020202020204" pitchFamily="34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  <a:ea typeface="Gadugi" panose="020B0502040204020203" pitchFamily="34" charset="0"/>
                                              <a:cs typeface="Arial" panose="020B0604020202020204" pitchFamily="34" charset="0"/>
                                            </a:rPr>
                                            <m:t>)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it-IT" altLang="zh-CN" sz="2800" i="1">
                                              <a:latin typeface="Cambria Math" panose="02040503050406030204" pitchFamily="18" charset="0"/>
                                              <a:ea typeface="Gadugi" panose="020B0502040204020203" pitchFamily="34" charset="0"/>
                                              <a:cs typeface="Arial" panose="020B0604020202020204" pitchFamily="34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  <a:ea typeface="Gadugi" panose="020B0502040204020203" pitchFamily="34" charset="0"/>
                                              <a:cs typeface="Arial" panose="020B0604020202020204" pitchFamily="34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  <a:ea typeface="Gadugi" panose="020B0502040204020203" pitchFamily="34" charset="0"/>
                                              <a:cs typeface="Arial" panose="020B0604020202020204" pitchFamily="34" charset="0"/>
                                            </a:rPr>
                                            <m:t>𝐴𝑁𝐷</m:t>
                                          </m:r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  <a:ea typeface="Gadugi" panose="020B0502040204020203" pitchFamily="34" charset="0"/>
                                              <a:cs typeface="Arial" panose="020B0604020202020204" pitchFamily="34" charset="0"/>
                                            </a:rPr>
                                            <m:t>)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it-IT" altLang="zh-CN" sz="2800" i="1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𝜋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(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𝑉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)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altLang="zh-CN" sz="2800" i="1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𝜋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(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𝑒𝑒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Gadugi" panose="020B0502040204020203" pitchFamily="34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 0  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1.0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  0  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0.6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  0  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1.0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  0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0.4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  0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  0 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  0  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 0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1.0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  0  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 0 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 0  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1.0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  0  </m:t>
                                      </m:r>
                                    </m:e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id="{18AF4ADA-4387-97B8-9DE6-9D96A6254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099" y="423337"/>
                <a:ext cx="10780452" cy="34803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2">
                <a:extLst>
                  <a:ext uri="{FF2B5EF4-FFF2-40B4-BE49-F238E27FC236}">
                    <a16:creationId xmlns:a16="http://schemas.microsoft.com/office/drawing/2014/main" id="{BABF7710-0EAF-A538-7E60-211F1D3E2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5134" y="2893110"/>
                <a:ext cx="8835163" cy="35748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→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it-IT" altLang="zh-CN" sz="2800" i="1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  <m:t>𝑏𝑏</m:t>
                                        </m:r>
                                      </m:e>
                                    </m:d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=</m:t>
                                    </m:r>
                                    <m:r>
                                      <a:rPr lang="it-IT" altLang="zh-CN" sz="2800" i="1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  <m:t>𝑒𝑒</m:t>
                                        </m:r>
                                      </m:e>
                                    </m:d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                    </m:t>
                                    </m:r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it-IT" altLang="zh-CN" sz="2800" i="1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=</m:t>
                                    </m:r>
                                    <m:r>
                                      <a:rPr lang="it-IT" altLang="zh-CN" sz="2800" i="1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  <m:t>𝑏𝑏</m:t>
                                        </m:r>
                                      </m:e>
                                    </m:d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  <m:r>
                                      <a:rPr lang="it-IT" altLang="zh-CN" sz="2800" i="1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  <m:t>𝐴𝑁𝐷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it-IT" altLang="zh-CN" sz="2800" i="1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altLang="zh-CN" sz="2800" b="0" i="1" smtClean="0"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=0.6</m:t>
                                    </m:r>
                                    <m:r>
                                      <a:rPr lang="it-IT" altLang="zh-CN" sz="2800" i="1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800" i="1"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  <a:ea typeface="Gadugi" panose="020B0502040204020203" pitchFamily="34" charset="0"/>
                                        <a:cs typeface="Arial" panose="020B0604020202020204" pitchFamily="34" charset="0"/>
                                      </a:rPr>
                                      <m:t>           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it-IT" altLang="zh-CN" sz="2800" i="1">
                                  <a:latin typeface="Cambria Math" panose="02040503050406030204" pitchFamily="18" charset="0"/>
                                  <a:ea typeface="Gadugi" panose="020B0502040204020203" pitchFamily="34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Gadugi" panose="020B0502040204020203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Gadugi" panose="020B0502040204020203" pitchFamily="34" charset="0"/>
                                      <a:cs typeface="Arial" panose="020B0604020202020204" pitchFamily="34" charset="0"/>
                                    </a:rPr>
                                    <m:t>𝑉</m:t>
                                  </m:r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Gadugi" panose="020B0502040204020203" pitchFamily="34" charset="0"/>
                                  <a:cs typeface="Arial" panose="020B0604020202020204" pitchFamily="34" charset="0"/>
                                </a:rPr>
                                <m:t>=0.4</m:t>
                              </m:r>
                              <m:r>
                                <a:rPr lang="it-IT" altLang="zh-CN" sz="2800" i="1">
                                  <a:latin typeface="Cambria Math" panose="02040503050406030204" pitchFamily="18" charset="0"/>
                                  <a:ea typeface="Gadugi" panose="020B0502040204020203" pitchFamily="34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Gadugi" panose="020B0502040204020203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Gadugi" panose="020B0502040204020203" pitchFamily="34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Gadugi" panose="020B0502040204020203" pitchFamily="34" charset="0"/>
                                  <a:cs typeface="Arial" panose="020B0604020202020204" pitchFamily="34" charset="0"/>
                                </a:rPr>
                                <m:t>                  </m:t>
                              </m:r>
                            </m:e>
                            <m:e>
                              <m:r>
                                <a:rPr lang="it-IT" altLang="zh-CN" sz="2800" i="1">
                                  <a:latin typeface="Cambria Math" panose="02040503050406030204" pitchFamily="18" charset="0"/>
                                  <a:ea typeface="Gadugi" panose="020B0502040204020203" pitchFamily="34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Gadugi" panose="020B0502040204020203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Gadugi" panose="020B0502040204020203" pitchFamily="34" charset="0"/>
                                      <a:cs typeface="Arial" panose="020B0604020202020204" pitchFamily="34" charset="0"/>
                                    </a:rPr>
                                    <m:t>𝑒𝑒</m:t>
                                  </m:r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Gadugi" panose="020B0502040204020203" pitchFamily="34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r>
                                <a:rPr lang="it-IT" altLang="zh-CN" sz="2800" i="1">
                                  <a:latin typeface="Cambria Math" panose="02040503050406030204" pitchFamily="18" charset="0"/>
                                  <a:ea typeface="Gadugi" panose="020B0502040204020203" pitchFamily="34" charset="0"/>
                                  <a:cs typeface="Arial" panose="020B0604020202020204" pitchFamily="34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Gadugi" panose="020B0502040204020203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Gadugi" panose="020B0502040204020203" pitchFamily="34" charset="0"/>
                                      <a:cs typeface="Arial" panose="020B0604020202020204" pitchFamily="34" charset="0"/>
                                    </a:rPr>
                                    <m:t>𝑉</m:t>
                                  </m:r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Gadugi" panose="020B0502040204020203" pitchFamily="34" charset="0"/>
                                  <a:cs typeface="Arial" panose="020B0604020202020204" pitchFamily="34" charset="0"/>
                                </a:rPr>
                                <m:t>                       </m:t>
                              </m:r>
                            </m:e>
                          </m:eqAr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Gadugi" panose="020B0502040204020203" pitchFamily="34" charset="0"/>
                              <a:cs typeface="Arial" panose="020B0604020202020204" pitchFamily="34" charset="0"/>
                            </a:rPr>
                            <m:t>   </m:t>
                          </m:r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→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eqArr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it-IT" altLang="zh-CN" sz="280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  <m:t>𝜋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28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  <a:ea typeface="Gadugi" panose="020B0502040204020203" pitchFamily="34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8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  <a:ea typeface="Gadugi" panose="020B0502040204020203" pitchFamily="34" charset="0"/>
                                                <a:cs typeface="Arial" panose="020B0604020202020204" pitchFamily="34" charset="0"/>
                                              </a:rPr>
                                              <m:t>𝑏𝑏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28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  <m:t>=0.4</m:t>
                                        </m:r>
                                        <m:r>
                                          <a:rPr lang="it-IT" altLang="zh-CN" sz="28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  <m:t>𝜋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28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  <a:ea typeface="Gadugi" panose="020B0502040204020203" pitchFamily="34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8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  <a:ea typeface="Gadugi" panose="020B0502040204020203" pitchFamily="34" charset="0"/>
                                                <a:cs typeface="Arial" panose="020B0604020202020204" pitchFamily="34" charset="0"/>
                                              </a:rPr>
                                              <m:t>𝑁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28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  <m:t>    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it-IT" altLang="zh-CN" sz="28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  <m:t>𝜋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28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  <a:ea typeface="Gadugi" panose="020B0502040204020203" pitchFamily="34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8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  <a:ea typeface="Gadugi" panose="020B0502040204020203" pitchFamily="34" charset="0"/>
                                                <a:cs typeface="Arial" panose="020B0604020202020204" pitchFamily="34" charset="0"/>
                                              </a:rPr>
                                              <m:t>𝑁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28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  <m:t>=</m:t>
                                        </m:r>
                                        <m:r>
                                          <a:rPr lang="it-IT" altLang="zh-CN" sz="28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  <m:t>𝜋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28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  <a:ea typeface="Gadugi" panose="020B0502040204020203" pitchFamily="34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8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  <a:ea typeface="Gadugi" panose="020B0502040204020203" pitchFamily="34" charset="0"/>
                                                <a:cs typeface="Arial" panose="020B0604020202020204" pitchFamily="34" charset="0"/>
                                              </a:rPr>
                                              <m:t>𝑁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28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  <m:t>            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it-IT" altLang="zh-CN" sz="28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  <m:t>𝜋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28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  <a:ea typeface="Gadugi" panose="020B0502040204020203" pitchFamily="34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8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  <a:ea typeface="Gadugi" panose="020B0502040204020203" pitchFamily="34" charset="0"/>
                                                <a:cs typeface="Arial" panose="020B0604020202020204" pitchFamily="34" charset="0"/>
                                              </a:rPr>
                                              <m:t>𝐴𝑁𝐷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28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  <m:t>=0.6</m:t>
                                        </m:r>
                                        <m:r>
                                          <a:rPr lang="it-IT" altLang="zh-CN" sz="28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  <a:ea typeface="Gadugi" panose="020B0502040204020203" pitchFamily="34" charset="0"/>
                                            <a:cs typeface="Arial" panose="020B0604020202020204" pitchFamily="34" charset="0"/>
                                          </a:rPr>
                                          <m:t>𝜋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28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  <a:ea typeface="Gadugi" panose="020B0502040204020203" pitchFamily="34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8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  <a:ea typeface="Gadugi" panose="020B0502040204020203" pitchFamily="34" charset="0"/>
                                                <a:cs typeface="Arial" panose="020B0604020202020204" pitchFamily="34" charset="0"/>
                                              </a:rPr>
                                              <m:t>𝑁</m:t>
                                            </m:r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it-IT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Gadugi" panose="020B0502040204020203" pitchFamily="34" charset="0"/>
                                      <a:cs typeface="Arial" panose="020B0604020202020204" pitchFamily="34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altLang="zh-CN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𝑉</m:t>
                                      </m:r>
                                    </m:e>
                                  </m:d>
                                  <m: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Gadugi" panose="020B0502040204020203" pitchFamily="34" charset="0"/>
                                      <a:cs typeface="Arial" panose="020B0604020202020204" pitchFamily="34" charset="0"/>
                                    </a:rPr>
                                    <m:t>=0.4</m:t>
                                  </m:r>
                                  <m:r>
                                    <a:rPr lang="it-IT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Gadugi" panose="020B0502040204020203" pitchFamily="34" charset="0"/>
                                      <a:cs typeface="Arial" panose="020B0604020202020204" pitchFamily="34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altLang="zh-CN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  <m: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Gadugi" panose="020B0502040204020203" pitchFamily="34" charset="0"/>
                                      <a:cs typeface="Arial" panose="020B0604020202020204" pitchFamily="34" charset="0"/>
                                    </a:rPr>
                                    <m:t>      </m:t>
                                  </m:r>
                                </m:e>
                                <m:e>
                                  <m:r>
                                    <a:rPr lang="it-IT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Gadugi" panose="020B0502040204020203" pitchFamily="34" charset="0"/>
                                      <a:cs typeface="Arial" panose="020B0604020202020204" pitchFamily="34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altLang="zh-CN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𝑒𝑒</m:t>
                                      </m:r>
                                    </m:e>
                                  </m:d>
                                  <m: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Gadugi" panose="020B0502040204020203" pitchFamily="34" charset="0"/>
                                      <a:cs typeface="Arial" panose="020B0604020202020204" pitchFamily="34" charset="0"/>
                                    </a:rPr>
                                    <m:t>=0.4</m:t>
                                  </m:r>
                                  <m:r>
                                    <a:rPr lang="it-IT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Gadugi" panose="020B0502040204020203" pitchFamily="34" charset="0"/>
                                      <a:cs typeface="Arial" panose="020B0604020202020204" pitchFamily="34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altLang="zh-CN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Gadugi" panose="020B0502040204020203" pitchFamily="34" charset="0"/>
                                          <a:cs typeface="Arial" panose="020B0604020202020204" pitchFamily="34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  <m: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Gadugi" panose="020B0502040204020203" pitchFamily="34" charset="0"/>
                                      <a:cs typeface="Arial" panose="020B0604020202020204" pitchFamily="34" charset="0"/>
                                    </a:rPr>
                                    <m:t>     </m:t>
                                  </m:r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800" dirty="0"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Rectangle 2">
                <a:extLst>
                  <a:ext uri="{FF2B5EF4-FFF2-40B4-BE49-F238E27FC236}">
                    <a16:creationId xmlns:a16="http://schemas.microsoft.com/office/drawing/2014/main" id="{BABF7710-0EAF-A538-7E60-211F1D3E2B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65134" y="2893110"/>
                <a:ext cx="8835163" cy="3574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">
            <a:extLst>
              <a:ext uri="{FF2B5EF4-FFF2-40B4-BE49-F238E27FC236}">
                <a16:creationId xmlns:a16="http://schemas.microsoft.com/office/drawing/2014/main" id="{C01E4F8D-850A-18A0-26C7-668741C61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2080" y="4914109"/>
            <a:ext cx="653003" cy="65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1987717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4146</TotalTime>
  <Words>1539</Words>
  <Application>Microsoft Office PowerPoint</Application>
  <PresentationFormat>宽屏</PresentationFormat>
  <Paragraphs>296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等线</vt:lpstr>
      <vt:lpstr>等线 Light</vt:lpstr>
      <vt:lpstr>Arial</vt:lpstr>
      <vt:lpstr>Cambria</vt:lpstr>
      <vt:lpstr>Cambria Math</vt:lpstr>
      <vt:lpstr>Gadugi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Daize Dong</dc:creator>
  <cp:lastModifiedBy>Daize Dong</cp:lastModifiedBy>
  <cp:revision>4</cp:revision>
  <dcterms:created xsi:type="dcterms:W3CDTF">2025-09-13T19:53:28Z</dcterms:created>
  <dcterms:modified xsi:type="dcterms:W3CDTF">2025-10-28T01:22:49Z</dcterms:modified>
</cp:coreProperties>
</file>