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85" r:id="rId4"/>
    <p:sldId id="333" r:id="rId5"/>
    <p:sldId id="336" r:id="rId6"/>
    <p:sldId id="335" r:id="rId7"/>
    <p:sldId id="338" r:id="rId8"/>
    <p:sldId id="339" r:id="rId9"/>
    <p:sldId id="340" r:id="rId10"/>
    <p:sldId id="334" r:id="rId11"/>
    <p:sldId id="342" r:id="rId12"/>
    <p:sldId id="343" r:id="rId13"/>
    <p:sldId id="314" r:id="rId14"/>
    <p:sldId id="311" r:id="rId15"/>
    <p:sldId id="344" r:id="rId16"/>
    <p:sldId id="345" r:id="rId17"/>
    <p:sldId id="346" r:id="rId18"/>
    <p:sldId id="310" r:id="rId19"/>
    <p:sldId id="349" r:id="rId20"/>
    <p:sldId id="318" r:id="rId21"/>
    <p:sldId id="348" r:id="rId22"/>
    <p:sldId id="28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A88"/>
    <a:srgbClr val="979797"/>
    <a:srgbClr val="934BC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BED017-2A33-4430-819A-08CAC9CBFC56}" v="906" dt="2025-10-14T01:21:13.1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ize Dong" userId="a5f59ade607e3dcb" providerId="LiveId" clId="{FFDC1BE5-C1CE-41D9-8887-3D0A03346BC9}"/>
    <pc:docChg chg="undo redo custSel addSld delSld modSld sldOrd">
      <pc:chgData name="Daize Dong" userId="a5f59ade607e3dcb" providerId="LiveId" clId="{FFDC1BE5-C1CE-41D9-8887-3D0A03346BC9}" dt="2025-10-14T01:21:13.101" v="8032" actId="114"/>
      <pc:docMkLst>
        <pc:docMk/>
      </pc:docMkLst>
      <pc:sldChg chg="addSp delSp modSp new mod">
        <pc:chgData name="Daize Dong" userId="a5f59ade607e3dcb" providerId="LiveId" clId="{FFDC1BE5-C1CE-41D9-8887-3D0A03346BC9}" dt="2025-09-13T20:10:16.079" v="6" actId="1076"/>
        <pc:sldMkLst>
          <pc:docMk/>
          <pc:sldMk cId="1960508540" sldId="256"/>
        </pc:sldMkLst>
      </pc:sldChg>
      <pc:sldChg chg="addSp delSp modSp add mod ord">
        <pc:chgData name="Daize Dong" userId="a5f59ade607e3dcb" providerId="LiveId" clId="{FFDC1BE5-C1CE-41D9-8887-3D0A03346BC9}" dt="2025-09-13T20:32:36.772" v="88" actId="20577"/>
        <pc:sldMkLst>
          <pc:docMk/>
          <pc:sldMk cId="534990301" sldId="257"/>
        </pc:sldMkLst>
      </pc:sldChg>
      <pc:sldChg chg="modSp add mod">
        <pc:chgData name="Daize Dong" userId="a5f59ade607e3dcb" providerId="LiveId" clId="{FFDC1BE5-C1CE-41D9-8887-3D0A03346BC9}" dt="2025-09-14T04:25:37.461" v="2046" actId="20577"/>
        <pc:sldMkLst>
          <pc:docMk/>
          <pc:sldMk cId="2260387143" sldId="258"/>
        </pc:sldMkLst>
      </pc:sldChg>
      <pc:sldChg chg="addSp delSp modSp add mod">
        <pc:chgData name="Daize Dong" userId="a5f59ade607e3dcb" providerId="LiveId" clId="{FFDC1BE5-C1CE-41D9-8887-3D0A03346BC9}" dt="2025-09-14T03:46:13.164" v="2005"/>
        <pc:sldMkLst>
          <pc:docMk/>
          <pc:sldMk cId="1842392062" sldId="259"/>
        </pc:sldMkLst>
      </pc:sldChg>
      <pc:sldChg chg="addSp delSp modSp add del mod ord">
        <pc:chgData name="Daize Dong" userId="a5f59ade607e3dcb" providerId="LiveId" clId="{FFDC1BE5-C1CE-41D9-8887-3D0A03346BC9}" dt="2025-09-28T23:34:31.473" v="3187" actId="47"/>
        <pc:sldMkLst>
          <pc:docMk/>
          <pc:sldMk cId="3308466506" sldId="260"/>
        </pc:sldMkLst>
      </pc:sldChg>
      <pc:sldChg chg="addSp delSp modSp add mod">
        <pc:chgData name="Daize Dong" userId="a5f59ade607e3dcb" providerId="LiveId" clId="{FFDC1BE5-C1CE-41D9-8887-3D0A03346BC9}" dt="2025-09-14T03:45:55.870" v="2003"/>
        <pc:sldMkLst>
          <pc:docMk/>
          <pc:sldMk cId="2957591598" sldId="261"/>
        </pc:sldMkLst>
      </pc:sldChg>
      <pc:sldChg chg="addSp modSp add mod ord">
        <pc:chgData name="Daize Dong" userId="a5f59ade607e3dcb" providerId="LiveId" clId="{FFDC1BE5-C1CE-41D9-8887-3D0A03346BC9}" dt="2025-09-13T20:31:50.917" v="77" actId="2711"/>
        <pc:sldMkLst>
          <pc:docMk/>
          <pc:sldMk cId="2877501828" sldId="262"/>
        </pc:sldMkLst>
      </pc:sldChg>
      <pc:sldChg chg="addSp modSp add mod">
        <pc:chgData name="Daize Dong" userId="a5f59ade607e3dcb" providerId="LiveId" clId="{FFDC1BE5-C1CE-41D9-8887-3D0A03346BC9}" dt="2025-09-14T03:54:31.495" v="2035" actId="1076"/>
        <pc:sldMkLst>
          <pc:docMk/>
          <pc:sldMk cId="2797797878" sldId="263"/>
        </pc:sldMkLst>
      </pc:sldChg>
      <pc:sldChg chg="addSp modSp add mod">
        <pc:chgData name="Daize Dong" userId="a5f59ade607e3dcb" providerId="LiveId" clId="{FFDC1BE5-C1CE-41D9-8887-3D0A03346BC9}" dt="2025-09-14T03:45:10.002" v="1999"/>
        <pc:sldMkLst>
          <pc:docMk/>
          <pc:sldMk cId="1170898712" sldId="264"/>
        </pc:sldMkLst>
      </pc:sldChg>
      <pc:sldChg chg="addSp modSp add mod">
        <pc:chgData name="Daize Dong" userId="a5f59ade607e3dcb" providerId="LiveId" clId="{FFDC1BE5-C1CE-41D9-8887-3D0A03346BC9}" dt="2025-09-14T03:44:42.196" v="1993"/>
        <pc:sldMkLst>
          <pc:docMk/>
          <pc:sldMk cId="3869560314" sldId="265"/>
        </pc:sldMkLst>
      </pc:sldChg>
      <pc:sldChg chg="addSp modSp add del mod">
        <pc:chgData name="Daize Dong" userId="a5f59ade607e3dcb" providerId="LiveId" clId="{FFDC1BE5-C1CE-41D9-8887-3D0A03346BC9}" dt="2025-09-14T03:44:38.412" v="1991" actId="2696"/>
        <pc:sldMkLst>
          <pc:docMk/>
          <pc:sldMk cId="1622279523" sldId="266"/>
        </pc:sldMkLst>
      </pc:sldChg>
      <pc:sldChg chg="modSp add del mod">
        <pc:chgData name="Daize Dong" userId="a5f59ade607e3dcb" providerId="LiveId" clId="{FFDC1BE5-C1CE-41D9-8887-3D0A03346BC9}" dt="2025-09-13T20:58:34.236" v="289" actId="2696"/>
        <pc:sldMkLst>
          <pc:docMk/>
          <pc:sldMk cId="2689362982" sldId="267"/>
        </pc:sldMkLst>
      </pc:sldChg>
      <pc:sldChg chg="add del">
        <pc:chgData name="Daize Dong" userId="a5f59ade607e3dcb" providerId="LiveId" clId="{FFDC1BE5-C1CE-41D9-8887-3D0A03346BC9}" dt="2025-09-13T20:49:06.064" v="204" actId="47"/>
        <pc:sldMkLst>
          <pc:docMk/>
          <pc:sldMk cId="3812957734" sldId="267"/>
        </pc:sldMkLst>
      </pc:sldChg>
      <pc:sldChg chg="addSp modSp add mod">
        <pc:chgData name="Daize Dong" userId="a5f59ade607e3dcb" providerId="LiveId" clId="{FFDC1BE5-C1CE-41D9-8887-3D0A03346BC9}" dt="2025-09-13T22:25:45.858" v="340" actId="207"/>
        <pc:sldMkLst>
          <pc:docMk/>
          <pc:sldMk cId="2502593465" sldId="268"/>
        </pc:sldMkLst>
      </pc:sldChg>
      <pc:sldChg chg="modSp add del mod">
        <pc:chgData name="Daize Dong" userId="a5f59ade607e3dcb" providerId="LiveId" clId="{FFDC1BE5-C1CE-41D9-8887-3D0A03346BC9}" dt="2025-09-13T20:59:33.021" v="329" actId="2696"/>
        <pc:sldMkLst>
          <pc:docMk/>
          <pc:sldMk cId="4083783658" sldId="269"/>
        </pc:sldMkLst>
      </pc:sldChg>
      <pc:sldChg chg="modSp add del mod">
        <pc:chgData name="Daize Dong" userId="a5f59ade607e3dcb" providerId="LiveId" clId="{FFDC1BE5-C1CE-41D9-8887-3D0A03346BC9}" dt="2025-09-14T03:39:41.046" v="1905" actId="2696"/>
        <pc:sldMkLst>
          <pc:docMk/>
          <pc:sldMk cId="2116662511" sldId="270"/>
        </pc:sldMkLst>
      </pc:sldChg>
      <pc:sldChg chg="modSp add del mod">
        <pc:chgData name="Daize Dong" userId="a5f59ade607e3dcb" providerId="LiveId" clId="{FFDC1BE5-C1CE-41D9-8887-3D0A03346BC9}" dt="2025-09-14T03:42:27.372" v="1955" actId="2696"/>
        <pc:sldMkLst>
          <pc:docMk/>
          <pc:sldMk cId="1438220832" sldId="271"/>
        </pc:sldMkLst>
      </pc:sldChg>
      <pc:sldChg chg="addSp delSp modSp add mod">
        <pc:chgData name="Daize Dong" userId="a5f59ade607e3dcb" providerId="LiveId" clId="{FFDC1BE5-C1CE-41D9-8887-3D0A03346BC9}" dt="2025-10-12T22:26:01.800" v="5648" actId="20577"/>
        <pc:sldMkLst>
          <pc:docMk/>
          <pc:sldMk cId="3937104148" sldId="272"/>
        </pc:sldMkLst>
        <pc:spChg chg="mod">
          <ac:chgData name="Daize Dong" userId="a5f59ade607e3dcb" providerId="LiveId" clId="{FFDC1BE5-C1CE-41D9-8887-3D0A03346BC9}" dt="2025-10-12T22:26:01.800" v="5648" actId="20577"/>
          <ac:spMkLst>
            <pc:docMk/>
            <pc:sldMk cId="3937104148" sldId="272"/>
            <ac:spMk id="3" creationId="{35C1D58F-D4AA-2E60-2738-4F1DAE802537}"/>
          </ac:spMkLst>
        </pc:spChg>
      </pc:sldChg>
      <pc:sldChg chg="addSp delSp modSp add del mod">
        <pc:chgData name="Daize Dong" userId="a5f59ade607e3dcb" providerId="LiveId" clId="{FFDC1BE5-C1CE-41D9-8887-3D0A03346BC9}" dt="2025-09-28T05:05:11.959" v="2234" actId="47"/>
        <pc:sldMkLst>
          <pc:docMk/>
          <pc:sldMk cId="2739359215" sldId="273"/>
        </pc:sldMkLst>
      </pc:sldChg>
      <pc:sldChg chg="addSp delSp modSp add mod">
        <pc:chgData name="Daize Dong" userId="a5f59ade607e3dcb" providerId="LiveId" clId="{FFDC1BE5-C1CE-41D9-8887-3D0A03346BC9}" dt="2025-10-12T22:26:26.643" v="5660" actId="20577"/>
        <pc:sldMkLst>
          <pc:docMk/>
          <pc:sldMk cId="1581673221" sldId="274"/>
        </pc:sldMkLst>
        <pc:spChg chg="mod">
          <ac:chgData name="Daize Dong" userId="a5f59ade607e3dcb" providerId="LiveId" clId="{FFDC1BE5-C1CE-41D9-8887-3D0A03346BC9}" dt="2025-09-29T00:14:44.279" v="3585" actId="1076"/>
          <ac:spMkLst>
            <pc:docMk/>
            <pc:sldMk cId="1581673221" sldId="274"/>
            <ac:spMk id="3" creationId="{B2FDEE2B-03B6-919E-C949-0A35F9D381EC}"/>
          </ac:spMkLst>
        </pc:spChg>
        <pc:spChg chg="mod">
          <ac:chgData name="Daize Dong" userId="a5f59ade607e3dcb" providerId="LiveId" clId="{FFDC1BE5-C1CE-41D9-8887-3D0A03346BC9}" dt="2025-10-12T22:26:26.643" v="5660" actId="20577"/>
          <ac:spMkLst>
            <pc:docMk/>
            <pc:sldMk cId="1581673221" sldId="274"/>
            <ac:spMk id="5" creationId="{4BAB7A37-0F49-4009-FBB7-94EDB1BDE261}"/>
          </ac:spMkLst>
        </pc:spChg>
      </pc:sldChg>
      <pc:sldChg chg="modSp add mod">
        <pc:chgData name="Daize Dong" userId="a5f59ade607e3dcb" providerId="LiveId" clId="{FFDC1BE5-C1CE-41D9-8887-3D0A03346BC9}" dt="2025-09-14T01:45:08.698" v="857" actId="14100"/>
        <pc:sldMkLst>
          <pc:docMk/>
          <pc:sldMk cId="2373539622" sldId="275"/>
        </pc:sldMkLst>
      </pc:sldChg>
      <pc:sldChg chg="modSp add del mod">
        <pc:chgData name="Daize Dong" userId="a5f59ade607e3dcb" providerId="LiveId" clId="{FFDC1BE5-C1CE-41D9-8887-3D0A03346BC9}" dt="2025-09-28T05:05:12.640" v="2235" actId="47"/>
        <pc:sldMkLst>
          <pc:docMk/>
          <pc:sldMk cId="2855360979" sldId="276"/>
        </pc:sldMkLst>
      </pc:sldChg>
      <pc:sldChg chg="modSp add mod">
        <pc:chgData name="Daize Dong" userId="a5f59ade607e3dcb" providerId="LiveId" clId="{FFDC1BE5-C1CE-41D9-8887-3D0A03346BC9}" dt="2025-09-14T02:45:08.130" v="1344" actId="1076"/>
        <pc:sldMkLst>
          <pc:docMk/>
          <pc:sldMk cId="1584962364" sldId="277"/>
        </pc:sldMkLst>
      </pc:sldChg>
      <pc:sldChg chg="addSp delSp modSp add del mod">
        <pc:chgData name="Daize Dong" userId="a5f59ade607e3dcb" providerId="LiveId" clId="{FFDC1BE5-C1CE-41D9-8887-3D0A03346BC9}" dt="2025-09-28T23:34:31.473" v="3187" actId="47"/>
        <pc:sldMkLst>
          <pc:docMk/>
          <pc:sldMk cId="3198303897" sldId="278"/>
        </pc:sldMkLst>
      </pc:sldChg>
      <pc:sldChg chg="addSp delSp modSp add del mod ord">
        <pc:chgData name="Daize Dong" userId="a5f59ade607e3dcb" providerId="LiveId" clId="{FFDC1BE5-C1CE-41D9-8887-3D0A03346BC9}" dt="2025-09-28T23:34:31.473" v="3187" actId="47"/>
        <pc:sldMkLst>
          <pc:docMk/>
          <pc:sldMk cId="1212360653" sldId="279"/>
        </pc:sldMkLst>
      </pc:sldChg>
      <pc:sldChg chg="addSp delSp modSp add del mod ord">
        <pc:chgData name="Daize Dong" userId="a5f59ade607e3dcb" providerId="LiveId" clId="{FFDC1BE5-C1CE-41D9-8887-3D0A03346BC9}" dt="2025-09-28T23:50:51.121" v="3361" actId="47"/>
        <pc:sldMkLst>
          <pc:docMk/>
          <pc:sldMk cId="3850004239" sldId="280"/>
        </pc:sldMkLst>
      </pc:sldChg>
      <pc:sldChg chg="addSp delSp modSp add mod">
        <pc:chgData name="Daize Dong" userId="a5f59ade607e3dcb" providerId="LiveId" clId="{FFDC1BE5-C1CE-41D9-8887-3D0A03346BC9}" dt="2025-09-29T22:04:16.165" v="5598" actId="21"/>
        <pc:sldMkLst>
          <pc:docMk/>
          <pc:sldMk cId="3391728372" sldId="281"/>
        </pc:sldMkLst>
        <pc:spChg chg="mod">
          <ac:chgData name="Daize Dong" userId="a5f59ade607e3dcb" providerId="LiveId" clId="{FFDC1BE5-C1CE-41D9-8887-3D0A03346BC9}" dt="2025-09-29T22:03:15.114" v="5566" actId="1076"/>
          <ac:spMkLst>
            <pc:docMk/>
            <pc:sldMk cId="3391728372" sldId="281"/>
            <ac:spMk id="3" creationId="{1CD62EF7-58CB-98F8-8853-8D92A2689AC3}"/>
          </ac:spMkLst>
        </pc:spChg>
      </pc:sldChg>
      <pc:sldChg chg="delSp del mod">
        <pc:chgData name="Daize Dong" userId="a5f59ade607e3dcb" providerId="LiveId" clId="{FFDC1BE5-C1CE-41D9-8887-3D0A03346BC9}" dt="2025-09-28T23:34:31.473" v="3187" actId="47"/>
        <pc:sldMkLst>
          <pc:docMk/>
          <pc:sldMk cId="455350834" sldId="282"/>
        </pc:sldMkLst>
      </pc:sldChg>
      <pc:sldChg chg="delSp modSp del mod">
        <pc:chgData name="Daize Dong" userId="a5f59ade607e3dcb" providerId="LiveId" clId="{FFDC1BE5-C1CE-41D9-8887-3D0A03346BC9}" dt="2025-09-28T23:34:31.473" v="3187" actId="47"/>
        <pc:sldMkLst>
          <pc:docMk/>
          <pc:sldMk cId="2028707287" sldId="283"/>
        </pc:sldMkLst>
      </pc:sldChg>
      <pc:sldChg chg="addSp delSp modSp del mod">
        <pc:chgData name="Daize Dong" userId="a5f59ade607e3dcb" providerId="LiveId" clId="{FFDC1BE5-C1CE-41D9-8887-3D0A03346BC9}" dt="2025-09-28T23:34:31.473" v="3187" actId="47"/>
        <pc:sldMkLst>
          <pc:docMk/>
          <pc:sldMk cId="369770878" sldId="284"/>
        </pc:sldMkLst>
      </pc:sldChg>
      <pc:sldChg chg="addSp delSp modSp mod ord">
        <pc:chgData name="Daize Dong" userId="a5f59ade607e3dcb" providerId="LiveId" clId="{FFDC1BE5-C1CE-41D9-8887-3D0A03346BC9}" dt="2025-10-12T23:06:39.848" v="5975" actId="1076"/>
        <pc:sldMkLst>
          <pc:docMk/>
          <pc:sldMk cId="3716923349" sldId="285"/>
        </pc:sldMkLst>
        <pc:spChg chg="mod">
          <ac:chgData name="Daize Dong" userId="a5f59ade607e3dcb" providerId="LiveId" clId="{FFDC1BE5-C1CE-41D9-8887-3D0A03346BC9}" dt="2025-10-12T22:56:26.561" v="5775" actId="1076"/>
          <ac:spMkLst>
            <pc:docMk/>
            <pc:sldMk cId="3716923349" sldId="285"/>
            <ac:spMk id="3" creationId="{0694704D-25A3-E85C-F0BF-F1CFA2D011DE}"/>
          </ac:spMkLst>
        </pc:spChg>
        <pc:spChg chg="add mod">
          <ac:chgData name="Daize Dong" userId="a5f59ade607e3dcb" providerId="LiveId" clId="{FFDC1BE5-C1CE-41D9-8887-3D0A03346BC9}" dt="2025-10-12T23:06:39.848" v="5975" actId="1076"/>
          <ac:spMkLst>
            <pc:docMk/>
            <pc:sldMk cId="3716923349" sldId="285"/>
            <ac:spMk id="19" creationId="{00659E3D-0C3A-9676-A87C-3B8873F3673F}"/>
          </ac:spMkLst>
        </pc:spChg>
      </pc:sldChg>
      <pc:sldChg chg="delSp modSp del mod">
        <pc:chgData name="Daize Dong" userId="a5f59ade607e3dcb" providerId="LiveId" clId="{FFDC1BE5-C1CE-41D9-8887-3D0A03346BC9}" dt="2025-09-28T23:50:51.121" v="3361" actId="47"/>
        <pc:sldMkLst>
          <pc:docMk/>
          <pc:sldMk cId="674371878" sldId="286"/>
        </pc:sldMkLst>
      </pc:sldChg>
      <pc:sldChg chg="del">
        <pc:chgData name="Daize Dong" userId="a5f59ade607e3dcb" providerId="LiveId" clId="{FFDC1BE5-C1CE-41D9-8887-3D0A03346BC9}" dt="2025-09-28T23:34:31.473" v="3187" actId="47"/>
        <pc:sldMkLst>
          <pc:docMk/>
          <pc:sldMk cId="698327411" sldId="287"/>
        </pc:sldMkLst>
      </pc:sldChg>
      <pc:sldChg chg="del">
        <pc:chgData name="Daize Dong" userId="a5f59ade607e3dcb" providerId="LiveId" clId="{FFDC1BE5-C1CE-41D9-8887-3D0A03346BC9}" dt="2025-09-28T23:50:51.121" v="3361" actId="47"/>
        <pc:sldMkLst>
          <pc:docMk/>
          <pc:sldMk cId="1191389609" sldId="288"/>
        </pc:sldMkLst>
      </pc:sldChg>
      <pc:sldChg chg="delSp modSp del mod">
        <pc:chgData name="Daize Dong" userId="a5f59ade607e3dcb" providerId="LiveId" clId="{FFDC1BE5-C1CE-41D9-8887-3D0A03346BC9}" dt="2025-09-28T23:50:51.121" v="3361" actId="47"/>
        <pc:sldMkLst>
          <pc:docMk/>
          <pc:sldMk cId="2179272670" sldId="289"/>
        </pc:sldMkLst>
      </pc:sldChg>
      <pc:sldChg chg="del">
        <pc:chgData name="Daize Dong" userId="a5f59ade607e3dcb" providerId="LiveId" clId="{FFDC1BE5-C1CE-41D9-8887-3D0A03346BC9}" dt="2025-09-28T23:50:51.121" v="3361" actId="47"/>
        <pc:sldMkLst>
          <pc:docMk/>
          <pc:sldMk cId="907109934" sldId="290"/>
        </pc:sldMkLst>
      </pc:sldChg>
      <pc:sldChg chg="del">
        <pc:chgData name="Daize Dong" userId="a5f59ade607e3dcb" providerId="LiveId" clId="{FFDC1BE5-C1CE-41D9-8887-3D0A03346BC9}" dt="2025-09-28T23:50:51.121" v="3361" actId="47"/>
        <pc:sldMkLst>
          <pc:docMk/>
          <pc:sldMk cId="3115566188" sldId="291"/>
        </pc:sldMkLst>
      </pc:sldChg>
      <pc:sldChg chg="modSp del mod">
        <pc:chgData name="Daize Dong" userId="a5f59ade607e3dcb" providerId="LiveId" clId="{FFDC1BE5-C1CE-41D9-8887-3D0A03346BC9}" dt="2025-09-28T23:50:51.121" v="3361" actId="47"/>
        <pc:sldMkLst>
          <pc:docMk/>
          <pc:sldMk cId="2677637426" sldId="293"/>
        </pc:sldMkLst>
      </pc:sldChg>
      <pc:sldChg chg="modSp del mod">
        <pc:chgData name="Daize Dong" userId="a5f59ade607e3dcb" providerId="LiveId" clId="{FFDC1BE5-C1CE-41D9-8887-3D0A03346BC9}" dt="2025-09-28T23:50:51.121" v="3361" actId="47"/>
        <pc:sldMkLst>
          <pc:docMk/>
          <pc:sldMk cId="1197763621" sldId="294"/>
        </pc:sldMkLst>
      </pc:sldChg>
      <pc:sldChg chg="del">
        <pc:chgData name="Daize Dong" userId="a5f59ade607e3dcb" providerId="LiveId" clId="{FFDC1BE5-C1CE-41D9-8887-3D0A03346BC9}" dt="2025-09-28T23:50:51.121" v="3361" actId="47"/>
        <pc:sldMkLst>
          <pc:docMk/>
          <pc:sldMk cId="2913986074" sldId="295"/>
        </pc:sldMkLst>
      </pc:sldChg>
      <pc:sldChg chg="modSp del mod">
        <pc:chgData name="Daize Dong" userId="a5f59ade607e3dcb" providerId="LiveId" clId="{FFDC1BE5-C1CE-41D9-8887-3D0A03346BC9}" dt="2025-09-28T23:50:51.121" v="3361" actId="47"/>
        <pc:sldMkLst>
          <pc:docMk/>
          <pc:sldMk cId="665615331" sldId="296"/>
        </pc:sldMkLst>
      </pc:sldChg>
      <pc:sldChg chg="addSp delSp modSp del mod">
        <pc:chgData name="Daize Dong" userId="a5f59ade607e3dcb" providerId="LiveId" clId="{FFDC1BE5-C1CE-41D9-8887-3D0A03346BC9}" dt="2025-09-28T23:50:51.121" v="3361" actId="47"/>
        <pc:sldMkLst>
          <pc:docMk/>
          <pc:sldMk cId="30258193" sldId="297"/>
        </pc:sldMkLst>
      </pc:sldChg>
      <pc:sldChg chg="addSp delSp modSp del mod">
        <pc:chgData name="Daize Dong" userId="a5f59ade607e3dcb" providerId="LiveId" clId="{FFDC1BE5-C1CE-41D9-8887-3D0A03346BC9}" dt="2025-09-28T23:50:51.121" v="3361" actId="47"/>
        <pc:sldMkLst>
          <pc:docMk/>
          <pc:sldMk cId="3371226440" sldId="298"/>
        </pc:sldMkLst>
      </pc:sldChg>
      <pc:sldChg chg="addSp delSp modSp add del mod">
        <pc:chgData name="Daize Dong" userId="a5f59ade607e3dcb" providerId="LiveId" clId="{FFDC1BE5-C1CE-41D9-8887-3D0A03346BC9}" dt="2025-09-28T23:50:51.121" v="3361" actId="47"/>
        <pc:sldMkLst>
          <pc:docMk/>
          <pc:sldMk cId="2792264559" sldId="299"/>
        </pc:sldMkLst>
      </pc:sldChg>
      <pc:sldChg chg="addSp delSp modSp add del mod">
        <pc:chgData name="Daize Dong" userId="a5f59ade607e3dcb" providerId="LiveId" clId="{FFDC1BE5-C1CE-41D9-8887-3D0A03346BC9}" dt="2025-09-15T17:50:13.858" v="2093" actId="47"/>
        <pc:sldMkLst>
          <pc:docMk/>
          <pc:sldMk cId="4267335197" sldId="299"/>
        </pc:sldMkLst>
      </pc:sldChg>
      <pc:sldChg chg="addSp delSp modSp new del mod">
        <pc:chgData name="Daize Dong" userId="a5f59ade607e3dcb" providerId="LiveId" clId="{FFDC1BE5-C1CE-41D9-8887-3D0A03346BC9}" dt="2025-09-28T23:30:34.374" v="3109" actId="2696"/>
        <pc:sldMkLst>
          <pc:docMk/>
          <pc:sldMk cId="3671280905" sldId="300"/>
        </pc:sldMkLst>
      </pc:sldChg>
      <pc:sldChg chg="addSp delSp modSp add del mod">
        <pc:chgData name="Daize Dong" userId="a5f59ade607e3dcb" providerId="LiveId" clId="{FFDC1BE5-C1CE-41D9-8887-3D0A03346BC9}" dt="2025-10-12T23:08:04.027" v="6036" actId="2696"/>
        <pc:sldMkLst>
          <pc:docMk/>
          <pc:sldMk cId="815402506" sldId="301"/>
        </pc:sldMkLst>
      </pc:sldChg>
      <pc:sldChg chg="addSp delSp modSp add del mod">
        <pc:chgData name="Daize Dong" userId="a5f59ade607e3dcb" providerId="LiveId" clId="{FFDC1BE5-C1CE-41D9-8887-3D0A03346BC9}" dt="2025-10-12T23:56:41.677" v="7089" actId="47"/>
        <pc:sldMkLst>
          <pc:docMk/>
          <pc:sldMk cId="3974875921" sldId="302"/>
        </pc:sldMkLst>
      </pc:sldChg>
      <pc:sldChg chg="addSp delSp modSp add del mod">
        <pc:chgData name="Daize Dong" userId="a5f59ade607e3dcb" providerId="LiveId" clId="{FFDC1BE5-C1CE-41D9-8887-3D0A03346BC9}" dt="2025-10-12T23:56:41.677" v="7089" actId="47"/>
        <pc:sldMkLst>
          <pc:docMk/>
          <pc:sldMk cId="218812519" sldId="303"/>
        </pc:sldMkLst>
      </pc:sldChg>
      <pc:sldChg chg="addSp delSp modSp add del mod">
        <pc:chgData name="Daize Dong" userId="a5f59ade607e3dcb" providerId="LiveId" clId="{FFDC1BE5-C1CE-41D9-8887-3D0A03346BC9}" dt="2025-10-12T23:56:41.677" v="7089" actId="47"/>
        <pc:sldMkLst>
          <pc:docMk/>
          <pc:sldMk cId="2138271065" sldId="304"/>
        </pc:sldMkLst>
      </pc:sldChg>
      <pc:sldChg chg="addSp delSp modSp add del mod">
        <pc:chgData name="Daize Dong" userId="a5f59ade607e3dcb" providerId="LiveId" clId="{FFDC1BE5-C1CE-41D9-8887-3D0A03346BC9}" dt="2025-10-12T23:56:41.677" v="7089" actId="47"/>
        <pc:sldMkLst>
          <pc:docMk/>
          <pc:sldMk cId="1215710794" sldId="305"/>
        </pc:sldMkLst>
      </pc:sldChg>
      <pc:sldChg chg="addSp delSp modSp add del mod">
        <pc:chgData name="Daize Dong" userId="a5f59ade607e3dcb" providerId="LiveId" clId="{FFDC1BE5-C1CE-41D9-8887-3D0A03346BC9}" dt="2025-10-12T23:56:41.677" v="7089" actId="47"/>
        <pc:sldMkLst>
          <pc:docMk/>
          <pc:sldMk cId="3406794409" sldId="306"/>
        </pc:sldMkLst>
      </pc:sldChg>
      <pc:sldChg chg="addSp delSp modSp add del mod">
        <pc:chgData name="Daize Dong" userId="a5f59ade607e3dcb" providerId="LiveId" clId="{FFDC1BE5-C1CE-41D9-8887-3D0A03346BC9}" dt="2025-10-12T23:56:41.677" v="7089" actId="47"/>
        <pc:sldMkLst>
          <pc:docMk/>
          <pc:sldMk cId="3186701438" sldId="307"/>
        </pc:sldMkLst>
      </pc:sldChg>
      <pc:sldChg chg="addSp delSp modSp add del mod">
        <pc:chgData name="Daize Dong" userId="a5f59ade607e3dcb" providerId="LiveId" clId="{FFDC1BE5-C1CE-41D9-8887-3D0A03346BC9}" dt="2025-10-12T23:56:41.677" v="7089" actId="47"/>
        <pc:sldMkLst>
          <pc:docMk/>
          <pc:sldMk cId="2027399409" sldId="308"/>
        </pc:sldMkLst>
      </pc:sldChg>
      <pc:sldChg chg="addSp delSp modSp add del mod">
        <pc:chgData name="Daize Dong" userId="a5f59ade607e3dcb" providerId="LiveId" clId="{FFDC1BE5-C1CE-41D9-8887-3D0A03346BC9}" dt="2025-10-12T23:56:41.677" v="7089" actId="47"/>
        <pc:sldMkLst>
          <pc:docMk/>
          <pc:sldMk cId="149901696" sldId="309"/>
        </pc:sldMkLst>
      </pc:sldChg>
      <pc:sldChg chg="addSp delSp modSp new mod">
        <pc:chgData name="Daize Dong" userId="a5f59ade607e3dcb" providerId="LiveId" clId="{FFDC1BE5-C1CE-41D9-8887-3D0A03346BC9}" dt="2025-10-13T21:15:32.726" v="7706" actId="21"/>
        <pc:sldMkLst>
          <pc:docMk/>
          <pc:sldMk cId="2885554354" sldId="310"/>
        </pc:sldMkLst>
        <pc:spChg chg="add del mod">
          <ac:chgData name="Daize Dong" userId="a5f59ade607e3dcb" providerId="LiveId" clId="{FFDC1BE5-C1CE-41D9-8887-3D0A03346BC9}" dt="2025-10-13T21:14:12.022" v="7682" actId="21"/>
          <ac:spMkLst>
            <pc:docMk/>
            <pc:sldMk cId="2885554354" sldId="310"/>
            <ac:spMk id="2" creationId="{22411496-42E8-1A1E-C31D-7CAEC058AF65}"/>
          </ac:spMkLst>
        </pc:spChg>
        <pc:spChg chg="add del mod">
          <ac:chgData name="Daize Dong" userId="a5f59ade607e3dcb" providerId="LiveId" clId="{FFDC1BE5-C1CE-41D9-8887-3D0A03346BC9}" dt="2025-10-13T21:15:32.726" v="7706" actId="21"/>
          <ac:spMkLst>
            <pc:docMk/>
            <pc:sldMk cId="2885554354" sldId="310"/>
            <ac:spMk id="4" creationId="{6EC1AE9A-7BDF-28BC-1264-DA38496F60A3}"/>
          </ac:spMkLst>
        </pc:spChg>
        <pc:spChg chg="add mod">
          <ac:chgData name="Daize Dong" userId="a5f59ade607e3dcb" providerId="LiveId" clId="{FFDC1BE5-C1CE-41D9-8887-3D0A03346BC9}" dt="2025-10-13T00:17:54.272" v="7470" actId="20577"/>
          <ac:spMkLst>
            <pc:docMk/>
            <pc:sldMk cId="2885554354" sldId="310"/>
            <ac:spMk id="8" creationId="{E2234FD5-8644-AFED-69D4-D495670AA534}"/>
          </ac:spMkLst>
        </pc:spChg>
        <pc:picChg chg="add">
          <ac:chgData name="Daize Dong" userId="a5f59ade607e3dcb" providerId="LiveId" clId="{FFDC1BE5-C1CE-41D9-8887-3D0A03346BC9}" dt="2025-10-13T00:12:44.113" v="7335" actId="22"/>
          <ac:picMkLst>
            <pc:docMk/>
            <pc:sldMk cId="2885554354" sldId="310"/>
            <ac:picMk id="3" creationId="{D52670E6-E965-FB85-893A-016A67131C05}"/>
          </ac:picMkLst>
        </pc:picChg>
        <pc:picChg chg="add del mod">
          <ac:chgData name="Daize Dong" userId="a5f59ade607e3dcb" providerId="LiveId" clId="{FFDC1BE5-C1CE-41D9-8887-3D0A03346BC9}" dt="2025-10-13T00:12:43.861" v="7334" actId="478"/>
          <ac:picMkLst>
            <pc:docMk/>
            <pc:sldMk cId="2885554354" sldId="310"/>
            <ac:picMk id="7" creationId="{2EFCDD37-207A-A510-F918-7ADBC14F2ECF}"/>
          </ac:picMkLst>
        </pc:picChg>
      </pc:sldChg>
      <pc:sldChg chg="addSp delSp modSp add mod">
        <pc:chgData name="Daize Dong" userId="a5f59ade607e3dcb" providerId="LiveId" clId="{FFDC1BE5-C1CE-41D9-8887-3D0A03346BC9}" dt="2025-10-13T21:25:53.002" v="7987" actId="1076"/>
        <pc:sldMkLst>
          <pc:docMk/>
          <pc:sldMk cId="2571224148" sldId="311"/>
        </pc:sldMkLst>
        <pc:spChg chg="add mod">
          <ac:chgData name="Daize Dong" userId="a5f59ade607e3dcb" providerId="LiveId" clId="{FFDC1BE5-C1CE-41D9-8887-3D0A03346BC9}" dt="2025-10-13T21:25:53.002" v="7987" actId="1076"/>
          <ac:spMkLst>
            <pc:docMk/>
            <pc:sldMk cId="2571224148" sldId="311"/>
            <ac:spMk id="2" creationId="{02036FA1-ED1E-ED5A-E820-593F916A3B11}"/>
          </ac:spMkLst>
        </pc:spChg>
        <pc:spChg chg="add del mod">
          <ac:chgData name="Daize Dong" userId="a5f59ade607e3dcb" providerId="LiveId" clId="{FFDC1BE5-C1CE-41D9-8887-3D0A03346BC9}" dt="2025-10-13T00:15:32.802" v="7403"/>
          <ac:spMkLst>
            <pc:docMk/>
            <pc:sldMk cId="2571224148" sldId="311"/>
            <ac:spMk id="2" creationId="{2A071440-6AAA-D646-97C9-B84FD4B9B243}"/>
          </ac:spMkLst>
        </pc:spChg>
        <pc:spChg chg="add del mod">
          <ac:chgData name="Daize Dong" userId="a5f59ade607e3dcb" providerId="LiveId" clId="{FFDC1BE5-C1CE-41D9-8887-3D0A03346BC9}" dt="2025-10-13T00:19:43.650" v="7503" actId="478"/>
          <ac:spMkLst>
            <pc:docMk/>
            <pc:sldMk cId="2571224148" sldId="311"/>
            <ac:spMk id="3" creationId="{9A3D0C9D-D2E9-F330-AFC9-79C91D1D44A2}"/>
          </ac:spMkLst>
        </pc:spChg>
        <pc:spChg chg="add del mod">
          <ac:chgData name="Daize Dong" userId="a5f59ade607e3dcb" providerId="LiveId" clId="{FFDC1BE5-C1CE-41D9-8887-3D0A03346BC9}" dt="2025-10-13T20:51:27.968" v="7615" actId="478"/>
          <ac:spMkLst>
            <pc:docMk/>
            <pc:sldMk cId="2571224148" sldId="311"/>
            <ac:spMk id="5" creationId="{2BE05F44-6AC8-61B5-519F-B76944B6B7E6}"/>
          </ac:spMkLst>
        </pc:spChg>
        <pc:spChg chg="add mod">
          <ac:chgData name="Daize Dong" userId="a5f59ade607e3dcb" providerId="LiveId" clId="{FFDC1BE5-C1CE-41D9-8887-3D0A03346BC9}" dt="2025-10-13T00:14:46.709" v="7367"/>
          <ac:spMkLst>
            <pc:docMk/>
            <pc:sldMk cId="2571224148" sldId="311"/>
            <ac:spMk id="6" creationId="{C4B5DFAD-E604-D6D5-E2AF-843B3F94DD57}"/>
          </ac:spMkLst>
        </pc:spChg>
        <pc:spChg chg="add mod">
          <ac:chgData name="Daize Dong" userId="a5f59ade607e3dcb" providerId="LiveId" clId="{FFDC1BE5-C1CE-41D9-8887-3D0A03346BC9}" dt="2025-10-13T00:28:29.825" v="7570" actId="207"/>
          <ac:spMkLst>
            <pc:docMk/>
            <pc:sldMk cId="2571224148" sldId="311"/>
            <ac:spMk id="7" creationId="{1A09772F-FDD2-5C7A-2A56-27AFE16A6448}"/>
          </ac:spMkLst>
        </pc:spChg>
        <pc:spChg chg="add mod">
          <ac:chgData name="Daize Dong" userId="a5f59ade607e3dcb" providerId="LiveId" clId="{FFDC1BE5-C1CE-41D9-8887-3D0A03346BC9}" dt="2025-10-13T00:17:35.973" v="7462"/>
          <ac:spMkLst>
            <pc:docMk/>
            <pc:sldMk cId="2571224148" sldId="311"/>
            <ac:spMk id="9" creationId="{F3B4E5B2-06C3-4E65-6CCC-099484F99034}"/>
          </ac:spMkLst>
        </pc:spChg>
        <pc:graphicFrameChg chg="add mod modGraphic">
          <ac:chgData name="Daize Dong" userId="a5f59ade607e3dcb" providerId="LiveId" clId="{FFDC1BE5-C1CE-41D9-8887-3D0A03346BC9}" dt="2025-10-13T20:50:29.708" v="7596" actId="20577"/>
          <ac:graphicFrameMkLst>
            <pc:docMk/>
            <pc:sldMk cId="2571224148" sldId="311"/>
            <ac:graphicFrameMk id="4" creationId="{9AFFCB88-2C05-76AE-C8D0-9545E9AED1CD}"/>
          </ac:graphicFrameMkLst>
        </pc:graphicFrameChg>
        <pc:picChg chg="add mod">
          <ac:chgData name="Daize Dong" userId="a5f59ade607e3dcb" providerId="LiveId" clId="{FFDC1BE5-C1CE-41D9-8887-3D0A03346BC9}" dt="2025-10-13T21:25:49.155" v="7985" actId="1076"/>
          <ac:picMkLst>
            <pc:docMk/>
            <pc:sldMk cId="2571224148" sldId="311"/>
            <ac:picMk id="8" creationId="{5ABD330A-FB69-571B-091A-0A5C3C47B478}"/>
          </ac:picMkLst>
        </pc:picChg>
        <pc:picChg chg="add del mod">
          <ac:chgData name="Daize Dong" userId="a5f59ade607e3dcb" providerId="LiveId" clId="{FFDC1BE5-C1CE-41D9-8887-3D0A03346BC9}" dt="2025-10-13T00:27:41.419" v="7563" actId="21"/>
          <ac:picMkLst>
            <pc:docMk/>
            <pc:sldMk cId="2571224148" sldId="311"/>
            <ac:picMk id="8" creationId="{725A61D5-9CB8-DEE2-7AD8-009C5E589CE4}"/>
          </ac:picMkLst>
        </pc:picChg>
      </pc:sldChg>
      <pc:sldChg chg="addSp delSp modSp add del mod">
        <pc:chgData name="Daize Dong" userId="a5f59ade607e3dcb" providerId="LiveId" clId="{FFDC1BE5-C1CE-41D9-8887-3D0A03346BC9}" dt="2025-10-13T00:17:49.314" v="7466" actId="2696"/>
        <pc:sldMkLst>
          <pc:docMk/>
          <pc:sldMk cId="1909413111" sldId="312"/>
        </pc:sldMkLst>
        <pc:spChg chg="del mod">
          <ac:chgData name="Daize Dong" userId="a5f59ade607e3dcb" providerId="LiveId" clId="{FFDC1BE5-C1CE-41D9-8887-3D0A03346BC9}" dt="2025-10-13T00:15:43.833" v="7411"/>
          <ac:spMkLst>
            <pc:docMk/>
            <pc:sldMk cId="1909413111" sldId="312"/>
            <ac:spMk id="2" creationId="{78541AD6-196D-C01C-83A4-27EA8E6AAB1A}"/>
          </ac:spMkLst>
        </pc:spChg>
      </pc:sldChg>
      <pc:sldChg chg="addSp delSp modSp add del mod">
        <pc:chgData name="Daize Dong" userId="a5f59ade607e3dcb" providerId="LiveId" clId="{FFDC1BE5-C1CE-41D9-8887-3D0A03346BC9}" dt="2025-10-13T00:17:50.073" v="7467" actId="2696"/>
        <pc:sldMkLst>
          <pc:docMk/>
          <pc:sldMk cId="2556600643" sldId="313"/>
        </pc:sldMkLst>
        <pc:spChg chg="del mod">
          <ac:chgData name="Daize Dong" userId="a5f59ade607e3dcb" providerId="LiveId" clId="{FFDC1BE5-C1CE-41D9-8887-3D0A03346BC9}" dt="2025-10-13T00:16:02.448" v="7422"/>
          <ac:spMkLst>
            <pc:docMk/>
            <pc:sldMk cId="2556600643" sldId="313"/>
            <ac:spMk id="2" creationId="{31BB8235-F325-C030-14C4-60D9ECFCBEC9}"/>
          </ac:spMkLst>
        </pc:spChg>
      </pc:sldChg>
      <pc:sldChg chg="addSp delSp modSp add mod ord">
        <pc:chgData name="Daize Dong" userId="a5f59ade607e3dcb" providerId="LiveId" clId="{FFDC1BE5-C1CE-41D9-8887-3D0A03346BC9}" dt="2025-10-13T21:24:59.926" v="7944" actId="1076"/>
        <pc:sldMkLst>
          <pc:docMk/>
          <pc:sldMk cId="3446138467" sldId="314"/>
        </pc:sldMkLst>
        <pc:spChg chg="mod">
          <ac:chgData name="Daize Dong" userId="a5f59ade607e3dcb" providerId="LiveId" clId="{FFDC1BE5-C1CE-41D9-8887-3D0A03346BC9}" dt="2025-10-13T00:26:51.191" v="7540" actId="207"/>
          <ac:spMkLst>
            <pc:docMk/>
            <pc:sldMk cId="3446138467" sldId="314"/>
            <ac:spMk id="2" creationId="{A909F160-7DFF-E31E-B459-436F9BC3B8CA}"/>
          </ac:spMkLst>
        </pc:spChg>
        <pc:spChg chg="add del mod">
          <ac:chgData name="Daize Dong" userId="a5f59ade607e3dcb" providerId="LiveId" clId="{FFDC1BE5-C1CE-41D9-8887-3D0A03346BC9}" dt="2025-10-13T00:19:13.703" v="7492" actId="1076"/>
          <ac:spMkLst>
            <pc:docMk/>
            <pc:sldMk cId="3446138467" sldId="314"/>
            <ac:spMk id="3" creationId="{6BAB5F28-D0B0-A985-526F-76CDF1DCF2DF}"/>
          </ac:spMkLst>
        </pc:spChg>
        <pc:spChg chg="add mod">
          <ac:chgData name="Daize Dong" userId="a5f59ade607e3dcb" providerId="LiveId" clId="{FFDC1BE5-C1CE-41D9-8887-3D0A03346BC9}" dt="2025-10-13T00:17:33.506" v="7460"/>
          <ac:spMkLst>
            <pc:docMk/>
            <pc:sldMk cId="3446138467" sldId="314"/>
            <ac:spMk id="5" creationId="{6BAB5F28-D0B0-A985-526F-76CDF1DCF2DF}"/>
          </ac:spMkLst>
        </pc:spChg>
        <pc:spChg chg="add mod">
          <ac:chgData name="Daize Dong" userId="a5f59ade607e3dcb" providerId="LiveId" clId="{FFDC1BE5-C1CE-41D9-8887-3D0A03346BC9}" dt="2025-10-13T21:24:59.926" v="7944" actId="1076"/>
          <ac:spMkLst>
            <pc:docMk/>
            <pc:sldMk cId="3446138467" sldId="314"/>
            <ac:spMk id="5" creationId="{9476B1E0-749D-3B8C-A0A2-1ED9D4D72B5D}"/>
          </ac:spMkLst>
        </pc:spChg>
        <pc:spChg chg="add del mod">
          <ac:chgData name="Daize Dong" userId="a5f59ade607e3dcb" providerId="LiveId" clId="{FFDC1BE5-C1CE-41D9-8887-3D0A03346BC9}" dt="2025-10-13T00:26:54.817" v="7541" actId="478"/>
          <ac:spMkLst>
            <pc:docMk/>
            <pc:sldMk cId="3446138467" sldId="314"/>
            <ac:spMk id="7" creationId="{C1504113-6E8E-199A-9E86-120EAFADA970}"/>
          </ac:spMkLst>
        </pc:spChg>
        <pc:graphicFrameChg chg="add mod modGraphic">
          <ac:chgData name="Daize Dong" userId="a5f59ade607e3dcb" providerId="LiveId" clId="{FFDC1BE5-C1CE-41D9-8887-3D0A03346BC9}" dt="2025-10-13T20:50:11.799" v="7589" actId="20577"/>
          <ac:graphicFrameMkLst>
            <pc:docMk/>
            <pc:sldMk cId="3446138467" sldId="314"/>
            <ac:graphicFrameMk id="4" creationId="{8BFF5D3F-7E88-4E3E-2EE8-4E2E1E6F49F4}"/>
          </ac:graphicFrameMkLst>
        </pc:graphicFrameChg>
        <pc:picChg chg="add del">
          <ac:chgData name="Daize Dong" userId="a5f59ade607e3dcb" providerId="LiveId" clId="{FFDC1BE5-C1CE-41D9-8887-3D0A03346BC9}" dt="2025-10-13T00:18:22.417" v="7473" actId="22"/>
          <ac:picMkLst>
            <pc:docMk/>
            <pc:sldMk cId="3446138467" sldId="314"/>
            <ac:picMk id="8" creationId="{BBFF761C-BAC1-2C95-92FA-8064977936DD}"/>
          </ac:picMkLst>
        </pc:picChg>
        <pc:picChg chg="add del mod">
          <ac:chgData name="Daize Dong" userId="a5f59ade607e3dcb" providerId="LiveId" clId="{FFDC1BE5-C1CE-41D9-8887-3D0A03346BC9}" dt="2025-10-13T00:18:33.289" v="7479" actId="22"/>
          <ac:picMkLst>
            <pc:docMk/>
            <pc:sldMk cId="3446138467" sldId="314"/>
            <ac:picMk id="10" creationId="{25432E7F-DDB4-6BE7-81EF-D309B7160634}"/>
          </ac:picMkLst>
        </pc:picChg>
        <pc:picChg chg="add mod">
          <ac:chgData name="Daize Dong" userId="a5f59ade607e3dcb" providerId="LiveId" clId="{FFDC1BE5-C1CE-41D9-8887-3D0A03346BC9}" dt="2025-10-13T00:26:57.800" v="7542" actId="1076"/>
          <ac:picMkLst>
            <pc:docMk/>
            <pc:sldMk cId="3446138467" sldId="314"/>
            <ac:picMk id="12" creationId="{B3B4FF6A-32DE-D69F-C156-E9B8604D572D}"/>
          </ac:picMkLst>
        </pc:picChg>
        <pc:picChg chg="add del mod">
          <ac:chgData name="Daize Dong" userId="a5f59ade607e3dcb" providerId="LiveId" clId="{FFDC1BE5-C1CE-41D9-8887-3D0A03346BC9}" dt="2025-10-13T00:13:30.845" v="7343" actId="21"/>
          <ac:picMkLst>
            <pc:docMk/>
            <pc:sldMk cId="3446138467" sldId="314"/>
            <ac:picMk id="15" creationId="{A2E6E1F8-879A-1BAF-8FEA-71B43FE88BA0}"/>
          </ac:picMkLst>
        </pc:picChg>
      </pc:sldChg>
      <pc:sldChg chg="add del">
        <pc:chgData name="Daize Dong" userId="a5f59ade607e3dcb" providerId="LiveId" clId="{FFDC1BE5-C1CE-41D9-8887-3D0A03346BC9}" dt="2025-09-28T23:42:34.408" v="3328" actId="47"/>
        <pc:sldMkLst>
          <pc:docMk/>
          <pc:sldMk cId="3433953616" sldId="315"/>
        </pc:sldMkLst>
      </pc:sldChg>
      <pc:sldChg chg="addSp delSp modSp add del mod">
        <pc:chgData name="Daize Dong" userId="a5f59ade607e3dcb" providerId="LiveId" clId="{FFDC1BE5-C1CE-41D9-8887-3D0A03346BC9}" dt="2025-10-13T00:17:50.835" v="7468" actId="2696"/>
        <pc:sldMkLst>
          <pc:docMk/>
          <pc:sldMk cId="1855147708" sldId="316"/>
        </pc:sldMkLst>
        <pc:spChg chg="del mod">
          <ac:chgData name="Daize Dong" userId="a5f59ade607e3dcb" providerId="LiveId" clId="{FFDC1BE5-C1CE-41D9-8887-3D0A03346BC9}" dt="2025-10-13T00:16:14.878" v="7431"/>
          <ac:spMkLst>
            <pc:docMk/>
            <pc:sldMk cId="1855147708" sldId="316"/>
            <ac:spMk id="2" creationId="{0F42A35A-50A5-DB6B-553D-36A934781A71}"/>
          </ac:spMkLst>
        </pc:spChg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2141339548" sldId="317"/>
        </pc:sldMkLst>
      </pc:sldChg>
      <pc:sldChg chg="addSp delSp modSp add mod">
        <pc:chgData name="Daize Dong" userId="a5f59ade607e3dcb" providerId="LiveId" clId="{FFDC1BE5-C1CE-41D9-8887-3D0A03346BC9}" dt="2025-10-13T21:16:34.348" v="7745" actId="20577"/>
        <pc:sldMkLst>
          <pc:docMk/>
          <pc:sldMk cId="452759558" sldId="318"/>
        </pc:sldMkLst>
        <pc:spChg chg="add mod">
          <ac:chgData name="Daize Dong" userId="a5f59ade607e3dcb" providerId="LiveId" clId="{FFDC1BE5-C1CE-41D9-8887-3D0A03346BC9}" dt="2025-10-13T21:14:17.678" v="7684" actId="1076"/>
          <ac:spMkLst>
            <pc:docMk/>
            <pc:sldMk cId="452759558" sldId="318"/>
            <ac:spMk id="2" creationId="{22411496-42E8-1A1E-C31D-7CAEC058AF65}"/>
          </ac:spMkLst>
        </pc:spChg>
        <pc:spChg chg="add mod">
          <ac:chgData name="Daize Dong" userId="a5f59ade607e3dcb" providerId="LiveId" clId="{FFDC1BE5-C1CE-41D9-8887-3D0A03346BC9}" dt="2025-10-13T21:14:29.791" v="7688" actId="1076"/>
          <ac:spMkLst>
            <pc:docMk/>
            <pc:sldMk cId="452759558" sldId="318"/>
            <ac:spMk id="3" creationId="{B34CECDD-76A4-5B61-16D0-53A2374C5D6A}"/>
          </ac:spMkLst>
        </pc:spChg>
        <pc:spChg chg="add mod">
          <ac:chgData name="Daize Dong" userId="a5f59ade607e3dcb" providerId="LiveId" clId="{FFDC1BE5-C1CE-41D9-8887-3D0A03346BC9}" dt="2025-10-13T21:14:37.807" v="7692" actId="1076"/>
          <ac:spMkLst>
            <pc:docMk/>
            <pc:sldMk cId="452759558" sldId="318"/>
            <ac:spMk id="5" creationId="{6E6418AE-B12B-0F80-8D36-E9BC6747EF8F}"/>
          </ac:spMkLst>
        </pc:spChg>
        <pc:spChg chg="add mod">
          <ac:chgData name="Daize Dong" userId="a5f59ade607e3dcb" providerId="LiveId" clId="{FFDC1BE5-C1CE-41D9-8887-3D0A03346BC9}" dt="2025-10-13T21:14:49.872" v="7694" actId="1076"/>
          <ac:spMkLst>
            <pc:docMk/>
            <pc:sldMk cId="452759558" sldId="318"/>
            <ac:spMk id="6" creationId="{5BC6482E-1931-F45D-60AE-921D086EB2FD}"/>
          </ac:spMkLst>
        </pc:spChg>
        <pc:spChg chg="add mod">
          <ac:chgData name="Daize Dong" userId="a5f59ade607e3dcb" providerId="LiveId" clId="{FFDC1BE5-C1CE-41D9-8887-3D0A03346BC9}" dt="2025-10-13T21:14:52.441" v="7696" actId="1076"/>
          <ac:spMkLst>
            <pc:docMk/>
            <pc:sldMk cId="452759558" sldId="318"/>
            <ac:spMk id="7" creationId="{2AE93B34-65E6-DA6E-A0F7-ECC97C7319BA}"/>
          </ac:spMkLst>
        </pc:spChg>
        <pc:spChg chg="del">
          <ac:chgData name="Daize Dong" userId="a5f59ade607e3dcb" providerId="LiveId" clId="{FFDC1BE5-C1CE-41D9-8887-3D0A03346BC9}" dt="2025-10-13T00:13:13.065" v="7339" actId="478"/>
          <ac:spMkLst>
            <pc:docMk/>
            <pc:sldMk cId="452759558" sldId="318"/>
            <ac:spMk id="8" creationId="{2543333F-AA25-8C2A-9F1A-1129AD7C924D}"/>
          </ac:spMkLst>
        </pc:spChg>
        <pc:spChg chg="add mod">
          <ac:chgData name="Daize Dong" userId="a5f59ade607e3dcb" providerId="LiveId" clId="{FFDC1BE5-C1CE-41D9-8887-3D0A03346BC9}" dt="2025-10-13T21:14:55.391" v="7698" actId="1076"/>
          <ac:spMkLst>
            <pc:docMk/>
            <pc:sldMk cId="452759558" sldId="318"/>
            <ac:spMk id="8" creationId="{F96CDD19-24AB-7D1B-4390-AD9241A30942}"/>
          </ac:spMkLst>
        </pc:spChg>
        <pc:spChg chg="add mod">
          <ac:chgData name="Daize Dong" userId="a5f59ade607e3dcb" providerId="LiveId" clId="{FFDC1BE5-C1CE-41D9-8887-3D0A03346BC9}" dt="2025-10-13T21:14:59.363" v="7700" actId="1076"/>
          <ac:spMkLst>
            <pc:docMk/>
            <pc:sldMk cId="452759558" sldId="318"/>
            <ac:spMk id="9" creationId="{BC7215CB-141C-C311-CBB1-DD1284089BDF}"/>
          </ac:spMkLst>
        </pc:spChg>
        <pc:spChg chg="add mod">
          <ac:chgData name="Daize Dong" userId="a5f59ade607e3dcb" providerId="LiveId" clId="{FFDC1BE5-C1CE-41D9-8887-3D0A03346BC9}" dt="2025-10-13T21:15:01.387" v="7702" actId="1076"/>
          <ac:spMkLst>
            <pc:docMk/>
            <pc:sldMk cId="452759558" sldId="318"/>
            <ac:spMk id="10" creationId="{565D8BFA-89AC-0F3D-23A2-AAF58E5080CE}"/>
          </ac:spMkLst>
        </pc:spChg>
        <pc:spChg chg="add mod">
          <ac:chgData name="Daize Dong" userId="a5f59ade607e3dcb" providerId="LiveId" clId="{FFDC1BE5-C1CE-41D9-8887-3D0A03346BC9}" dt="2025-10-13T21:15:04.698" v="7704" actId="1076"/>
          <ac:spMkLst>
            <pc:docMk/>
            <pc:sldMk cId="452759558" sldId="318"/>
            <ac:spMk id="11" creationId="{E055ABBE-6619-3699-9EE7-76D40AF63DFD}"/>
          </ac:spMkLst>
        </pc:spChg>
        <pc:spChg chg="add mod">
          <ac:chgData name="Daize Dong" userId="a5f59ade607e3dcb" providerId="LiveId" clId="{FFDC1BE5-C1CE-41D9-8887-3D0A03346BC9}" dt="2025-10-13T21:15:41.326" v="7714" actId="20577"/>
          <ac:spMkLst>
            <pc:docMk/>
            <pc:sldMk cId="452759558" sldId="318"/>
            <ac:spMk id="12" creationId="{6EC1AE9A-7BDF-28BC-1264-DA38496F60A3}"/>
          </ac:spMkLst>
        </pc:spChg>
        <pc:spChg chg="add mod">
          <ac:chgData name="Daize Dong" userId="a5f59ade607e3dcb" providerId="LiveId" clId="{FFDC1BE5-C1CE-41D9-8887-3D0A03346BC9}" dt="2025-10-13T21:16:03.378" v="7728" actId="20577"/>
          <ac:spMkLst>
            <pc:docMk/>
            <pc:sldMk cId="452759558" sldId="318"/>
            <ac:spMk id="13" creationId="{11C4C444-D9FA-524E-B7E5-AC9B26A3CA50}"/>
          </ac:spMkLst>
        </pc:spChg>
        <pc:spChg chg="add del mod">
          <ac:chgData name="Daize Dong" userId="a5f59ade607e3dcb" providerId="LiveId" clId="{FFDC1BE5-C1CE-41D9-8887-3D0A03346BC9}" dt="2025-10-13T00:13:06.888" v="7336" actId="478"/>
          <ac:spMkLst>
            <pc:docMk/>
            <pc:sldMk cId="452759558" sldId="318"/>
            <ac:spMk id="13" creationId="{CDA09232-E180-4C95-49C4-7ADD3F6876E8}"/>
          </ac:spMkLst>
        </pc:spChg>
        <pc:spChg chg="add del mod">
          <ac:chgData name="Daize Dong" userId="a5f59ade607e3dcb" providerId="LiveId" clId="{FFDC1BE5-C1CE-41D9-8887-3D0A03346BC9}" dt="2025-10-13T00:13:06.888" v="7336" actId="478"/>
          <ac:spMkLst>
            <pc:docMk/>
            <pc:sldMk cId="452759558" sldId="318"/>
            <ac:spMk id="14" creationId="{4A4EF529-46F2-DA3D-E569-7CF5DE989FC1}"/>
          </ac:spMkLst>
        </pc:spChg>
        <pc:spChg chg="add mod">
          <ac:chgData name="Daize Dong" userId="a5f59ade607e3dcb" providerId="LiveId" clId="{FFDC1BE5-C1CE-41D9-8887-3D0A03346BC9}" dt="2025-10-13T21:16:34.348" v="7745" actId="20577"/>
          <ac:spMkLst>
            <pc:docMk/>
            <pc:sldMk cId="452759558" sldId="318"/>
            <ac:spMk id="14" creationId="{FF6A2E13-FD02-BCCA-9D8A-6F310050270B}"/>
          </ac:spMkLst>
        </pc:spChg>
        <pc:spChg chg="add del mod">
          <ac:chgData name="Daize Dong" userId="a5f59ade607e3dcb" providerId="LiveId" clId="{FFDC1BE5-C1CE-41D9-8887-3D0A03346BC9}" dt="2025-10-13T00:13:06.888" v="7336" actId="478"/>
          <ac:spMkLst>
            <pc:docMk/>
            <pc:sldMk cId="452759558" sldId="318"/>
            <ac:spMk id="17" creationId="{FD7A30A6-8989-E8D7-F4B2-D0D4A64573D7}"/>
          </ac:spMkLst>
        </pc:spChg>
        <pc:picChg chg="add del">
          <ac:chgData name="Daize Dong" userId="a5f59ade607e3dcb" providerId="LiveId" clId="{FFDC1BE5-C1CE-41D9-8887-3D0A03346BC9}" dt="2025-10-13T00:13:11.492" v="7338" actId="21"/>
          <ac:picMkLst>
            <pc:docMk/>
            <pc:sldMk cId="452759558" sldId="318"/>
            <ac:picMk id="3" creationId="{F0FBC829-D537-9919-871F-78B34651F429}"/>
          </ac:picMkLst>
        </pc:picChg>
        <pc:picChg chg="add mod">
          <ac:chgData name="Daize Dong" userId="a5f59ade607e3dcb" providerId="LiveId" clId="{FFDC1BE5-C1CE-41D9-8887-3D0A03346BC9}" dt="2025-10-13T00:13:13.328" v="7340"/>
          <ac:picMkLst>
            <pc:docMk/>
            <pc:sldMk cId="452759558" sldId="318"/>
            <ac:picMk id="4" creationId="{F0FBC829-D537-9919-871F-78B34651F429}"/>
          </ac:picMkLst>
        </pc:picChg>
        <pc:picChg chg="add del mod">
          <ac:chgData name="Daize Dong" userId="a5f59ade607e3dcb" providerId="LiveId" clId="{FFDC1BE5-C1CE-41D9-8887-3D0A03346BC9}" dt="2025-10-13T00:13:06.888" v="7336" actId="478"/>
          <ac:picMkLst>
            <pc:docMk/>
            <pc:sldMk cId="452759558" sldId="318"/>
            <ac:picMk id="16" creationId="{4E76E27A-FC32-3E86-055B-9579CDA5A173}"/>
          </ac:picMkLst>
        </pc:picChg>
      </pc:sldChg>
      <pc:sldChg chg="add del">
        <pc:chgData name="Daize Dong" userId="a5f59ade607e3dcb" providerId="LiveId" clId="{FFDC1BE5-C1CE-41D9-8887-3D0A03346BC9}" dt="2025-09-29T21:03:24.669" v="4210"/>
        <pc:sldMkLst>
          <pc:docMk/>
          <pc:sldMk cId="3035284632" sldId="318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3169760382" sldId="319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997955984" sldId="320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763649153" sldId="321"/>
        </pc:sldMkLst>
      </pc:sldChg>
      <pc:sldChg chg="add del">
        <pc:chgData name="Daize Dong" userId="a5f59ade607e3dcb" providerId="LiveId" clId="{FFDC1BE5-C1CE-41D9-8887-3D0A03346BC9}" dt="2025-09-29T21:52:29.377" v="5268" actId="2696"/>
        <pc:sldMkLst>
          <pc:docMk/>
          <pc:sldMk cId="2862686545" sldId="322"/>
        </pc:sldMkLst>
      </pc:sldChg>
      <pc:sldChg chg="modSp add del mod ord">
        <pc:chgData name="Daize Dong" userId="a5f59ade607e3dcb" providerId="LiveId" clId="{FFDC1BE5-C1CE-41D9-8887-3D0A03346BC9}" dt="2025-09-29T21:47:28.311" v="5141" actId="2696"/>
        <pc:sldMkLst>
          <pc:docMk/>
          <pc:sldMk cId="2911450853" sldId="323"/>
        </pc:sldMkLst>
      </pc:sldChg>
      <pc:sldChg chg="addSp delSp modSp add del mod ord">
        <pc:chgData name="Daize Dong" userId="a5f59ade607e3dcb" providerId="LiveId" clId="{FFDC1BE5-C1CE-41D9-8887-3D0A03346BC9}" dt="2025-10-13T00:18:05.294" v="7471" actId="47"/>
        <pc:sldMkLst>
          <pc:docMk/>
          <pc:sldMk cId="279480032" sldId="324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820808430" sldId="325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3218806342" sldId="326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2207925535" sldId="327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3196121603" sldId="328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2885634139" sldId="329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3600478738" sldId="330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779490530" sldId="331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2292342278" sldId="332"/>
        </pc:sldMkLst>
      </pc:sldChg>
      <pc:sldChg chg="addSp delSp modSp add mod">
        <pc:chgData name="Daize Dong" userId="a5f59ade607e3dcb" providerId="LiveId" clId="{FFDC1BE5-C1CE-41D9-8887-3D0A03346BC9}" dt="2025-10-14T01:21:13.101" v="8032" actId="114"/>
        <pc:sldMkLst>
          <pc:docMk/>
          <pc:sldMk cId="2928987270" sldId="333"/>
        </pc:sldMkLst>
        <pc:spChg chg="mod">
          <ac:chgData name="Daize Dong" userId="a5f59ade607e3dcb" providerId="LiveId" clId="{FFDC1BE5-C1CE-41D9-8887-3D0A03346BC9}" dt="2025-10-12T23:02:24.912" v="5926" actId="20577"/>
          <ac:spMkLst>
            <pc:docMk/>
            <pc:sldMk cId="2928987270" sldId="333"/>
            <ac:spMk id="3" creationId="{6DF76033-275B-4CD3-88DD-DE550867164F}"/>
          </ac:spMkLst>
        </pc:spChg>
        <pc:spChg chg="mod">
          <ac:chgData name="Daize Dong" userId="a5f59ade607e3dcb" providerId="LiveId" clId="{FFDC1BE5-C1CE-41D9-8887-3D0A03346BC9}" dt="2025-10-14T01:21:13.101" v="8032" actId="114"/>
          <ac:spMkLst>
            <pc:docMk/>
            <pc:sldMk cId="2928987270" sldId="333"/>
            <ac:spMk id="19" creationId="{8295BB69-0FE0-3051-237C-0A0FA1B9F19F}"/>
          </ac:spMkLst>
        </pc:spChg>
      </pc:sldChg>
      <pc:sldChg chg="addSp delSp modSp add mod">
        <pc:chgData name="Daize Dong" userId="a5f59ade607e3dcb" providerId="LiveId" clId="{FFDC1BE5-C1CE-41D9-8887-3D0A03346BC9}" dt="2025-10-13T20:55:55.954" v="7648" actId="207"/>
        <pc:sldMkLst>
          <pc:docMk/>
          <pc:sldMk cId="1516326608" sldId="334"/>
        </pc:sldMkLst>
        <pc:spChg chg="add mod">
          <ac:chgData name="Daize Dong" userId="a5f59ade607e3dcb" providerId="LiveId" clId="{FFDC1BE5-C1CE-41D9-8887-3D0A03346BC9}" dt="2025-10-12T23:38:30.924" v="6693" actId="20577"/>
          <ac:spMkLst>
            <pc:docMk/>
            <pc:sldMk cId="1516326608" sldId="334"/>
            <ac:spMk id="2" creationId="{CAE563B1-0425-B2EB-03AC-2933D560091B}"/>
          </ac:spMkLst>
        </pc:spChg>
        <pc:spChg chg="add mod">
          <ac:chgData name="Daize Dong" userId="a5f59ade607e3dcb" providerId="LiveId" clId="{FFDC1BE5-C1CE-41D9-8887-3D0A03346BC9}" dt="2025-10-12T23:49:58.101" v="6883" actId="20577"/>
          <ac:spMkLst>
            <pc:docMk/>
            <pc:sldMk cId="1516326608" sldId="334"/>
            <ac:spMk id="5" creationId="{6670BDBF-AD31-861B-D9CF-A460897E4170}"/>
          </ac:spMkLst>
        </pc:spChg>
        <pc:spChg chg="add mod">
          <ac:chgData name="Daize Dong" userId="a5f59ade607e3dcb" providerId="LiveId" clId="{FFDC1BE5-C1CE-41D9-8887-3D0A03346BC9}" dt="2025-10-13T20:55:55.954" v="7648" actId="207"/>
          <ac:spMkLst>
            <pc:docMk/>
            <pc:sldMk cId="1516326608" sldId="334"/>
            <ac:spMk id="12" creationId="{FBBDF6F0-EEB5-D80E-7F82-7AB9FEA7C455}"/>
          </ac:spMkLst>
        </pc:spChg>
        <pc:spChg chg="add mod">
          <ac:chgData name="Daize Dong" userId="a5f59ade607e3dcb" providerId="LiveId" clId="{FFDC1BE5-C1CE-41D9-8887-3D0A03346BC9}" dt="2025-10-13T20:55:55.954" v="7648" actId="207"/>
          <ac:spMkLst>
            <pc:docMk/>
            <pc:sldMk cId="1516326608" sldId="334"/>
            <ac:spMk id="14" creationId="{AEE59F97-B4BE-CAD3-463E-248AFF1EDFD8}"/>
          </ac:spMkLst>
        </pc:spChg>
        <pc:spChg chg="add mod">
          <ac:chgData name="Daize Dong" userId="a5f59ade607e3dcb" providerId="LiveId" clId="{FFDC1BE5-C1CE-41D9-8887-3D0A03346BC9}" dt="2025-10-13T20:55:55.954" v="7648" actId="207"/>
          <ac:spMkLst>
            <pc:docMk/>
            <pc:sldMk cId="1516326608" sldId="334"/>
            <ac:spMk id="15" creationId="{6DE77448-265E-9CA7-1701-6006DEFBA673}"/>
          </ac:spMkLst>
        </pc:spChg>
        <pc:spChg chg="add mod">
          <ac:chgData name="Daize Dong" userId="a5f59ade607e3dcb" providerId="LiveId" clId="{FFDC1BE5-C1CE-41D9-8887-3D0A03346BC9}" dt="2025-10-13T20:55:55.954" v="7648" actId="207"/>
          <ac:spMkLst>
            <pc:docMk/>
            <pc:sldMk cId="1516326608" sldId="334"/>
            <ac:spMk id="16" creationId="{8889D7EC-B895-F19A-AB33-17178B6CEBD5}"/>
          </ac:spMkLst>
        </pc:spChg>
        <pc:spChg chg="add mod">
          <ac:chgData name="Daize Dong" userId="a5f59ade607e3dcb" providerId="LiveId" clId="{FFDC1BE5-C1CE-41D9-8887-3D0A03346BC9}" dt="2025-10-12T23:46:39.643" v="6828" actId="1076"/>
          <ac:spMkLst>
            <pc:docMk/>
            <pc:sldMk cId="1516326608" sldId="334"/>
            <ac:spMk id="17" creationId="{8C42678C-F031-1A13-A438-0DC2DA4BD90E}"/>
          </ac:spMkLst>
        </pc:spChg>
        <pc:spChg chg="add mod">
          <ac:chgData name="Daize Dong" userId="a5f59ade607e3dcb" providerId="LiveId" clId="{FFDC1BE5-C1CE-41D9-8887-3D0A03346BC9}" dt="2025-10-12T23:44:02.047" v="6761" actId="13926"/>
          <ac:spMkLst>
            <pc:docMk/>
            <pc:sldMk cId="1516326608" sldId="334"/>
            <ac:spMk id="20" creationId="{EFDF30FE-08A9-EEBA-18B8-D5920F12E54F}"/>
          </ac:spMkLst>
        </pc:spChg>
        <pc:spChg chg="add mod">
          <ac:chgData name="Daize Dong" userId="a5f59ade607e3dcb" providerId="LiveId" clId="{FFDC1BE5-C1CE-41D9-8887-3D0A03346BC9}" dt="2025-10-12T23:44:02.047" v="6761" actId="13926"/>
          <ac:spMkLst>
            <pc:docMk/>
            <pc:sldMk cId="1516326608" sldId="334"/>
            <ac:spMk id="21" creationId="{0259C650-8B2D-7333-0494-D8DD3BA18DA0}"/>
          </ac:spMkLst>
        </pc:spChg>
        <pc:spChg chg="add mod">
          <ac:chgData name="Daize Dong" userId="a5f59ade607e3dcb" providerId="LiveId" clId="{FFDC1BE5-C1CE-41D9-8887-3D0A03346BC9}" dt="2025-10-13T20:55:55.954" v="7648" actId="207"/>
          <ac:spMkLst>
            <pc:docMk/>
            <pc:sldMk cId="1516326608" sldId="334"/>
            <ac:spMk id="22" creationId="{2794C3AD-187B-D26A-7780-9612CCAE2A85}"/>
          </ac:spMkLst>
        </pc:spChg>
        <pc:spChg chg="add mod">
          <ac:chgData name="Daize Dong" userId="a5f59ade607e3dcb" providerId="LiveId" clId="{FFDC1BE5-C1CE-41D9-8887-3D0A03346BC9}" dt="2025-10-12T23:44:21.096" v="6764"/>
          <ac:spMkLst>
            <pc:docMk/>
            <pc:sldMk cId="1516326608" sldId="334"/>
            <ac:spMk id="23" creationId="{440A7EE2-6C60-61AD-DBE1-783E2A05ACCB}"/>
          </ac:spMkLst>
        </pc:spChg>
        <pc:spChg chg="add mod">
          <ac:chgData name="Daize Dong" userId="a5f59ade607e3dcb" providerId="LiveId" clId="{FFDC1BE5-C1CE-41D9-8887-3D0A03346BC9}" dt="2025-10-13T00:07:45.565" v="7284" actId="20577"/>
          <ac:spMkLst>
            <pc:docMk/>
            <pc:sldMk cId="1516326608" sldId="334"/>
            <ac:spMk id="24" creationId="{FA7F4658-C552-FEF0-C568-7943881B8A00}"/>
          </ac:spMkLst>
        </pc:spChg>
        <pc:spChg chg="add mod">
          <ac:chgData name="Daize Dong" userId="a5f59ade607e3dcb" providerId="LiveId" clId="{FFDC1BE5-C1CE-41D9-8887-3D0A03346BC9}" dt="2025-10-12T23:46:35.593" v="6827" actId="6549"/>
          <ac:spMkLst>
            <pc:docMk/>
            <pc:sldMk cId="1516326608" sldId="334"/>
            <ac:spMk id="25" creationId="{91E9A90E-55F8-EF20-0552-297768169DAE}"/>
          </ac:spMkLst>
        </pc:spChg>
        <pc:spChg chg="add mod">
          <ac:chgData name="Daize Dong" userId="a5f59ade607e3dcb" providerId="LiveId" clId="{FFDC1BE5-C1CE-41D9-8887-3D0A03346BC9}" dt="2025-10-13T00:10:19.277" v="7306" actId="20577"/>
          <ac:spMkLst>
            <pc:docMk/>
            <pc:sldMk cId="1516326608" sldId="334"/>
            <ac:spMk id="27" creationId="{D8471A1B-BAC4-E9F6-2544-3B9CE1E5E59E}"/>
          </ac:spMkLst>
        </pc:spChg>
        <pc:picChg chg="add mod">
          <ac:chgData name="Daize Dong" userId="a5f59ade607e3dcb" providerId="LiveId" clId="{FFDC1BE5-C1CE-41D9-8887-3D0A03346BC9}" dt="2025-10-13T20:55:31.267" v="7645" actId="1076"/>
          <ac:picMkLst>
            <pc:docMk/>
            <pc:sldMk cId="1516326608" sldId="334"/>
            <ac:picMk id="13" creationId="{A0D4B68C-47DB-B712-6B8C-EFDA2384D293}"/>
          </ac:picMkLst>
        </pc:picChg>
      </pc:sldChg>
      <pc:sldChg chg="addSp delSp modSp add mod ord">
        <pc:chgData name="Daize Dong" userId="a5f59ade607e3dcb" providerId="LiveId" clId="{FFDC1BE5-C1CE-41D9-8887-3D0A03346BC9}" dt="2025-10-13T00:24:18.076" v="7524"/>
        <pc:sldMkLst>
          <pc:docMk/>
          <pc:sldMk cId="2836289554" sldId="335"/>
        </pc:sldMkLst>
        <pc:spChg chg="mod">
          <ac:chgData name="Daize Dong" userId="a5f59ade607e3dcb" providerId="LiveId" clId="{FFDC1BE5-C1CE-41D9-8887-3D0A03346BC9}" dt="2025-10-12T23:12:25.025" v="6190" actId="20577"/>
          <ac:spMkLst>
            <pc:docMk/>
            <pc:sldMk cId="2836289554" sldId="335"/>
            <ac:spMk id="2" creationId="{A548D82A-0C73-64B8-B142-A8B4AF33CB51}"/>
          </ac:spMkLst>
        </pc:spChg>
        <pc:spChg chg="add mod">
          <ac:chgData name="Daize Dong" userId="a5f59ade607e3dcb" providerId="LiveId" clId="{FFDC1BE5-C1CE-41D9-8887-3D0A03346BC9}" dt="2025-10-12T23:29:37.673" v="6442" actId="13926"/>
          <ac:spMkLst>
            <pc:docMk/>
            <pc:sldMk cId="2836289554" sldId="335"/>
            <ac:spMk id="18" creationId="{9CBB1847-AFB4-2F9C-444C-7DFD959B7560}"/>
          </ac:spMkLst>
        </pc:spChg>
        <pc:spChg chg="add mod">
          <ac:chgData name="Daize Dong" userId="a5f59ade607e3dcb" providerId="LiveId" clId="{FFDC1BE5-C1CE-41D9-8887-3D0A03346BC9}" dt="2025-10-12T23:29:37.673" v="6442" actId="13926"/>
          <ac:spMkLst>
            <pc:docMk/>
            <pc:sldMk cId="2836289554" sldId="335"/>
            <ac:spMk id="19" creationId="{5F6A18DF-16F3-D029-9A8D-AAE1F544F02A}"/>
          </ac:spMkLst>
        </pc:spChg>
        <pc:spChg chg="add mod">
          <ac:chgData name="Daize Dong" userId="a5f59ade607e3dcb" providerId="LiveId" clId="{FFDC1BE5-C1CE-41D9-8887-3D0A03346BC9}" dt="2025-10-12T23:29:37.673" v="6442" actId="13926"/>
          <ac:spMkLst>
            <pc:docMk/>
            <pc:sldMk cId="2836289554" sldId="335"/>
            <ac:spMk id="20" creationId="{6A9856D7-6CE5-15D7-7006-982805F27108}"/>
          </ac:spMkLst>
        </pc:spChg>
        <pc:spChg chg="add mod">
          <ac:chgData name="Daize Dong" userId="a5f59ade607e3dcb" providerId="LiveId" clId="{FFDC1BE5-C1CE-41D9-8887-3D0A03346BC9}" dt="2025-10-12T23:29:37.673" v="6442" actId="13926"/>
          <ac:spMkLst>
            <pc:docMk/>
            <pc:sldMk cId="2836289554" sldId="335"/>
            <ac:spMk id="21" creationId="{808871A5-06E3-C799-F4A2-49F2FA2BBC24}"/>
          </ac:spMkLst>
        </pc:spChg>
        <pc:spChg chg="add mod">
          <ac:chgData name="Daize Dong" userId="a5f59ade607e3dcb" providerId="LiveId" clId="{FFDC1BE5-C1CE-41D9-8887-3D0A03346BC9}" dt="2025-10-13T00:24:18.076" v="7524"/>
          <ac:spMkLst>
            <pc:docMk/>
            <pc:sldMk cId="2836289554" sldId="335"/>
            <ac:spMk id="23" creationId="{FCB3FF92-FF3C-081D-5C3C-AFDDE573A814}"/>
          </ac:spMkLst>
        </pc:spChg>
        <pc:spChg chg="add mod">
          <ac:chgData name="Daize Dong" userId="a5f59ade607e3dcb" providerId="LiveId" clId="{FFDC1BE5-C1CE-41D9-8887-3D0A03346BC9}" dt="2025-10-12T23:29:45.412" v="6443" actId="13926"/>
          <ac:spMkLst>
            <pc:docMk/>
            <pc:sldMk cId="2836289554" sldId="335"/>
            <ac:spMk id="25" creationId="{E2D32CCB-4036-8B2C-6707-18FD3B8FE594}"/>
          </ac:spMkLst>
        </pc:spChg>
        <pc:spChg chg="add mod">
          <ac:chgData name="Daize Dong" userId="a5f59ade607e3dcb" providerId="LiveId" clId="{FFDC1BE5-C1CE-41D9-8887-3D0A03346BC9}" dt="2025-10-12T23:29:45.412" v="6443" actId="13926"/>
          <ac:spMkLst>
            <pc:docMk/>
            <pc:sldMk cId="2836289554" sldId="335"/>
            <ac:spMk id="26" creationId="{1DAC4285-9AC2-794C-83D7-95DC33748635}"/>
          </ac:spMkLst>
        </pc:spChg>
        <pc:spChg chg="add mod">
          <ac:chgData name="Daize Dong" userId="a5f59ade607e3dcb" providerId="LiveId" clId="{FFDC1BE5-C1CE-41D9-8887-3D0A03346BC9}" dt="2025-10-12T23:29:45.412" v="6443" actId="13926"/>
          <ac:spMkLst>
            <pc:docMk/>
            <pc:sldMk cId="2836289554" sldId="335"/>
            <ac:spMk id="27" creationId="{4F8A9C57-7396-D6FD-F529-FAE1DEA89F0D}"/>
          </ac:spMkLst>
        </pc:spChg>
        <pc:spChg chg="add mod">
          <ac:chgData name="Daize Dong" userId="a5f59ade607e3dcb" providerId="LiveId" clId="{FFDC1BE5-C1CE-41D9-8887-3D0A03346BC9}" dt="2025-10-12T23:29:45.412" v="6443" actId="13926"/>
          <ac:spMkLst>
            <pc:docMk/>
            <pc:sldMk cId="2836289554" sldId="335"/>
            <ac:spMk id="28" creationId="{89336108-F0A0-C2D4-C96B-8126F76CD000}"/>
          </ac:spMkLst>
        </pc:spChg>
        <pc:spChg chg="add mod">
          <ac:chgData name="Daize Dong" userId="a5f59ade607e3dcb" providerId="LiveId" clId="{FFDC1BE5-C1CE-41D9-8887-3D0A03346BC9}" dt="2025-10-12T23:28:20.361" v="6425" actId="1076"/>
          <ac:spMkLst>
            <pc:docMk/>
            <pc:sldMk cId="2836289554" sldId="335"/>
            <ac:spMk id="30" creationId="{BE132CF9-8F1A-52EE-B019-05E6DBDC7912}"/>
          </ac:spMkLst>
        </pc:spChg>
        <pc:picChg chg="add mod">
          <ac:chgData name="Daize Dong" userId="a5f59ade607e3dcb" providerId="LiveId" clId="{FFDC1BE5-C1CE-41D9-8887-3D0A03346BC9}" dt="2025-10-12T23:21:04.249" v="6298" actId="1076"/>
          <ac:picMkLst>
            <pc:docMk/>
            <pc:sldMk cId="2836289554" sldId="335"/>
            <ac:picMk id="10" creationId="{AA82C4D2-AC33-7639-E6C2-3F79B5CD9611}"/>
          </ac:picMkLst>
        </pc:picChg>
      </pc:sldChg>
      <pc:sldChg chg="addSp delSp modSp add mod ord">
        <pc:chgData name="Daize Dong" userId="a5f59ade607e3dcb" providerId="LiveId" clId="{FFDC1BE5-C1CE-41D9-8887-3D0A03346BC9}" dt="2025-10-12T23:47:30.001" v="6838" actId="13926"/>
        <pc:sldMkLst>
          <pc:docMk/>
          <pc:sldMk cId="3181036167" sldId="336"/>
        </pc:sldMkLst>
        <pc:spChg chg="mod">
          <ac:chgData name="Daize Dong" userId="a5f59ade607e3dcb" providerId="LiveId" clId="{FFDC1BE5-C1CE-41D9-8887-3D0A03346BC9}" dt="2025-10-12T23:13:13.781" v="6198" actId="1076"/>
          <ac:spMkLst>
            <pc:docMk/>
            <pc:sldMk cId="3181036167" sldId="336"/>
            <ac:spMk id="2" creationId="{F61B1902-3470-0924-0935-F7D5EF735738}"/>
          </ac:spMkLst>
        </pc:spChg>
        <pc:spChg chg="add mod">
          <ac:chgData name="Daize Dong" userId="a5f59ade607e3dcb" providerId="LiveId" clId="{FFDC1BE5-C1CE-41D9-8887-3D0A03346BC9}" dt="2025-10-12T23:47:30.001" v="6838" actId="13926"/>
          <ac:spMkLst>
            <pc:docMk/>
            <pc:sldMk cId="3181036167" sldId="336"/>
            <ac:spMk id="3" creationId="{AA9B9F02-C550-EC25-548C-E235E00E4BE5}"/>
          </ac:spMkLst>
        </pc:spChg>
        <pc:spChg chg="add mod">
          <ac:chgData name="Daize Dong" userId="a5f59ade607e3dcb" providerId="LiveId" clId="{FFDC1BE5-C1CE-41D9-8887-3D0A03346BC9}" dt="2025-10-12T23:47:30.001" v="6838" actId="13926"/>
          <ac:spMkLst>
            <pc:docMk/>
            <pc:sldMk cId="3181036167" sldId="336"/>
            <ac:spMk id="4" creationId="{B1A9EEEC-446B-11D7-87EA-CCBF6CAE1016}"/>
          </ac:spMkLst>
        </pc:spChg>
        <pc:spChg chg="add mod">
          <ac:chgData name="Daize Dong" userId="a5f59ade607e3dcb" providerId="LiveId" clId="{FFDC1BE5-C1CE-41D9-8887-3D0A03346BC9}" dt="2025-10-12T23:47:30.001" v="6838" actId="13926"/>
          <ac:spMkLst>
            <pc:docMk/>
            <pc:sldMk cId="3181036167" sldId="336"/>
            <ac:spMk id="5" creationId="{5D758BF0-8739-2AF9-A52C-9B652B41ABF0}"/>
          </ac:spMkLst>
        </pc:spChg>
        <pc:spChg chg="add mod">
          <ac:chgData name="Daize Dong" userId="a5f59ade607e3dcb" providerId="LiveId" clId="{FFDC1BE5-C1CE-41D9-8887-3D0A03346BC9}" dt="2025-10-12T23:47:30.001" v="6838" actId="13926"/>
          <ac:spMkLst>
            <pc:docMk/>
            <pc:sldMk cId="3181036167" sldId="336"/>
            <ac:spMk id="6" creationId="{C728B518-72FF-ED67-EF14-6025AF62EC32}"/>
          </ac:spMkLst>
        </pc:spChg>
        <pc:spChg chg="add mod">
          <ac:chgData name="Daize Dong" userId="a5f59ade607e3dcb" providerId="LiveId" clId="{FFDC1BE5-C1CE-41D9-8887-3D0A03346BC9}" dt="2025-10-12T23:47:30.001" v="6838" actId="13926"/>
          <ac:spMkLst>
            <pc:docMk/>
            <pc:sldMk cId="3181036167" sldId="336"/>
            <ac:spMk id="10" creationId="{D01DF011-723A-61A8-B07C-E257FC6A90B2}"/>
          </ac:spMkLst>
        </pc:spChg>
        <pc:picChg chg="add mod">
          <ac:chgData name="Daize Dong" userId="a5f59ade607e3dcb" providerId="LiveId" clId="{FFDC1BE5-C1CE-41D9-8887-3D0A03346BC9}" dt="2025-10-12T23:10:28.551" v="6091" actId="1076"/>
          <ac:picMkLst>
            <pc:docMk/>
            <pc:sldMk cId="3181036167" sldId="336"/>
            <ac:picMk id="8" creationId="{2ED9183D-1B03-A077-8A8A-8C9EFE7F6710}"/>
          </ac:picMkLst>
        </pc:picChg>
      </pc:sldChg>
      <pc:sldChg chg="addSp delSp modSp add del mod">
        <pc:chgData name="Daize Dong" userId="a5f59ade607e3dcb" providerId="LiveId" clId="{FFDC1BE5-C1CE-41D9-8887-3D0A03346BC9}" dt="2025-10-12T23:56:36.690" v="7088" actId="47"/>
        <pc:sldMkLst>
          <pc:docMk/>
          <pc:sldMk cId="1377760065" sldId="337"/>
        </pc:sldMkLst>
      </pc:sldChg>
      <pc:sldChg chg="addSp delSp modSp add mod">
        <pc:chgData name="Daize Dong" userId="a5f59ade607e3dcb" providerId="LiveId" clId="{FFDC1BE5-C1CE-41D9-8887-3D0A03346BC9}" dt="2025-10-13T00:24:16.322" v="7523"/>
        <pc:sldMkLst>
          <pc:docMk/>
          <pc:sldMk cId="2809523094" sldId="338"/>
        </pc:sldMkLst>
        <pc:spChg chg="mod">
          <ac:chgData name="Daize Dong" userId="a5f59ade607e3dcb" providerId="LiveId" clId="{FFDC1BE5-C1CE-41D9-8887-3D0A03346BC9}" dt="2025-10-12T23:25:23.794" v="6393" actId="20577"/>
          <ac:spMkLst>
            <pc:docMk/>
            <pc:sldMk cId="2809523094" sldId="338"/>
            <ac:spMk id="2" creationId="{34916EE9-D53A-49A8-EC88-0B0850ECB122}"/>
          </ac:spMkLst>
        </pc:spChg>
        <pc:spChg chg="add mod">
          <ac:chgData name="Daize Dong" userId="a5f59ade607e3dcb" providerId="LiveId" clId="{FFDC1BE5-C1CE-41D9-8887-3D0A03346BC9}" dt="2025-10-12T23:29:53.363" v="6445" actId="13926"/>
          <ac:spMkLst>
            <pc:docMk/>
            <pc:sldMk cId="2809523094" sldId="338"/>
            <ac:spMk id="5" creationId="{A27EC0B6-954B-0336-CBAE-16344B0D35B0}"/>
          </ac:spMkLst>
        </pc:spChg>
        <pc:spChg chg="add mod">
          <ac:chgData name="Daize Dong" userId="a5f59ade607e3dcb" providerId="LiveId" clId="{FFDC1BE5-C1CE-41D9-8887-3D0A03346BC9}" dt="2025-10-12T23:29:53.363" v="6445" actId="13926"/>
          <ac:spMkLst>
            <pc:docMk/>
            <pc:sldMk cId="2809523094" sldId="338"/>
            <ac:spMk id="6" creationId="{713B6D26-3372-7548-A318-BA90ECD607AC}"/>
          </ac:spMkLst>
        </pc:spChg>
        <pc:spChg chg="add mod">
          <ac:chgData name="Daize Dong" userId="a5f59ade607e3dcb" providerId="LiveId" clId="{FFDC1BE5-C1CE-41D9-8887-3D0A03346BC9}" dt="2025-10-12T23:29:53.363" v="6445" actId="13926"/>
          <ac:spMkLst>
            <pc:docMk/>
            <pc:sldMk cId="2809523094" sldId="338"/>
            <ac:spMk id="7" creationId="{0D807713-0337-98A1-4AF6-067DFA834C0B}"/>
          </ac:spMkLst>
        </pc:spChg>
        <pc:spChg chg="add mod">
          <ac:chgData name="Daize Dong" userId="a5f59ade607e3dcb" providerId="LiveId" clId="{FFDC1BE5-C1CE-41D9-8887-3D0A03346BC9}" dt="2025-10-12T23:29:53.363" v="6445" actId="13926"/>
          <ac:spMkLst>
            <pc:docMk/>
            <pc:sldMk cId="2809523094" sldId="338"/>
            <ac:spMk id="8" creationId="{0C86B739-3CC0-453F-936E-9F0704D92FEA}"/>
          </ac:spMkLst>
        </pc:spChg>
        <pc:spChg chg="add mod">
          <ac:chgData name="Daize Dong" userId="a5f59ade607e3dcb" providerId="LiveId" clId="{FFDC1BE5-C1CE-41D9-8887-3D0A03346BC9}" dt="2025-10-13T00:24:16.322" v="7523"/>
          <ac:spMkLst>
            <pc:docMk/>
            <pc:sldMk cId="2809523094" sldId="338"/>
            <ac:spMk id="9" creationId="{9B281E96-10E8-7B20-951B-541ED2DA5690}"/>
          </ac:spMkLst>
        </pc:spChg>
        <pc:spChg chg="add mod">
          <ac:chgData name="Daize Dong" userId="a5f59ade607e3dcb" providerId="LiveId" clId="{FFDC1BE5-C1CE-41D9-8887-3D0A03346BC9}" dt="2025-10-12T23:29:53.363" v="6445" actId="13926"/>
          <ac:spMkLst>
            <pc:docMk/>
            <pc:sldMk cId="2809523094" sldId="338"/>
            <ac:spMk id="11" creationId="{F9FE7CAF-B1F4-1927-6AE5-9977C608AFFF}"/>
          </ac:spMkLst>
        </pc:spChg>
        <pc:spChg chg="add mod">
          <ac:chgData name="Daize Dong" userId="a5f59ade607e3dcb" providerId="LiveId" clId="{FFDC1BE5-C1CE-41D9-8887-3D0A03346BC9}" dt="2025-10-12T23:29:53.363" v="6445" actId="13926"/>
          <ac:spMkLst>
            <pc:docMk/>
            <pc:sldMk cId="2809523094" sldId="338"/>
            <ac:spMk id="12" creationId="{DC18FB15-E31D-9FB2-6928-A8A74703DAC4}"/>
          </ac:spMkLst>
        </pc:spChg>
        <pc:spChg chg="add mod">
          <ac:chgData name="Daize Dong" userId="a5f59ade607e3dcb" providerId="LiveId" clId="{FFDC1BE5-C1CE-41D9-8887-3D0A03346BC9}" dt="2025-10-12T23:29:53.363" v="6445" actId="13926"/>
          <ac:spMkLst>
            <pc:docMk/>
            <pc:sldMk cId="2809523094" sldId="338"/>
            <ac:spMk id="13" creationId="{40DCEFB5-81ED-73E0-2B88-E7EAFA8E8335}"/>
          </ac:spMkLst>
        </pc:spChg>
        <pc:spChg chg="add mod">
          <ac:chgData name="Daize Dong" userId="a5f59ade607e3dcb" providerId="LiveId" clId="{FFDC1BE5-C1CE-41D9-8887-3D0A03346BC9}" dt="2025-10-12T23:29:53.363" v="6445" actId="13926"/>
          <ac:spMkLst>
            <pc:docMk/>
            <pc:sldMk cId="2809523094" sldId="338"/>
            <ac:spMk id="14" creationId="{80EE3AB8-0755-52FE-A2CA-EEA078BE39B8}"/>
          </ac:spMkLst>
        </pc:spChg>
        <pc:spChg chg="add mod">
          <ac:chgData name="Daize Dong" userId="a5f59ade607e3dcb" providerId="LiveId" clId="{FFDC1BE5-C1CE-41D9-8887-3D0A03346BC9}" dt="2025-10-12T23:29:53.363" v="6445" actId="13926"/>
          <ac:spMkLst>
            <pc:docMk/>
            <pc:sldMk cId="2809523094" sldId="338"/>
            <ac:spMk id="17" creationId="{BE36DE9B-AF14-15DA-2804-89E56A04D2B9}"/>
          </ac:spMkLst>
        </pc:spChg>
        <pc:spChg chg="add mod">
          <ac:chgData name="Daize Dong" userId="a5f59ade607e3dcb" providerId="LiveId" clId="{FFDC1BE5-C1CE-41D9-8887-3D0A03346BC9}" dt="2025-10-12T23:29:55.543" v="6446" actId="13926"/>
          <ac:spMkLst>
            <pc:docMk/>
            <pc:sldMk cId="2809523094" sldId="338"/>
            <ac:spMk id="22" creationId="{A27D5EA9-3C6F-BEA8-F9F4-D9765B26E3F4}"/>
          </ac:spMkLst>
        </pc:spChg>
      </pc:sldChg>
      <pc:sldChg chg="addSp delSp modSp add mod">
        <pc:chgData name="Daize Dong" userId="a5f59ade607e3dcb" providerId="LiveId" clId="{FFDC1BE5-C1CE-41D9-8887-3D0A03346BC9}" dt="2025-10-13T00:24:14.679" v="7522"/>
        <pc:sldMkLst>
          <pc:docMk/>
          <pc:sldMk cId="1936542851" sldId="339"/>
        </pc:sldMkLst>
        <pc:spChg chg="mod">
          <ac:chgData name="Daize Dong" userId="a5f59ade607e3dcb" providerId="LiveId" clId="{FFDC1BE5-C1CE-41D9-8887-3D0A03346BC9}" dt="2025-10-12T23:24:25.174" v="6365" actId="207"/>
          <ac:spMkLst>
            <pc:docMk/>
            <pc:sldMk cId="1936542851" sldId="339"/>
            <ac:spMk id="2" creationId="{6831C1A2-99A7-5286-A8A8-8750EDD45216}"/>
          </ac:spMkLst>
        </pc:spChg>
        <pc:spChg chg="add mod">
          <ac:chgData name="Daize Dong" userId="a5f59ade607e3dcb" providerId="LiveId" clId="{FFDC1BE5-C1CE-41D9-8887-3D0A03346BC9}" dt="2025-10-12T23:30:04.651" v="6449" actId="13926"/>
          <ac:spMkLst>
            <pc:docMk/>
            <pc:sldMk cId="1936542851" sldId="339"/>
            <ac:spMk id="4" creationId="{6335644E-7A3B-C980-752E-E8F37B5C957E}"/>
          </ac:spMkLst>
        </pc:spChg>
        <pc:spChg chg="mod">
          <ac:chgData name="Daize Dong" userId="a5f59ade607e3dcb" providerId="LiveId" clId="{FFDC1BE5-C1CE-41D9-8887-3D0A03346BC9}" dt="2025-10-12T23:30:02.109" v="6448" actId="13926"/>
          <ac:spMkLst>
            <pc:docMk/>
            <pc:sldMk cId="1936542851" sldId="339"/>
            <ac:spMk id="5" creationId="{C6B71B4B-D774-603D-5260-5C00A3EE2D58}"/>
          </ac:spMkLst>
        </pc:spChg>
        <pc:spChg chg="mod">
          <ac:chgData name="Daize Dong" userId="a5f59ade607e3dcb" providerId="LiveId" clId="{FFDC1BE5-C1CE-41D9-8887-3D0A03346BC9}" dt="2025-10-12T23:30:02.109" v="6448" actId="13926"/>
          <ac:spMkLst>
            <pc:docMk/>
            <pc:sldMk cId="1936542851" sldId="339"/>
            <ac:spMk id="6" creationId="{48672EFB-3969-8FFF-0318-03DD7EF28200}"/>
          </ac:spMkLst>
        </pc:spChg>
        <pc:spChg chg="mod">
          <ac:chgData name="Daize Dong" userId="a5f59ade607e3dcb" providerId="LiveId" clId="{FFDC1BE5-C1CE-41D9-8887-3D0A03346BC9}" dt="2025-10-12T23:30:02.109" v="6448" actId="13926"/>
          <ac:spMkLst>
            <pc:docMk/>
            <pc:sldMk cId="1936542851" sldId="339"/>
            <ac:spMk id="7" creationId="{5B168544-53F4-8365-1706-92E1C333DB4A}"/>
          </ac:spMkLst>
        </pc:spChg>
        <pc:spChg chg="mod">
          <ac:chgData name="Daize Dong" userId="a5f59ade607e3dcb" providerId="LiveId" clId="{FFDC1BE5-C1CE-41D9-8887-3D0A03346BC9}" dt="2025-10-12T23:30:02.109" v="6448" actId="13926"/>
          <ac:spMkLst>
            <pc:docMk/>
            <pc:sldMk cId="1936542851" sldId="339"/>
            <ac:spMk id="8" creationId="{378BA315-DC2C-D6EC-B246-EA91BFCEC21D}"/>
          </ac:spMkLst>
        </pc:spChg>
        <pc:spChg chg="mod">
          <ac:chgData name="Daize Dong" userId="a5f59ade607e3dcb" providerId="LiveId" clId="{FFDC1BE5-C1CE-41D9-8887-3D0A03346BC9}" dt="2025-10-13T00:24:14.679" v="7522"/>
          <ac:spMkLst>
            <pc:docMk/>
            <pc:sldMk cId="1936542851" sldId="339"/>
            <ac:spMk id="9" creationId="{9C0F3312-D9CD-A8E4-531A-F4467EF5164C}"/>
          </ac:spMkLst>
        </pc:spChg>
        <pc:spChg chg="mod">
          <ac:chgData name="Daize Dong" userId="a5f59ade607e3dcb" providerId="LiveId" clId="{FFDC1BE5-C1CE-41D9-8887-3D0A03346BC9}" dt="2025-10-12T23:30:02.109" v="6448" actId="13926"/>
          <ac:spMkLst>
            <pc:docMk/>
            <pc:sldMk cId="1936542851" sldId="339"/>
            <ac:spMk id="11" creationId="{9B509E80-CE2F-AFB9-5255-509BA20528C1}"/>
          </ac:spMkLst>
        </pc:spChg>
        <pc:spChg chg="mod">
          <ac:chgData name="Daize Dong" userId="a5f59ade607e3dcb" providerId="LiveId" clId="{FFDC1BE5-C1CE-41D9-8887-3D0A03346BC9}" dt="2025-10-12T23:30:02.109" v="6448" actId="13926"/>
          <ac:spMkLst>
            <pc:docMk/>
            <pc:sldMk cId="1936542851" sldId="339"/>
            <ac:spMk id="12" creationId="{B6A8B036-49F1-CB76-E3E7-5EBF97480AA8}"/>
          </ac:spMkLst>
        </pc:spChg>
        <pc:spChg chg="mod">
          <ac:chgData name="Daize Dong" userId="a5f59ade607e3dcb" providerId="LiveId" clId="{FFDC1BE5-C1CE-41D9-8887-3D0A03346BC9}" dt="2025-10-12T23:30:02.109" v="6448" actId="13926"/>
          <ac:spMkLst>
            <pc:docMk/>
            <pc:sldMk cId="1936542851" sldId="339"/>
            <ac:spMk id="13" creationId="{8C565799-4D05-A22F-D03A-0A3CDDB2EC8C}"/>
          </ac:spMkLst>
        </pc:spChg>
        <pc:spChg chg="mod">
          <ac:chgData name="Daize Dong" userId="a5f59ade607e3dcb" providerId="LiveId" clId="{FFDC1BE5-C1CE-41D9-8887-3D0A03346BC9}" dt="2025-10-12T23:30:02.109" v="6448" actId="13926"/>
          <ac:spMkLst>
            <pc:docMk/>
            <pc:sldMk cId="1936542851" sldId="339"/>
            <ac:spMk id="14" creationId="{0A84EA6E-91D1-DE2E-EEC9-D54589851778}"/>
          </ac:spMkLst>
        </pc:spChg>
        <pc:spChg chg="mod">
          <ac:chgData name="Daize Dong" userId="a5f59ade607e3dcb" providerId="LiveId" clId="{FFDC1BE5-C1CE-41D9-8887-3D0A03346BC9}" dt="2025-10-12T23:28:52.735" v="6434" actId="1076"/>
          <ac:spMkLst>
            <pc:docMk/>
            <pc:sldMk cId="1936542851" sldId="339"/>
            <ac:spMk id="15" creationId="{D203AB56-7B7B-829E-026A-9A10E9FCAA59}"/>
          </ac:spMkLst>
        </pc:spChg>
        <pc:spChg chg="add mod">
          <ac:chgData name="Daize Dong" userId="a5f59ade607e3dcb" providerId="LiveId" clId="{FFDC1BE5-C1CE-41D9-8887-3D0A03346BC9}" dt="2025-10-12T23:28:30.439" v="6427"/>
          <ac:spMkLst>
            <pc:docMk/>
            <pc:sldMk cId="1936542851" sldId="339"/>
            <ac:spMk id="16" creationId="{757122A8-A7B1-67F7-2C2F-71D2BCFCEE70}"/>
          </ac:spMkLst>
        </pc:spChg>
        <pc:picChg chg="mod">
          <ac:chgData name="Daize Dong" userId="a5f59ade607e3dcb" providerId="LiveId" clId="{FFDC1BE5-C1CE-41D9-8887-3D0A03346BC9}" dt="2025-10-12T23:28:45.308" v="6433" actId="1076"/>
          <ac:picMkLst>
            <pc:docMk/>
            <pc:sldMk cId="1936542851" sldId="339"/>
            <ac:picMk id="10" creationId="{5E1818EB-D663-166C-4BB1-FC793E1D056D}"/>
          </ac:picMkLst>
        </pc:picChg>
      </pc:sldChg>
      <pc:sldChg chg="addSp delSp modSp add mod">
        <pc:chgData name="Daize Dong" userId="a5f59ade607e3dcb" providerId="LiveId" clId="{FFDC1BE5-C1CE-41D9-8887-3D0A03346BC9}" dt="2025-10-13T00:24:13.282" v="7521" actId="21"/>
        <pc:sldMkLst>
          <pc:docMk/>
          <pc:sldMk cId="2636479057" sldId="340"/>
        </pc:sldMkLst>
        <pc:spChg chg="mod">
          <ac:chgData name="Daize Dong" userId="a5f59ade607e3dcb" providerId="LiveId" clId="{FFDC1BE5-C1CE-41D9-8887-3D0A03346BC9}" dt="2025-10-12T23:35:08.988" v="6583" actId="20577"/>
          <ac:spMkLst>
            <pc:docMk/>
            <pc:sldMk cId="2636479057" sldId="340"/>
            <ac:spMk id="2" creationId="{EEB82E44-BE11-AAC2-5A36-9A7636917E19}"/>
          </ac:spMkLst>
        </pc:spChg>
        <pc:spChg chg="mod">
          <ac:chgData name="Daize Dong" userId="a5f59ade607e3dcb" providerId="LiveId" clId="{FFDC1BE5-C1CE-41D9-8887-3D0A03346BC9}" dt="2025-10-12T23:39:30.484" v="6716" actId="13926"/>
          <ac:spMkLst>
            <pc:docMk/>
            <pc:sldMk cId="2636479057" sldId="340"/>
            <ac:spMk id="5" creationId="{BA2DA1DF-8FA5-7E14-DFB8-0826E37BBA53}"/>
          </ac:spMkLst>
        </pc:spChg>
        <pc:spChg chg="mod">
          <ac:chgData name="Daize Dong" userId="a5f59ade607e3dcb" providerId="LiveId" clId="{FFDC1BE5-C1CE-41D9-8887-3D0A03346BC9}" dt="2025-10-12T23:39:30.484" v="6716" actId="13926"/>
          <ac:spMkLst>
            <pc:docMk/>
            <pc:sldMk cId="2636479057" sldId="340"/>
            <ac:spMk id="6" creationId="{79F82073-0411-DD6A-3824-5D668B815653}"/>
          </ac:spMkLst>
        </pc:spChg>
        <pc:spChg chg="mod">
          <ac:chgData name="Daize Dong" userId="a5f59ade607e3dcb" providerId="LiveId" clId="{FFDC1BE5-C1CE-41D9-8887-3D0A03346BC9}" dt="2025-10-12T23:39:30.484" v="6716" actId="13926"/>
          <ac:spMkLst>
            <pc:docMk/>
            <pc:sldMk cId="2636479057" sldId="340"/>
            <ac:spMk id="7" creationId="{2813766D-F5C6-482E-9B95-DBD9B00A6235}"/>
          </ac:spMkLst>
        </pc:spChg>
        <pc:spChg chg="mod">
          <ac:chgData name="Daize Dong" userId="a5f59ade607e3dcb" providerId="LiveId" clId="{FFDC1BE5-C1CE-41D9-8887-3D0A03346BC9}" dt="2025-10-12T23:39:30.484" v="6716" actId="13926"/>
          <ac:spMkLst>
            <pc:docMk/>
            <pc:sldMk cId="2636479057" sldId="340"/>
            <ac:spMk id="8" creationId="{B0D3A0EC-6560-D6BA-2810-E3664239A9B0}"/>
          </ac:spMkLst>
        </pc:spChg>
        <pc:spChg chg="mod">
          <ac:chgData name="Daize Dong" userId="a5f59ade607e3dcb" providerId="LiveId" clId="{FFDC1BE5-C1CE-41D9-8887-3D0A03346BC9}" dt="2025-10-13T00:24:13.282" v="7521" actId="21"/>
          <ac:spMkLst>
            <pc:docMk/>
            <pc:sldMk cId="2636479057" sldId="340"/>
            <ac:spMk id="9" creationId="{219201A1-C0F0-4D8B-C0DF-341DA8C96983}"/>
          </ac:spMkLst>
        </pc:spChg>
        <pc:spChg chg="mod">
          <ac:chgData name="Daize Dong" userId="a5f59ade607e3dcb" providerId="LiveId" clId="{FFDC1BE5-C1CE-41D9-8887-3D0A03346BC9}" dt="2025-10-12T23:30:12.301" v="6451" actId="13926"/>
          <ac:spMkLst>
            <pc:docMk/>
            <pc:sldMk cId="2636479057" sldId="340"/>
            <ac:spMk id="11" creationId="{F633D769-1B2B-3EC4-C646-97307D7DC74E}"/>
          </ac:spMkLst>
        </pc:spChg>
        <pc:spChg chg="mod">
          <ac:chgData name="Daize Dong" userId="a5f59ade607e3dcb" providerId="LiveId" clId="{FFDC1BE5-C1CE-41D9-8887-3D0A03346BC9}" dt="2025-10-12T23:30:12.301" v="6451" actId="13926"/>
          <ac:spMkLst>
            <pc:docMk/>
            <pc:sldMk cId="2636479057" sldId="340"/>
            <ac:spMk id="12" creationId="{4EDE4921-0920-ECD5-40F6-E47B83FC8863}"/>
          </ac:spMkLst>
        </pc:spChg>
        <pc:spChg chg="mod">
          <ac:chgData name="Daize Dong" userId="a5f59ade607e3dcb" providerId="LiveId" clId="{FFDC1BE5-C1CE-41D9-8887-3D0A03346BC9}" dt="2025-10-12T23:30:12.301" v="6451" actId="13926"/>
          <ac:spMkLst>
            <pc:docMk/>
            <pc:sldMk cId="2636479057" sldId="340"/>
            <ac:spMk id="13" creationId="{324B14BE-62AB-43EA-836D-FABF92A5BE68}"/>
          </ac:spMkLst>
        </pc:spChg>
        <pc:spChg chg="mod">
          <ac:chgData name="Daize Dong" userId="a5f59ade607e3dcb" providerId="LiveId" clId="{FFDC1BE5-C1CE-41D9-8887-3D0A03346BC9}" dt="2025-10-12T23:30:12.301" v="6451" actId="13926"/>
          <ac:spMkLst>
            <pc:docMk/>
            <pc:sldMk cId="2636479057" sldId="340"/>
            <ac:spMk id="14" creationId="{B3B6B157-70C7-0735-33E1-6AB7A700CBE5}"/>
          </ac:spMkLst>
        </pc:spChg>
        <pc:spChg chg="add mod">
          <ac:chgData name="Daize Dong" userId="a5f59ade607e3dcb" providerId="LiveId" clId="{FFDC1BE5-C1CE-41D9-8887-3D0A03346BC9}" dt="2025-10-12T23:37:45.845" v="6666" actId="13926"/>
          <ac:spMkLst>
            <pc:docMk/>
            <pc:sldMk cId="2636479057" sldId="340"/>
            <ac:spMk id="16" creationId="{0176F46E-0CF5-256A-CBED-7366D346A477}"/>
          </ac:spMkLst>
        </pc:spChg>
        <pc:spChg chg="add mod">
          <ac:chgData name="Daize Dong" userId="a5f59ade607e3dcb" providerId="LiveId" clId="{FFDC1BE5-C1CE-41D9-8887-3D0A03346BC9}" dt="2025-10-12T23:29:07.534" v="6440"/>
          <ac:spMkLst>
            <pc:docMk/>
            <pc:sldMk cId="2636479057" sldId="340"/>
            <ac:spMk id="17" creationId="{90960B26-91DE-FF3D-7B7E-8F3321D2033F}"/>
          </ac:spMkLst>
        </pc:spChg>
        <pc:spChg chg="add mod">
          <ac:chgData name="Daize Dong" userId="a5f59ade607e3dcb" providerId="LiveId" clId="{FFDC1BE5-C1CE-41D9-8887-3D0A03346BC9}" dt="2025-10-12T23:29:07.534" v="6440"/>
          <ac:spMkLst>
            <pc:docMk/>
            <pc:sldMk cId="2636479057" sldId="340"/>
            <ac:spMk id="18" creationId="{083AA655-2BA0-2DCF-7DAD-B55A34218364}"/>
          </ac:spMkLst>
        </pc:spChg>
        <pc:spChg chg="add mod">
          <ac:chgData name="Daize Dong" userId="a5f59ade607e3dcb" providerId="LiveId" clId="{FFDC1BE5-C1CE-41D9-8887-3D0A03346BC9}" dt="2025-10-12T23:38:05.362" v="6667" actId="1076"/>
          <ac:spMkLst>
            <pc:docMk/>
            <pc:sldMk cId="2636479057" sldId="340"/>
            <ac:spMk id="21" creationId="{857241B0-750F-9F2D-A812-C73FF5EC2ED7}"/>
          </ac:spMkLst>
        </pc:spChg>
      </pc:sldChg>
      <pc:sldChg chg="addSp delSp modSp add del mod">
        <pc:chgData name="Daize Dong" userId="a5f59ade607e3dcb" providerId="LiveId" clId="{FFDC1BE5-C1CE-41D9-8887-3D0A03346BC9}" dt="2025-10-12T23:50:12.383" v="6890" actId="2696"/>
        <pc:sldMkLst>
          <pc:docMk/>
          <pc:sldMk cId="3601170045" sldId="341"/>
        </pc:sldMkLst>
      </pc:sldChg>
      <pc:sldChg chg="addSp delSp modSp add mod">
        <pc:chgData name="Daize Dong" userId="a5f59ade607e3dcb" providerId="LiveId" clId="{FFDC1BE5-C1CE-41D9-8887-3D0A03346BC9}" dt="2025-10-13T20:56:58.876" v="7676" actId="20577"/>
        <pc:sldMkLst>
          <pc:docMk/>
          <pc:sldMk cId="196440719" sldId="342"/>
        </pc:sldMkLst>
        <pc:spChg chg="add mod">
          <ac:chgData name="Daize Dong" userId="a5f59ade607e3dcb" providerId="LiveId" clId="{FFDC1BE5-C1CE-41D9-8887-3D0A03346BC9}" dt="2025-10-12T23:55:15.155" v="7023" actId="20577"/>
          <ac:spMkLst>
            <pc:docMk/>
            <pc:sldMk cId="196440719" sldId="342"/>
            <ac:spMk id="4" creationId="{FE1B7D63-AA34-7889-3E27-9FC7AA300B4E}"/>
          </ac:spMkLst>
        </pc:spChg>
        <pc:spChg chg="mod">
          <ac:chgData name="Daize Dong" userId="a5f59ade607e3dcb" providerId="LiveId" clId="{FFDC1BE5-C1CE-41D9-8887-3D0A03346BC9}" dt="2025-10-12T23:53:52.004" v="6990" actId="20577"/>
          <ac:spMkLst>
            <pc:docMk/>
            <pc:sldMk cId="196440719" sldId="342"/>
            <ac:spMk id="5" creationId="{11F38EB9-A204-F44A-0F38-B345C31F995A}"/>
          </ac:spMkLst>
        </pc:spChg>
        <pc:spChg chg="add mod">
          <ac:chgData name="Daize Dong" userId="a5f59ade607e3dcb" providerId="LiveId" clId="{FFDC1BE5-C1CE-41D9-8887-3D0A03346BC9}" dt="2025-10-13T20:56:05.424" v="7649"/>
          <ac:spMkLst>
            <pc:docMk/>
            <pc:sldMk cId="196440719" sldId="342"/>
            <ac:spMk id="6" creationId="{1FB4093D-EFB1-D013-B897-4ACE719E69BD}"/>
          </ac:spMkLst>
        </pc:spChg>
        <pc:spChg chg="add mod">
          <ac:chgData name="Daize Dong" userId="a5f59ade607e3dcb" providerId="LiveId" clId="{FFDC1BE5-C1CE-41D9-8887-3D0A03346BC9}" dt="2025-10-13T20:56:05.424" v="7649"/>
          <ac:spMkLst>
            <pc:docMk/>
            <pc:sldMk cId="196440719" sldId="342"/>
            <ac:spMk id="7" creationId="{2F175F86-6228-561D-AF59-59D299B6D5AA}"/>
          </ac:spMkLst>
        </pc:spChg>
        <pc:spChg chg="add mod">
          <ac:chgData name="Daize Dong" userId="a5f59ade607e3dcb" providerId="LiveId" clId="{FFDC1BE5-C1CE-41D9-8887-3D0A03346BC9}" dt="2025-10-13T20:56:05.424" v="7649"/>
          <ac:spMkLst>
            <pc:docMk/>
            <pc:sldMk cId="196440719" sldId="342"/>
            <ac:spMk id="8" creationId="{11B4FC96-EDD8-E4CF-8779-30E2697D8824}"/>
          </ac:spMkLst>
        </pc:spChg>
        <pc:spChg chg="add mod">
          <ac:chgData name="Daize Dong" userId="a5f59ade607e3dcb" providerId="LiveId" clId="{FFDC1BE5-C1CE-41D9-8887-3D0A03346BC9}" dt="2025-10-13T20:56:05.424" v="7649"/>
          <ac:spMkLst>
            <pc:docMk/>
            <pc:sldMk cId="196440719" sldId="342"/>
            <ac:spMk id="9" creationId="{3EC91087-50DE-2861-987E-B100B77298B9}"/>
          </ac:spMkLst>
        </pc:spChg>
        <pc:spChg chg="add mod">
          <ac:chgData name="Daize Dong" userId="a5f59ade607e3dcb" providerId="LiveId" clId="{FFDC1BE5-C1CE-41D9-8887-3D0A03346BC9}" dt="2025-10-13T20:56:10.124" v="7650"/>
          <ac:spMkLst>
            <pc:docMk/>
            <pc:sldMk cId="196440719" sldId="342"/>
            <ac:spMk id="10" creationId="{26F16248-CFC2-11D1-7F2D-DCC78E62D2B2}"/>
          </ac:spMkLst>
        </pc:spChg>
        <pc:spChg chg="add mod">
          <ac:chgData name="Daize Dong" userId="a5f59ade607e3dcb" providerId="LiveId" clId="{FFDC1BE5-C1CE-41D9-8887-3D0A03346BC9}" dt="2025-10-13T20:56:10.124" v="7650"/>
          <ac:spMkLst>
            <pc:docMk/>
            <pc:sldMk cId="196440719" sldId="342"/>
            <ac:spMk id="11" creationId="{24E48F49-7C1D-4610-49C7-81B8E23C510B}"/>
          </ac:spMkLst>
        </pc:spChg>
        <pc:spChg chg="del mod">
          <ac:chgData name="Daize Dong" userId="a5f59ade607e3dcb" providerId="LiveId" clId="{FFDC1BE5-C1CE-41D9-8887-3D0A03346BC9}" dt="2025-10-13T20:56:26.310" v="7651" actId="478"/>
          <ac:spMkLst>
            <pc:docMk/>
            <pc:sldMk cId="196440719" sldId="342"/>
            <ac:spMk id="12" creationId="{2F7205B4-2FAD-189E-AB22-EEE2F58D8E4E}"/>
          </ac:spMkLst>
        </pc:spChg>
        <pc:spChg chg="add mod">
          <ac:chgData name="Daize Dong" userId="a5f59ade607e3dcb" providerId="LiveId" clId="{FFDC1BE5-C1CE-41D9-8887-3D0A03346BC9}" dt="2025-10-13T20:56:10.124" v="7650"/>
          <ac:spMkLst>
            <pc:docMk/>
            <pc:sldMk cId="196440719" sldId="342"/>
            <ac:spMk id="13" creationId="{5DDEF130-2E06-9211-1AEC-A3FB7B0A4CF1}"/>
          </ac:spMkLst>
        </pc:spChg>
        <pc:spChg chg="del mod">
          <ac:chgData name="Daize Dong" userId="a5f59ade607e3dcb" providerId="LiveId" clId="{FFDC1BE5-C1CE-41D9-8887-3D0A03346BC9}" dt="2025-10-13T20:56:26.310" v="7651" actId="478"/>
          <ac:spMkLst>
            <pc:docMk/>
            <pc:sldMk cId="196440719" sldId="342"/>
            <ac:spMk id="14" creationId="{9D447DE2-D8B5-FC9A-2C1A-7605BEA293BE}"/>
          </ac:spMkLst>
        </pc:spChg>
        <pc:spChg chg="del mod">
          <ac:chgData name="Daize Dong" userId="a5f59ade607e3dcb" providerId="LiveId" clId="{FFDC1BE5-C1CE-41D9-8887-3D0A03346BC9}" dt="2025-10-13T20:56:26.310" v="7651" actId="478"/>
          <ac:spMkLst>
            <pc:docMk/>
            <pc:sldMk cId="196440719" sldId="342"/>
            <ac:spMk id="15" creationId="{E1E7AF45-94B2-4AB0-4039-BB455609DE81}"/>
          </ac:spMkLst>
        </pc:spChg>
        <pc:spChg chg="del mod">
          <ac:chgData name="Daize Dong" userId="a5f59ade607e3dcb" providerId="LiveId" clId="{FFDC1BE5-C1CE-41D9-8887-3D0A03346BC9}" dt="2025-10-13T20:56:26.310" v="7651" actId="478"/>
          <ac:spMkLst>
            <pc:docMk/>
            <pc:sldMk cId="196440719" sldId="342"/>
            <ac:spMk id="16" creationId="{AEB1E373-04FC-0AA9-F322-89322B8010F6}"/>
          </ac:spMkLst>
        </pc:spChg>
        <pc:spChg chg="add mod">
          <ac:chgData name="Daize Dong" userId="a5f59ade607e3dcb" providerId="LiveId" clId="{FFDC1BE5-C1CE-41D9-8887-3D0A03346BC9}" dt="2025-10-13T20:56:10.124" v="7650"/>
          <ac:spMkLst>
            <pc:docMk/>
            <pc:sldMk cId="196440719" sldId="342"/>
            <ac:spMk id="17" creationId="{AFCDC4D8-596F-6CF4-7B43-178437827C16}"/>
          </ac:spMkLst>
        </pc:spChg>
        <pc:spChg chg="add mod">
          <ac:chgData name="Daize Dong" userId="a5f59ade607e3dcb" providerId="LiveId" clId="{FFDC1BE5-C1CE-41D9-8887-3D0A03346BC9}" dt="2025-10-13T20:56:58.876" v="7676" actId="20577"/>
          <ac:spMkLst>
            <pc:docMk/>
            <pc:sldMk cId="196440719" sldId="342"/>
            <ac:spMk id="18" creationId="{B3452179-BE54-048A-BF67-9F1668FB1416}"/>
          </ac:spMkLst>
        </pc:spChg>
        <pc:spChg chg="add mod">
          <ac:chgData name="Daize Dong" userId="a5f59ade607e3dcb" providerId="LiveId" clId="{FFDC1BE5-C1CE-41D9-8887-3D0A03346BC9}" dt="2025-10-13T20:56:48.034" v="7672" actId="20577"/>
          <ac:spMkLst>
            <pc:docMk/>
            <pc:sldMk cId="196440719" sldId="342"/>
            <ac:spMk id="19" creationId="{F85FC010-B263-59B2-FE51-90B2E287328D}"/>
          </ac:spMkLst>
        </pc:spChg>
        <pc:spChg chg="mod">
          <ac:chgData name="Daize Dong" userId="a5f59ade607e3dcb" providerId="LiveId" clId="{FFDC1BE5-C1CE-41D9-8887-3D0A03346BC9}" dt="2025-10-12T23:51:55.807" v="6911"/>
          <ac:spMkLst>
            <pc:docMk/>
            <pc:sldMk cId="196440719" sldId="342"/>
            <ac:spMk id="21" creationId="{AE2034E9-B35F-B2F0-2A73-2EAD351F78C7}"/>
          </ac:spMkLst>
        </pc:spChg>
        <pc:spChg chg="mod">
          <ac:chgData name="Daize Dong" userId="a5f59ade607e3dcb" providerId="LiveId" clId="{FFDC1BE5-C1CE-41D9-8887-3D0A03346BC9}" dt="2025-10-12T23:51:54.827" v="6910" actId="21"/>
          <ac:spMkLst>
            <pc:docMk/>
            <pc:sldMk cId="196440719" sldId="342"/>
            <ac:spMk id="23" creationId="{0A9010D4-5AE2-F1AF-2F70-5BEB4A7547EF}"/>
          </ac:spMkLst>
        </pc:spChg>
        <pc:spChg chg="mod">
          <ac:chgData name="Daize Dong" userId="a5f59ade607e3dcb" providerId="LiveId" clId="{FFDC1BE5-C1CE-41D9-8887-3D0A03346BC9}" dt="2025-10-12T23:52:28.218" v="6920" actId="6549"/>
          <ac:spMkLst>
            <pc:docMk/>
            <pc:sldMk cId="196440719" sldId="342"/>
            <ac:spMk id="24" creationId="{C990CBB4-DB9D-58F4-D04E-7D34E489575C}"/>
          </ac:spMkLst>
        </pc:spChg>
        <pc:spChg chg="mod">
          <ac:chgData name="Daize Dong" userId="a5f59ade607e3dcb" providerId="LiveId" clId="{FFDC1BE5-C1CE-41D9-8887-3D0A03346BC9}" dt="2025-10-12T23:52:55.409" v="6946" actId="6549"/>
          <ac:spMkLst>
            <pc:docMk/>
            <pc:sldMk cId="196440719" sldId="342"/>
            <ac:spMk id="25" creationId="{B06BD670-C3CE-2704-B402-AD964B18535B}"/>
          </ac:spMkLst>
        </pc:spChg>
        <pc:spChg chg="add mod">
          <ac:chgData name="Daize Dong" userId="a5f59ade607e3dcb" providerId="LiveId" clId="{FFDC1BE5-C1CE-41D9-8887-3D0A03346BC9}" dt="2025-10-13T20:56:41.185" v="7668" actId="20577"/>
          <ac:spMkLst>
            <pc:docMk/>
            <pc:sldMk cId="196440719" sldId="342"/>
            <ac:spMk id="26" creationId="{3C415A9B-D60B-1F2E-8E47-539BF9DE15C5}"/>
          </ac:spMkLst>
        </pc:spChg>
        <pc:spChg chg="mod">
          <ac:chgData name="Daize Dong" userId="a5f59ade607e3dcb" providerId="LiveId" clId="{FFDC1BE5-C1CE-41D9-8887-3D0A03346BC9}" dt="2025-10-13T00:10:08.766" v="7300" actId="20577"/>
          <ac:spMkLst>
            <pc:docMk/>
            <pc:sldMk cId="196440719" sldId="342"/>
            <ac:spMk id="27" creationId="{F44EE34F-E635-8CB2-340D-2B58D52FD9BD}"/>
          </ac:spMkLst>
        </pc:spChg>
        <pc:spChg chg="add mod">
          <ac:chgData name="Daize Dong" userId="a5f59ade607e3dcb" providerId="LiveId" clId="{FFDC1BE5-C1CE-41D9-8887-3D0A03346BC9}" dt="2025-10-13T20:56:33.511" v="7660" actId="20577"/>
          <ac:spMkLst>
            <pc:docMk/>
            <pc:sldMk cId="196440719" sldId="342"/>
            <ac:spMk id="28" creationId="{FB0CE633-820D-BC26-B333-5680F218BBE7}"/>
          </ac:spMkLst>
        </pc:spChg>
        <pc:picChg chg="add mod ord">
          <ac:chgData name="Daize Dong" userId="a5f59ade607e3dcb" providerId="LiveId" clId="{FFDC1BE5-C1CE-41D9-8887-3D0A03346BC9}" dt="2025-10-12T23:50:11.464" v="6889" actId="167"/>
          <ac:picMkLst>
            <pc:docMk/>
            <pc:sldMk cId="196440719" sldId="342"/>
            <ac:picMk id="3" creationId="{897BBE16-B8CF-D84D-6010-1B3C29AC070A}"/>
          </ac:picMkLst>
        </pc:picChg>
      </pc:sldChg>
      <pc:sldChg chg="add del">
        <pc:chgData name="Daize Dong" userId="a5f59ade607e3dcb" providerId="LiveId" clId="{FFDC1BE5-C1CE-41D9-8887-3D0A03346BC9}" dt="2025-10-12T23:46:56.563" v="6835" actId="2696"/>
        <pc:sldMkLst>
          <pc:docMk/>
          <pc:sldMk cId="1024130330" sldId="342"/>
        </pc:sldMkLst>
      </pc:sldChg>
      <pc:sldChg chg="addSp delSp modSp add mod">
        <pc:chgData name="Daize Dong" userId="a5f59ade607e3dcb" providerId="LiveId" clId="{FFDC1BE5-C1CE-41D9-8887-3D0A03346BC9}" dt="2025-10-13T00:25:32.146" v="7539" actId="14100"/>
        <pc:sldMkLst>
          <pc:docMk/>
          <pc:sldMk cId="68010320" sldId="343"/>
        </pc:sldMkLst>
        <pc:spChg chg="mod">
          <ac:chgData name="Daize Dong" userId="a5f59ade607e3dcb" providerId="LiveId" clId="{FFDC1BE5-C1CE-41D9-8887-3D0A03346BC9}" dt="2025-10-12T23:58:36.751" v="7120" actId="20577"/>
          <ac:spMkLst>
            <pc:docMk/>
            <pc:sldMk cId="68010320" sldId="343"/>
            <ac:spMk id="2" creationId="{0C1D231F-9A89-CCB2-B93C-B316B0760D1F}"/>
          </ac:spMkLst>
        </pc:spChg>
        <pc:spChg chg="mod">
          <ac:chgData name="Daize Dong" userId="a5f59ade607e3dcb" providerId="LiveId" clId="{FFDC1BE5-C1CE-41D9-8887-3D0A03346BC9}" dt="2025-10-12T23:59:44.263" v="7133" actId="20577"/>
          <ac:spMkLst>
            <pc:docMk/>
            <pc:sldMk cId="68010320" sldId="343"/>
            <ac:spMk id="4" creationId="{BE15DB9B-B190-4806-70CD-66391C4AE213}"/>
          </ac:spMkLst>
        </pc:spChg>
        <pc:spChg chg="add mod">
          <ac:chgData name="Daize Dong" userId="a5f59ade607e3dcb" providerId="LiveId" clId="{FFDC1BE5-C1CE-41D9-8887-3D0A03346BC9}" dt="2025-10-13T00:23:59.854" v="7519" actId="20577"/>
          <ac:spMkLst>
            <pc:docMk/>
            <pc:sldMk cId="68010320" sldId="343"/>
            <ac:spMk id="6" creationId="{4F451E2C-90D8-7EA1-1D63-65DEAE71EEE0}"/>
          </ac:spMkLst>
        </pc:spChg>
        <pc:spChg chg="add mod">
          <ac:chgData name="Daize Dong" userId="a5f59ade607e3dcb" providerId="LiveId" clId="{FFDC1BE5-C1CE-41D9-8887-3D0A03346BC9}" dt="2025-10-12T23:59:48.124" v="7136" actId="20577"/>
          <ac:spMkLst>
            <pc:docMk/>
            <pc:sldMk cId="68010320" sldId="343"/>
            <ac:spMk id="7" creationId="{CDA3637E-FA70-DC86-22E0-259D45D5FA4C}"/>
          </ac:spMkLst>
        </pc:spChg>
        <pc:spChg chg="add mod">
          <ac:chgData name="Daize Dong" userId="a5f59ade607e3dcb" providerId="LiveId" clId="{FFDC1BE5-C1CE-41D9-8887-3D0A03346BC9}" dt="2025-10-13T00:08:06.643" v="7292" actId="20577"/>
          <ac:spMkLst>
            <pc:docMk/>
            <pc:sldMk cId="68010320" sldId="343"/>
            <ac:spMk id="9" creationId="{484E5B40-047A-0BAC-69AA-9D8D60D9F85D}"/>
          </ac:spMkLst>
        </pc:spChg>
        <pc:spChg chg="add mod">
          <ac:chgData name="Daize Dong" userId="a5f59ade607e3dcb" providerId="LiveId" clId="{FFDC1BE5-C1CE-41D9-8887-3D0A03346BC9}" dt="2025-10-12T23:57:42.967" v="7112" actId="1076"/>
          <ac:spMkLst>
            <pc:docMk/>
            <pc:sldMk cId="68010320" sldId="343"/>
            <ac:spMk id="11" creationId="{974FEC51-2041-20CE-A6EB-CDEEF055A2BC}"/>
          </ac:spMkLst>
        </pc:spChg>
        <pc:spChg chg="add mod">
          <ac:chgData name="Daize Dong" userId="a5f59ade607e3dcb" providerId="LiveId" clId="{FFDC1BE5-C1CE-41D9-8887-3D0A03346BC9}" dt="2025-10-13T00:08:03.073" v="7288" actId="20577"/>
          <ac:spMkLst>
            <pc:docMk/>
            <pc:sldMk cId="68010320" sldId="343"/>
            <ac:spMk id="13" creationId="{55FAAFA3-1E7F-890E-D994-22E3E3EB8C5F}"/>
          </ac:spMkLst>
        </pc:spChg>
        <pc:spChg chg="add mod">
          <ac:chgData name="Daize Dong" userId="a5f59ade607e3dcb" providerId="LiveId" clId="{FFDC1BE5-C1CE-41D9-8887-3D0A03346BC9}" dt="2025-10-13T00:02:16.694" v="7195" actId="1076"/>
          <ac:spMkLst>
            <pc:docMk/>
            <pc:sldMk cId="68010320" sldId="343"/>
            <ac:spMk id="17" creationId="{B06D79FB-17BB-7394-F296-1C48000E2064}"/>
          </ac:spMkLst>
        </pc:spChg>
        <pc:spChg chg="add mod">
          <ac:chgData name="Daize Dong" userId="a5f59ade607e3dcb" providerId="LiveId" clId="{FFDC1BE5-C1CE-41D9-8887-3D0A03346BC9}" dt="2025-10-13T00:24:37.750" v="7534" actId="20577"/>
          <ac:spMkLst>
            <pc:docMk/>
            <pc:sldMk cId="68010320" sldId="343"/>
            <ac:spMk id="18" creationId="{DF8BB3AE-A209-3902-E3F3-49941F0EB35C}"/>
          </ac:spMkLst>
        </pc:spChg>
        <pc:spChg chg="add mod">
          <ac:chgData name="Daize Dong" userId="a5f59ade607e3dcb" providerId="LiveId" clId="{FFDC1BE5-C1CE-41D9-8887-3D0A03346BC9}" dt="2025-10-13T00:05:48.501" v="7280" actId="207"/>
          <ac:spMkLst>
            <pc:docMk/>
            <pc:sldMk cId="68010320" sldId="343"/>
            <ac:spMk id="19" creationId="{48F49660-08BB-F3EA-488C-A0B5E91E322F}"/>
          </ac:spMkLst>
        </pc:spChg>
        <pc:spChg chg="add mod">
          <ac:chgData name="Daize Dong" userId="a5f59ade607e3dcb" providerId="LiveId" clId="{FFDC1BE5-C1CE-41D9-8887-3D0A03346BC9}" dt="2025-10-13T00:05:48.501" v="7280" actId="207"/>
          <ac:spMkLst>
            <pc:docMk/>
            <pc:sldMk cId="68010320" sldId="343"/>
            <ac:spMk id="26" creationId="{00ACFDF1-EBBD-F78A-6047-1E542B6E75F2}"/>
          </ac:spMkLst>
        </pc:spChg>
        <pc:spChg chg="add mod">
          <ac:chgData name="Daize Dong" userId="a5f59ade607e3dcb" providerId="LiveId" clId="{FFDC1BE5-C1CE-41D9-8887-3D0A03346BC9}" dt="2025-10-13T00:25:32.146" v="7539" actId="14100"/>
          <ac:spMkLst>
            <pc:docMk/>
            <pc:sldMk cId="68010320" sldId="343"/>
            <ac:spMk id="28" creationId="{525C70FE-FCCD-265D-6407-D2C30C2BA6CF}"/>
          </ac:spMkLst>
        </pc:spChg>
        <pc:spChg chg="add mod">
          <ac:chgData name="Daize Dong" userId="a5f59ade607e3dcb" providerId="LiveId" clId="{FFDC1BE5-C1CE-41D9-8887-3D0A03346BC9}" dt="2025-10-13T00:25:21.020" v="7536"/>
          <ac:spMkLst>
            <pc:docMk/>
            <pc:sldMk cId="68010320" sldId="343"/>
            <ac:spMk id="29" creationId="{DF71B415-8419-D67F-C018-1C29E15799DB}"/>
          </ac:spMkLst>
        </pc:spChg>
        <pc:spChg chg="add mod">
          <ac:chgData name="Daize Dong" userId="a5f59ade607e3dcb" providerId="LiveId" clId="{FFDC1BE5-C1CE-41D9-8887-3D0A03346BC9}" dt="2025-10-13T00:25:09.247" v="7535"/>
          <ac:spMkLst>
            <pc:docMk/>
            <pc:sldMk cId="68010320" sldId="343"/>
            <ac:spMk id="30" creationId="{23F1592B-3F42-4757-84E2-E73B8FE7F04B}"/>
          </ac:spMkLst>
        </pc:spChg>
        <pc:spChg chg="add mod">
          <ac:chgData name="Daize Dong" userId="a5f59ade607e3dcb" providerId="LiveId" clId="{FFDC1BE5-C1CE-41D9-8887-3D0A03346BC9}" dt="2025-10-13T00:05:55.975" v="7281" actId="207"/>
          <ac:spMkLst>
            <pc:docMk/>
            <pc:sldMk cId="68010320" sldId="343"/>
            <ac:spMk id="31" creationId="{D4E0E5D1-9046-011A-4282-019CB42D7EC3}"/>
          </ac:spMkLst>
        </pc:spChg>
        <pc:picChg chg="mod">
          <ac:chgData name="Daize Dong" userId="a5f59ade607e3dcb" providerId="LiveId" clId="{FFDC1BE5-C1CE-41D9-8887-3D0A03346BC9}" dt="2025-10-13T00:05:18.382" v="7271" actId="1076"/>
          <ac:picMkLst>
            <pc:docMk/>
            <pc:sldMk cId="68010320" sldId="343"/>
            <ac:picMk id="3" creationId="{DA8C4F62-EADA-A7CD-860D-81468A438793}"/>
          </ac:picMkLst>
        </pc:picChg>
      </pc:sldChg>
      <pc:sldChg chg="addSp delSp modSp add mod">
        <pc:chgData name="Daize Dong" userId="a5f59ade607e3dcb" providerId="LiveId" clId="{FFDC1BE5-C1CE-41D9-8887-3D0A03346BC9}" dt="2025-10-13T21:26:33.016" v="8031" actId="1076"/>
        <pc:sldMkLst>
          <pc:docMk/>
          <pc:sldMk cId="3014023908" sldId="344"/>
        </pc:sldMkLst>
        <pc:spChg chg="mod">
          <ac:chgData name="Daize Dong" userId="a5f59ade607e3dcb" providerId="LiveId" clId="{FFDC1BE5-C1CE-41D9-8887-3D0A03346BC9}" dt="2025-10-13T00:28:50.468" v="7572" actId="207"/>
          <ac:spMkLst>
            <pc:docMk/>
            <pc:sldMk cId="3014023908" sldId="344"/>
            <ac:spMk id="2" creationId="{296FE505-D5BC-B0C2-64BC-1AB71DCE47F6}"/>
          </ac:spMkLst>
        </pc:spChg>
        <pc:spChg chg="add del">
          <ac:chgData name="Daize Dong" userId="a5f59ade607e3dcb" providerId="LiveId" clId="{FFDC1BE5-C1CE-41D9-8887-3D0A03346BC9}" dt="2025-10-13T00:19:42.284" v="7502" actId="478"/>
          <ac:spMkLst>
            <pc:docMk/>
            <pc:sldMk cId="3014023908" sldId="344"/>
            <ac:spMk id="3" creationId="{7EC82B92-1A9E-1554-9BC0-D9E7171237D2}"/>
          </ac:spMkLst>
        </pc:spChg>
        <pc:spChg chg="add mod">
          <ac:chgData name="Daize Dong" userId="a5f59ade607e3dcb" providerId="LiveId" clId="{FFDC1BE5-C1CE-41D9-8887-3D0A03346BC9}" dt="2025-10-13T21:26:33.016" v="8031" actId="1076"/>
          <ac:spMkLst>
            <pc:docMk/>
            <pc:sldMk cId="3014023908" sldId="344"/>
            <ac:spMk id="7" creationId="{0E2020E5-8088-7637-7998-629305F8F697}"/>
          </ac:spMkLst>
        </pc:spChg>
        <pc:spChg chg="del">
          <ac:chgData name="Daize Dong" userId="a5f59ade607e3dcb" providerId="LiveId" clId="{FFDC1BE5-C1CE-41D9-8887-3D0A03346BC9}" dt="2025-10-13T00:28:35.284" v="7571" actId="478"/>
          <ac:spMkLst>
            <pc:docMk/>
            <pc:sldMk cId="3014023908" sldId="344"/>
            <ac:spMk id="7" creationId="{CB0C386C-CEC4-A6C2-08C9-1275883C872D}"/>
          </ac:spMkLst>
        </pc:spChg>
        <pc:graphicFrameChg chg="del">
          <ac:chgData name="Daize Dong" userId="a5f59ade607e3dcb" providerId="LiveId" clId="{FFDC1BE5-C1CE-41D9-8887-3D0A03346BC9}" dt="2025-10-13T00:27:20.925" v="7552" actId="478"/>
          <ac:graphicFrameMkLst>
            <pc:docMk/>
            <pc:sldMk cId="3014023908" sldId="344"/>
            <ac:graphicFrameMk id="4" creationId="{509DC43E-7657-B6A5-0329-69919533ECF8}"/>
          </ac:graphicFrameMkLst>
        </pc:graphicFrameChg>
        <pc:graphicFrameChg chg="add del mod">
          <ac:chgData name="Daize Dong" userId="a5f59ade607e3dcb" providerId="LiveId" clId="{FFDC1BE5-C1CE-41D9-8887-3D0A03346BC9}" dt="2025-10-13T00:27:28.582" v="7558" actId="478"/>
          <ac:graphicFrameMkLst>
            <pc:docMk/>
            <pc:sldMk cId="3014023908" sldId="344"/>
            <ac:graphicFrameMk id="5" creationId="{53519C1D-40C7-59B3-5AD7-E3A8E0F1B972}"/>
          </ac:graphicFrameMkLst>
        </pc:graphicFrameChg>
        <pc:graphicFrameChg chg="add mod modGraphic">
          <ac:chgData name="Daize Dong" userId="a5f59ade607e3dcb" providerId="LiveId" clId="{FFDC1BE5-C1CE-41D9-8887-3D0A03346BC9}" dt="2025-10-13T20:50:51.422" v="7603" actId="20577"/>
          <ac:graphicFrameMkLst>
            <pc:docMk/>
            <pc:sldMk cId="3014023908" sldId="344"/>
            <ac:graphicFrameMk id="6" creationId="{C94FE324-A1D2-D5E0-F5C7-5C7D04F58BD0}"/>
          </ac:graphicFrameMkLst>
        </pc:graphicFrameChg>
        <pc:picChg chg="add mod">
          <ac:chgData name="Daize Dong" userId="a5f59ade607e3dcb" providerId="LiveId" clId="{FFDC1BE5-C1CE-41D9-8887-3D0A03346BC9}" dt="2025-10-13T21:26:00.915" v="7988"/>
          <ac:picMkLst>
            <pc:docMk/>
            <pc:sldMk cId="3014023908" sldId="344"/>
            <ac:picMk id="5" creationId="{76675733-97AC-AC1B-5667-432D0DE63382}"/>
          </ac:picMkLst>
        </pc:picChg>
      </pc:sldChg>
      <pc:sldChg chg="addSp delSp modSp add mod">
        <pc:chgData name="Daize Dong" userId="a5f59ade607e3dcb" providerId="LiveId" clId="{FFDC1BE5-C1CE-41D9-8887-3D0A03346BC9}" dt="2025-10-13T20:51:00.219" v="7605"/>
        <pc:sldMkLst>
          <pc:docMk/>
          <pc:sldMk cId="2162400396" sldId="345"/>
        </pc:sldMkLst>
        <pc:spChg chg="mod">
          <ac:chgData name="Daize Dong" userId="a5f59ade607e3dcb" providerId="LiveId" clId="{FFDC1BE5-C1CE-41D9-8887-3D0A03346BC9}" dt="2025-10-13T00:29:03.338" v="7574" actId="207"/>
          <ac:spMkLst>
            <pc:docMk/>
            <pc:sldMk cId="2162400396" sldId="345"/>
            <ac:spMk id="2" creationId="{2981F756-3358-677A-21BE-BD722952138F}"/>
          </ac:spMkLst>
        </pc:spChg>
        <pc:spChg chg="del">
          <ac:chgData name="Daize Dong" userId="a5f59ade607e3dcb" providerId="LiveId" clId="{FFDC1BE5-C1CE-41D9-8887-3D0A03346BC9}" dt="2025-10-13T00:28:54.770" v="7573" actId="478"/>
          <ac:spMkLst>
            <pc:docMk/>
            <pc:sldMk cId="2162400396" sldId="345"/>
            <ac:spMk id="7" creationId="{9FEF400D-C030-ACB5-BDA1-19DBE4CBF0EB}"/>
          </ac:spMkLst>
        </pc:spChg>
        <pc:graphicFrameChg chg="add mod">
          <ac:chgData name="Daize Dong" userId="a5f59ade607e3dcb" providerId="LiveId" clId="{FFDC1BE5-C1CE-41D9-8887-3D0A03346BC9}" dt="2025-10-13T20:51:00.219" v="7605"/>
          <ac:graphicFrameMkLst>
            <pc:docMk/>
            <pc:sldMk cId="2162400396" sldId="345"/>
            <ac:graphicFrameMk id="4" creationId="{95B26651-5AE1-7024-0BA4-3953B3406476}"/>
          </ac:graphicFrameMkLst>
        </pc:graphicFrameChg>
        <pc:graphicFrameChg chg="del mod modGraphic">
          <ac:chgData name="Daize Dong" userId="a5f59ade607e3dcb" providerId="LiveId" clId="{FFDC1BE5-C1CE-41D9-8887-3D0A03346BC9}" dt="2025-10-13T00:27:25.132" v="7556" actId="478"/>
          <ac:graphicFrameMkLst>
            <pc:docMk/>
            <pc:sldMk cId="2162400396" sldId="345"/>
            <ac:graphicFrameMk id="4" creationId="{AC99A248-F096-BBA7-3063-DA34A645ED3F}"/>
          </ac:graphicFrameMkLst>
        </pc:graphicFrameChg>
        <pc:graphicFrameChg chg="add del mod">
          <ac:chgData name="Daize Dong" userId="a5f59ade607e3dcb" providerId="LiveId" clId="{FFDC1BE5-C1CE-41D9-8887-3D0A03346BC9}" dt="2025-10-13T20:50:59.830" v="7604" actId="478"/>
          <ac:graphicFrameMkLst>
            <pc:docMk/>
            <pc:sldMk cId="2162400396" sldId="345"/>
            <ac:graphicFrameMk id="5" creationId="{A1DDBE09-FD0B-FD66-3AE6-EB238ACF1802}"/>
          </ac:graphicFrameMkLst>
        </pc:graphicFrameChg>
      </pc:sldChg>
      <pc:sldChg chg="addSp delSp modSp add mod">
        <pc:chgData name="Daize Dong" userId="a5f59ade607e3dcb" providerId="LiveId" clId="{FFDC1BE5-C1CE-41D9-8887-3D0A03346BC9}" dt="2025-10-13T20:51:19.225" v="7614" actId="20577"/>
        <pc:sldMkLst>
          <pc:docMk/>
          <pc:sldMk cId="3637758853" sldId="346"/>
        </pc:sldMkLst>
        <pc:spChg chg="mod">
          <ac:chgData name="Daize Dong" userId="a5f59ade607e3dcb" providerId="LiveId" clId="{FFDC1BE5-C1CE-41D9-8887-3D0A03346BC9}" dt="2025-10-13T00:29:56.284" v="7580" actId="207"/>
          <ac:spMkLst>
            <pc:docMk/>
            <pc:sldMk cId="3637758853" sldId="346"/>
            <ac:spMk id="2" creationId="{52DE8D12-A31A-F6AE-0C96-017E1C77079B}"/>
          </ac:spMkLst>
        </pc:spChg>
        <pc:spChg chg="del">
          <ac:chgData name="Daize Dong" userId="a5f59ade607e3dcb" providerId="LiveId" clId="{FFDC1BE5-C1CE-41D9-8887-3D0A03346BC9}" dt="2025-10-13T00:17:08.310" v="7454" actId="478"/>
          <ac:spMkLst>
            <pc:docMk/>
            <pc:sldMk cId="3637758853" sldId="346"/>
            <ac:spMk id="7" creationId="{A4BA820C-AEE1-77FE-CD6C-6AB5E8B25DAA}"/>
          </ac:spMkLst>
        </pc:spChg>
        <pc:graphicFrameChg chg="del">
          <ac:chgData name="Daize Dong" userId="a5f59ade607e3dcb" providerId="LiveId" clId="{FFDC1BE5-C1CE-41D9-8887-3D0A03346BC9}" dt="2025-10-13T00:27:34.422" v="7560" actId="478"/>
          <ac:graphicFrameMkLst>
            <pc:docMk/>
            <pc:sldMk cId="3637758853" sldId="346"/>
            <ac:graphicFrameMk id="4" creationId="{B4A79962-A40C-6479-D557-99A45CA4B827}"/>
          </ac:graphicFrameMkLst>
        </pc:graphicFrameChg>
        <pc:graphicFrameChg chg="add mod modGraphic">
          <ac:chgData name="Daize Dong" userId="a5f59ade607e3dcb" providerId="LiveId" clId="{FFDC1BE5-C1CE-41D9-8887-3D0A03346BC9}" dt="2025-10-13T20:51:19.225" v="7614" actId="20577"/>
          <ac:graphicFrameMkLst>
            <pc:docMk/>
            <pc:sldMk cId="3637758853" sldId="346"/>
            <ac:graphicFrameMk id="5" creationId="{1CAEE000-267F-57ED-6BC8-7E69E49BB516}"/>
          </ac:graphicFrameMkLst>
        </pc:graphicFrameChg>
      </pc:sldChg>
      <pc:sldChg chg="add del">
        <pc:chgData name="Daize Dong" userId="a5f59ade607e3dcb" providerId="LiveId" clId="{FFDC1BE5-C1CE-41D9-8887-3D0A03346BC9}" dt="2025-10-13T21:16:37.542" v="7747" actId="2696"/>
        <pc:sldMkLst>
          <pc:docMk/>
          <pc:sldMk cId="1358492793" sldId="347"/>
        </pc:sldMkLst>
      </pc:sldChg>
      <pc:sldChg chg="addSp modSp add mod">
        <pc:chgData name="Daize Dong" userId="a5f59ade607e3dcb" providerId="LiveId" clId="{FFDC1BE5-C1CE-41D9-8887-3D0A03346BC9}" dt="2025-10-13T21:23:21.266" v="7887" actId="208"/>
        <pc:sldMkLst>
          <pc:docMk/>
          <pc:sldMk cId="216828815" sldId="348"/>
        </pc:sldMkLst>
        <pc:spChg chg="mod">
          <ac:chgData name="Daize Dong" userId="a5f59ade607e3dcb" providerId="LiveId" clId="{FFDC1BE5-C1CE-41D9-8887-3D0A03346BC9}" dt="2025-10-13T21:23:21.266" v="7887" actId="208"/>
          <ac:spMkLst>
            <pc:docMk/>
            <pc:sldMk cId="216828815" sldId="348"/>
            <ac:spMk id="2" creationId="{E09F72EC-0B52-7CEC-90F2-F4F0F4F4FAD9}"/>
          </ac:spMkLst>
        </pc:spChg>
        <pc:spChg chg="mod">
          <ac:chgData name="Daize Dong" userId="a5f59ade607e3dcb" providerId="LiveId" clId="{FFDC1BE5-C1CE-41D9-8887-3D0A03346BC9}" dt="2025-10-13T21:22:10.151" v="7869" actId="208"/>
          <ac:spMkLst>
            <pc:docMk/>
            <pc:sldMk cId="216828815" sldId="348"/>
            <ac:spMk id="6" creationId="{2A59C24C-BE90-5E1F-314A-111891580443}"/>
          </ac:spMkLst>
        </pc:spChg>
        <pc:spChg chg="ord">
          <ac:chgData name="Daize Dong" userId="a5f59ade607e3dcb" providerId="LiveId" clId="{FFDC1BE5-C1CE-41D9-8887-3D0A03346BC9}" dt="2025-10-13T21:22:02.050" v="7866" actId="166"/>
          <ac:spMkLst>
            <pc:docMk/>
            <pc:sldMk cId="216828815" sldId="348"/>
            <ac:spMk id="7" creationId="{D9CBF207-EB3C-559C-9861-35D14CCCC1F0}"/>
          </ac:spMkLst>
        </pc:spChg>
        <pc:spChg chg="mod">
          <ac:chgData name="Daize Dong" userId="a5f59ade607e3dcb" providerId="LiveId" clId="{FFDC1BE5-C1CE-41D9-8887-3D0A03346BC9}" dt="2025-10-13T21:22:38.673" v="7873" actId="1076"/>
          <ac:spMkLst>
            <pc:docMk/>
            <pc:sldMk cId="216828815" sldId="348"/>
            <ac:spMk id="9" creationId="{CFBB540C-EDD9-AF24-8B4F-59701F75870B}"/>
          </ac:spMkLst>
        </pc:spChg>
        <pc:spChg chg="ord">
          <ac:chgData name="Daize Dong" userId="a5f59ade607e3dcb" providerId="LiveId" clId="{FFDC1BE5-C1CE-41D9-8887-3D0A03346BC9}" dt="2025-10-13T21:22:59.010" v="7882" actId="166"/>
          <ac:spMkLst>
            <pc:docMk/>
            <pc:sldMk cId="216828815" sldId="348"/>
            <ac:spMk id="10" creationId="{B1EAF128-73FE-46BA-F3BB-C77F45C6079A}"/>
          </ac:spMkLst>
        </pc:spChg>
        <pc:spChg chg="add mod">
          <ac:chgData name="Daize Dong" userId="a5f59ade607e3dcb" providerId="LiveId" clId="{FFDC1BE5-C1CE-41D9-8887-3D0A03346BC9}" dt="2025-10-13T21:17:01.189" v="7753" actId="1076"/>
          <ac:spMkLst>
            <pc:docMk/>
            <pc:sldMk cId="216828815" sldId="348"/>
            <ac:spMk id="18" creationId="{1893944A-48FE-DD53-1894-39021BD7EED1}"/>
          </ac:spMkLst>
        </pc:spChg>
        <pc:spChg chg="add mod">
          <ac:chgData name="Daize Dong" userId="a5f59ade607e3dcb" providerId="LiveId" clId="{FFDC1BE5-C1CE-41D9-8887-3D0A03346BC9}" dt="2025-10-13T21:19:29.492" v="7830" actId="207"/>
          <ac:spMkLst>
            <pc:docMk/>
            <pc:sldMk cId="216828815" sldId="348"/>
            <ac:spMk id="19" creationId="{0C6D35BE-ED67-2C7D-44F9-392B1C8DEEF8}"/>
          </ac:spMkLst>
        </pc:spChg>
        <pc:spChg chg="add mod">
          <ac:chgData name="Daize Dong" userId="a5f59ade607e3dcb" providerId="LiveId" clId="{FFDC1BE5-C1CE-41D9-8887-3D0A03346BC9}" dt="2025-10-13T21:19:51.043" v="7844" actId="20577"/>
          <ac:spMkLst>
            <pc:docMk/>
            <pc:sldMk cId="216828815" sldId="348"/>
            <ac:spMk id="20" creationId="{BE691085-5B36-E689-EF51-8E8B8BD4D4F4}"/>
          </ac:spMkLst>
        </pc:spChg>
        <pc:spChg chg="add mod">
          <ac:chgData name="Daize Dong" userId="a5f59ade607e3dcb" providerId="LiveId" clId="{FFDC1BE5-C1CE-41D9-8887-3D0A03346BC9}" dt="2025-10-13T21:21:39.319" v="7861" actId="1076"/>
          <ac:spMkLst>
            <pc:docMk/>
            <pc:sldMk cId="216828815" sldId="348"/>
            <ac:spMk id="26" creationId="{29014C77-6A7B-83C4-D871-9152F6D43D44}"/>
          </ac:spMkLst>
        </pc:spChg>
        <pc:picChg chg="mod">
          <ac:chgData name="Daize Dong" userId="a5f59ade607e3dcb" providerId="LiveId" clId="{FFDC1BE5-C1CE-41D9-8887-3D0A03346BC9}" dt="2025-10-13T21:22:54.174" v="7881" actId="1076"/>
          <ac:picMkLst>
            <pc:docMk/>
            <pc:sldMk cId="216828815" sldId="348"/>
            <ac:picMk id="4" creationId="{2D3DA1F6-3320-16B3-F2C8-81A1D610260D}"/>
          </ac:picMkLst>
        </pc:picChg>
        <pc:cxnChg chg="add mod">
          <ac:chgData name="Daize Dong" userId="a5f59ade607e3dcb" providerId="LiveId" clId="{FFDC1BE5-C1CE-41D9-8887-3D0A03346BC9}" dt="2025-10-13T21:22:08.284" v="7868" actId="1076"/>
          <ac:cxnSpMkLst>
            <pc:docMk/>
            <pc:sldMk cId="216828815" sldId="348"/>
            <ac:cxnSpMk id="16" creationId="{45DC600C-5A1D-62D1-92B4-6C47B2AF88FD}"/>
          </ac:cxnSpMkLst>
        </pc:cxnChg>
        <pc:cxnChg chg="add mod">
          <ac:chgData name="Daize Dong" userId="a5f59ade607e3dcb" providerId="LiveId" clId="{FFDC1BE5-C1CE-41D9-8887-3D0A03346BC9}" dt="2025-10-13T21:22:08.284" v="7868" actId="1076"/>
          <ac:cxnSpMkLst>
            <pc:docMk/>
            <pc:sldMk cId="216828815" sldId="348"/>
            <ac:cxnSpMk id="21" creationId="{E7AB1E48-4E84-5CDB-7AC9-A279B3016E2D}"/>
          </ac:cxnSpMkLst>
        </pc:cxnChg>
        <pc:cxnChg chg="add mod">
          <ac:chgData name="Daize Dong" userId="a5f59ade607e3dcb" providerId="LiveId" clId="{FFDC1BE5-C1CE-41D9-8887-3D0A03346BC9}" dt="2025-10-13T21:22:43.691" v="7876" actId="14100"/>
          <ac:cxnSpMkLst>
            <pc:docMk/>
            <pc:sldMk cId="216828815" sldId="348"/>
            <ac:cxnSpMk id="35" creationId="{5DF2DA7C-4FD3-DF58-0F67-FC41921259D4}"/>
          </ac:cxnSpMkLst>
        </pc:cxnChg>
        <pc:cxnChg chg="add mod">
          <ac:chgData name="Daize Dong" userId="a5f59ade607e3dcb" providerId="LiveId" clId="{FFDC1BE5-C1CE-41D9-8887-3D0A03346BC9}" dt="2025-10-13T21:22:49.247" v="7879" actId="14100"/>
          <ac:cxnSpMkLst>
            <pc:docMk/>
            <pc:sldMk cId="216828815" sldId="348"/>
            <ac:cxnSpMk id="38" creationId="{1452874A-C404-7FDB-C908-F9E8710FB28B}"/>
          </ac:cxnSpMkLst>
        </pc:cxnChg>
      </pc:sldChg>
      <pc:sldChg chg="addSp delSp modSp add mod">
        <pc:chgData name="Daize Dong" userId="a5f59ade607e3dcb" providerId="LiveId" clId="{FFDC1BE5-C1CE-41D9-8887-3D0A03346BC9}" dt="2025-10-13T21:23:45.391" v="7892"/>
        <pc:sldMkLst>
          <pc:docMk/>
          <pc:sldMk cId="3391814550" sldId="349"/>
        </pc:sldMkLst>
        <pc:spChg chg="del">
          <ac:chgData name="Daize Dong" userId="a5f59ade607e3dcb" providerId="LiveId" clId="{FFDC1BE5-C1CE-41D9-8887-3D0A03346BC9}" dt="2025-10-13T21:23:32.904" v="7890" actId="478"/>
          <ac:spMkLst>
            <pc:docMk/>
            <pc:sldMk cId="3391814550" sldId="349"/>
            <ac:spMk id="2" creationId="{8AD60EB9-F35F-553B-20C9-38ED11448873}"/>
          </ac:spMkLst>
        </pc:spChg>
        <pc:spChg chg="del">
          <ac:chgData name="Daize Dong" userId="a5f59ade607e3dcb" providerId="LiveId" clId="{FFDC1BE5-C1CE-41D9-8887-3D0A03346BC9}" dt="2025-10-13T21:23:32.904" v="7890" actId="478"/>
          <ac:spMkLst>
            <pc:docMk/>
            <pc:sldMk cId="3391814550" sldId="349"/>
            <ac:spMk id="3" creationId="{1A5650FC-DA97-2C56-11DB-E29750B8F64D}"/>
          </ac:spMkLst>
        </pc:spChg>
        <pc:spChg chg="del">
          <ac:chgData name="Daize Dong" userId="a5f59ade607e3dcb" providerId="LiveId" clId="{FFDC1BE5-C1CE-41D9-8887-3D0A03346BC9}" dt="2025-10-13T21:23:32.904" v="7890" actId="478"/>
          <ac:spMkLst>
            <pc:docMk/>
            <pc:sldMk cId="3391814550" sldId="349"/>
            <ac:spMk id="5" creationId="{106FC5D9-A783-E7AD-975F-16CA4E0A9F0B}"/>
          </ac:spMkLst>
        </pc:spChg>
        <pc:spChg chg="del">
          <ac:chgData name="Daize Dong" userId="a5f59ade607e3dcb" providerId="LiveId" clId="{FFDC1BE5-C1CE-41D9-8887-3D0A03346BC9}" dt="2025-10-13T21:23:32.904" v="7890" actId="478"/>
          <ac:spMkLst>
            <pc:docMk/>
            <pc:sldMk cId="3391814550" sldId="349"/>
            <ac:spMk id="6" creationId="{09EA7572-42EE-0F72-DE54-C4707E761747}"/>
          </ac:spMkLst>
        </pc:spChg>
        <pc:spChg chg="del">
          <ac:chgData name="Daize Dong" userId="a5f59ade607e3dcb" providerId="LiveId" clId="{FFDC1BE5-C1CE-41D9-8887-3D0A03346BC9}" dt="2025-10-13T21:23:32.904" v="7890" actId="478"/>
          <ac:spMkLst>
            <pc:docMk/>
            <pc:sldMk cId="3391814550" sldId="349"/>
            <ac:spMk id="7" creationId="{471AE9FA-AAB1-5F39-FCF1-2F721F4A131E}"/>
          </ac:spMkLst>
        </pc:spChg>
        <pc:spChg chg="del">
          <ac:chgData name="Daize Dong" userId="a5f59ade607e3dcb" providerId="LiveId" clId="{FFDC1BE5-C1CE-41D9-8887-3D0A03346BC9}" dt="2025-10-13T21:23:32.904" v="7890" actId="478"/>
          <ac:spMkLst>
            <pc:docMk/>
            <pc:sldMk cId="3391814550" sldId="349"/>
            <ac:spMk id="10" creationId="{9094E4FD-EEED-205A-075B-24F584F090E2}"/>
          </ac:spMkLst>
        </pc:spChg>
        <pc:spChg chg="del">
          <ac:chgData name="Daize Dong" userId="a5f59ade607e3dcb" providerId="LiveId" clId="{FFDC1BE5-C1CE-41D9-8887-3D0A03346BC9}" dt="2025-10-13T21:23:32.904" v="7890" actId="478"/>
          <ac:spMkLst>
            <pc:docMk/>
            <pc:sldMk cId="3391814550" sldId="349"/>
            <ac:spMk id="11" creationId="{4E7B1B08-DE1E-424F-D81C-39595FC17D78}"/>
          </ac:spMkLst>
        </pc:spChg>
        <pc:spChg chg="del">
          <ac:chgData name="Daize Dong" userId="a5f59ade607e3dcb" providerId="LiveId" clId="{FFDC1BE5-C1CE-41D9-8887-3D0A03346BC9}" dt="2025-10-13T21:23:32.904" v="7890" actId="478"/>
          <ac:spMkLst>
            <pc:docMk/>
            <pc:sldMk cId="3391814550" sldId="349"/>
            <ac:spMk id="12" creationId="{FA9AF431-764E-A10E-8683-3FF4E76CBAA1}"/>
          </ac:spMkLst>
        </pc:spChg>
        <pc:spChg chg="del">
          <ac:chgData name="Daize Dong" userId="a5f59ade607e3dcb" providerId="LiveId" clId="{FFDC1BE5-C1CE-41D9-8887-3D0A03346BC9}" dt="2025-10-13T21:23:32.904" v="7890" actId="478"/>
          <ac:spMkLst>
            <pc:docMk/>
            <pc:sldMk cId="3391814550" sldId="349"/>
            <ac:spMk id="13" creationId="{30C696A2-A447-6750-92CF-660FD1A92AC3}"/>
          </ac:spMkLst>
        </pc:spChg>
        <pc:spChg chg="del">
          <ac:chgData name="Daize Dong" userId="a5f59ade607e3dcb" providerId="LiveId" clId="{FFDC1BE5-C1CE-41D9-8887-3D0A03346BC9}" dt="2025-10-13T21:23:32.904" v="7890" actId="478"/>
          <ac:spMkLst>
            <pc:docMk/>
            <pc:sldMk cId="3391814550" sldId="349"/>
            <ac:spMk id="14" creationId="{37CBB34D-F10E-16F9-00F8-E1C1374BBB06}"/>
          </ac:spMkLst>
        </pc:spChg>
        <pc:spChg chg="add mod">
          <ac:chgData name="Daize Dong" userId="a5f59ade607e3dcb" providerId="LiveId" clId="{FFDC1BE5-C1CE-41D9-8887-3D0A03346BC9}" dt="2025-10-13T21:23:45.391" v="7892"/>
          <ac:spMkLst>
            <pc:docMk/>
            <pc:sldMk cId="3391814550" sldId="349"/>
            <ac:spMk id="16" creationId="{F20F7C63-337A-5E11-DADC-49C1040D970A}"/>
          </ac:spMkLst>
        </pc:spChg>
        <pc:spChg chg="add mod">
          <ac:chgData name="Daize Dong" userId="a5f59ade607e3dcb" providerId="LiveId" clId="{FFDC1BE5-C1CE-41D9-8887-3D0A03346BC9}" dt="2025-10-13T21:23:45.391" v="7892"/>
          <ac:spMkLst>
            <pc:docMk/>
            <pc:sldMk cId="3391814550" sldId="349"/>
            <ac:spMk id="17" creationId="{14D9E3BD-AEAE-8FEC-835E-913C97E68A8C}"/>
          </ac:spMkLst>
        </pc:spChg>
        <pc:spChg chg="add mod">
          <ac:chgData name="Daize Dong" userId="a5f59ade607e3dcb" providerId="LiveId" clId="{FFDC1BE5-C1CE-41D9-8887-3D0A03346BC9}" dt="2025-10-13T21:23:45.391" v="7892"/>
          <ac:spMkLst>
            <pc:docMk/>
            <pc:sldMk cId="3391814550" sldId="349"/>
            <ac:spMk id="18" creationId="{2456A952-CFB9-F13A-512A-DD6977339131}"/>
          </ac:spMkLst>
        </pc:spChg>
        <pc:picChg chg="del">
          <ac:chgData name="Daize Dong" userId="a5f59ade607e3dcb" providerId="LiveId" clId="{FFDC1BE5-C1CE-41D9-8887-3D0A03346BC9}" dt="2025-10-13T21:23:31.412" v="7889" actId="21"/>
          <ac:picMkLst>
            <pc:docMk/>
            <pc:sldMk cId="3391814550" sldId="349"/>
            <ac:picMk id="4" creationId="{5D3587F5-7778-4568-3279-747BC7878212}"/>
          </ac:picMkLst>
        </pc:picChg>
        <pc:picChg chg="add mod">
          <ac:chgData name="Daize Dong" userId="a5f59ade607e3dcb" providerId="LiveId" clId="{FFDC1BE5-C1CE-41D9-8887-3D0A03346BC9}" dt="2025-10-13T21:23:33.175" v="7891"/>
          <ac:picMkLst>
            <pc:docMk/>
            <pc:sldMk cId="3391814550" sldId="349"/>
            <ac:picMk id="15" creationId="{5D3587F5-7778-4568-3279-747BC78782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58CB3-C960-2466-25A1-9AFCDD179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9CE571-17DF-E79F-D86C-BDF766880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656F0-35A4-211F-CBDF-7D7E499B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3FB80-B525-2537-CBEA-E9F222FC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9849A-FF3B-F9EE-9790-65EBA240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9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466A6-BB33-831B-8462-24ECE919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1AB2B-8653-5DCB-FD49-B586ED98A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67EE2-8F86-5399-47EF-F26873FA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0EAB9-0404-A2FD-7780-CF30C42A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D6355-C2B8-F2CF-1A62-D6AA0EFE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41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7D895F-2E4B-39F0-D88F-28B0CC0C2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788604-209D-1F0E-7664-E86793622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0D1BC-735B-9FBA-EF5F-0818A30B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4D394-E8E1-F3C1-344F-646811C0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8A864-6660-E9E5-9B87-1E45BFBC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4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186AF-A645-0A4E-23A2-C8A14120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D8FCB-882A-72B6-A106-CC842097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EA938-E645-511D-1846-132C7604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4017-DFA7-3B34-0552-C2E857C7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254DE-1FDC-D6AA-21D6-AAC78564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6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47F85-EE2D-3F42-DF68-E2E4D1C4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9F0C49-0E85-4DB6-4981-87423E467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E88A7-CA99-0900-F59B-AD3248C4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6380D-6B51-1E6D-E778-C67F0877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FD9DA-7688-90CD-59F2-7D6D5393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8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A73D4-52D3-2163-4AAA-5629AD5C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14B1E-5864-02C7-5710-06B2A3545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92C45C-79D4-9C57-1FD8-88FC5791A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A5843-E8A0-3A8B-A54A-D5178251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3A1209-E532-5CE9-7901-090E628E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E0AADE-7283-F939-6FC1-A7C7A9E3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6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216F8-BD1A-CC9D-6AD6-4EB10610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858745-61D4-A7C2-6F8F-076F8183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16B47-2BFA-5653-0015-1A216DE07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A1CF12-65EF-5444-679E-97C7CD091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9C7221-147A-47F3-E36C-6AB7766BF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B68D96-1875-1A1B-441F-24E45160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4384DF-754D-3FD5-27D9-CCD5724A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C03E0D-9144-7B2C-4BC3-AA4D3ED6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3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72065-4F17-0347-A164-4AE1D116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481F7B-3C28-0CF4-EBBA-E80689F7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29F381-EAB0-F10E-4476-390CC0CA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F53BB0-4022-4F36-DF3A-F110C60A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3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6CFF03-55BC-E349-1599-38A2874A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E70F2E-EB66-D361-2536-414F8530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CFA64-2FDE-6825-7DAB-04917804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1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09EF6-0DDA-0132-0561-6947E849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150B6-31D1-EFAC-9511-B02CDF827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E53E3E-7BEC-B0B2-AD4E-E995D7620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C90F69-81DB-E96F-B44D-5513DAE6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1F0DA-1626-C6B3-7708-43BD839E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0C82C-DA46-0757-3A64-0E939631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8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67BF7-555E-8708-FE02-C221B306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E93863-C9C5-5F86-E2BA-A51C0B83E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FB063E-4BF7-41DE-CBCD-EE67DACC8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A8A0D1-2A94-DF8B-0872-71D5B145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A1365D-5E13-228D-C9B1-E84C1228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175ED-DAA1-6B92-C5D8-A5695D8A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1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D70E80-4B36-0B4A-ADF9-4F743E57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C81CA3-3B94-8AAF-F510-59413CBE5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AF02B-BB56-4A28-7829-3984F60D5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4EB2E-A77E-47D7-9DA7-93BBD790231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BB0D9-317C-AD53-1AF2-E01632E79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20FB2-1D4D-4374-7520-1C27964A4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7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3B696-7B80-F07D-95FA-90ACBE72D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C1D58F-D4AA-2E60-2738-4F1DAE80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06" y="1713145"/>
            <a:ext cx="11711587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CS461 – RECITATION 05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Machine Learning Principles</a:t>
            </a:r>
          </a:p>
          <a:p>
            <a:pPr algn="ctr"/>
            <a:r>
              <a:rPr lang="en-US" altLang="zh-CN" sz="3200" dirty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Daize Dong</a:t>
            </a:r>
          </a:p>
          <a:p>
            <a:pPr algn="ctr"/>
            <a:r>
              <a:rPr lang="en-US" altLang="zh-CN" sz="3200" dirty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2025-10-13</a:t>
            </a:r>
          </a:p>
        </p:txBody>
      </p:sp>
    </p:spTree>
    <p:extLst>
      <p:ext uri="{BB962C8B-B14F-4D97-AF65-F5344CB8AC3E}">
        <p14:creationId xmlns:p14="http://schemas.microsoft.com/office/powerpoint/2010/main" val="393710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3CA7A-2DEC-0389-BA46-B12D62267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AE563B1-0425-B2EB-03AC-2933D5600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59" y="247371"/>
            <a:ext cx="1132402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STEP2: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Repeat until convergence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0D4B68C-47DB-B712-6B8C-EFDA2384D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72" y="2001697"/>
            <a:ext cx="7680000" cy="43200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670BDBF-AD31-861B-D9CF-A460897E4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54" y="2401906"/>
            <a:ext cx="2247052" cy="152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Sample Weights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(0.17, 0.17, 0.50, 0.17)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↓ </a:t>
            </a:r>
            <a:r>
              <a:rPr lang="en-US" altLang="zh-CN" sz="1600" dirty="0" err="1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mul</a:t>
            </a:r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 &amp; norm</a:t>
            </a:r>
            <a:endParaRPr lang="en-US" altLang="zh-CN" sz="1600" b="1" dirty="0"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(0.10, 0.10, 0.30, 0.50)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BBDF6F0-EEB5-D80E-7F82-7AB9FEA7C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792" y="3863100"/>
            <a:ext cx="133444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0.17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0.10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EE59F97-B4BE-CAD3-463E-248AFF1ED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336" y="4562937"/>
            <a:ext cx="129691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0.17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0.10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DE77448-265E-9CA7-1701-6006DEFBA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146" y="2935503"/>
            <a:ext cx="129691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0.50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0.30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8889D7EC-B895-F19A-AB33-17178B6CE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434" y="3653866"/>
            <a:ext cx="133444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0.17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C42678C-F031-1A13-A438-0DC2DA4BD90E}"/>
                  </a:ext>
                </a:extLst>
              </p:cNvPr>
              <p:cNvSpPr txBox="1"/>
              <p:nvPr/>
            </p:nvSpPr>
            <p:spPr>
              <a:xfrm>
                <a:off x="9468668" y="3587458"/>
                <a:ext cx="38625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↓ 1</a:t>
                </a:r>
                <a:endPara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C42678C-F031-1A13-A438-0DC2DA4BD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668" y="3587458"/>
                <a:ext cx="386251" cy="1477328"/>
              </a:xfrm>
              <a:prstGeom prst="rect">
                <a:avLst/>
              </a:prstGeom>
              <a:blipFill>
                <a:blip r:embed="rId3"/>
                <a:stretch>
                  <a:fillRect l="-7813" t="-2058" r="-14063" b="-5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EFDF30FE-08A9-EEBA-18B8-D5920F12E54F}"/>
              </a:ext>
            </a:extLst>
          </p:cNvPr>
          <p:cNvSpPr txBox="1"/>
          <p:nvPr/>
        </p:nvSpPr>
        <p:spPr>
          <a:xfrm>
            <a:off x="4015591" y="4378271"/>
            <a:ext cx="51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✅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259C650-8B2D-7333-0494-D8DD3BA18DA0}"/>
              </a:ext>
            </a:extLst>
          </p:cNvPr>
          <p:cNvSpPr txBox="1"/>
          <p:nvPr/>
        </p:nvSpPr>
        <p:spPr>
          <a:xfrm>
            <a:off x="5302758" y="5101546"/>
            <a:ext cx="51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✅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794C3AD-187B-D26A-7780-9612CCAE2A85}"/>
              </a:ext>
            </a:extLst>
          </p:cNvPr>
          <p:cNvSpPr txBox="1"/>
          <p:nvPr/>
        </p:nvSpPr>
        <p:spPr>
          <a:xfrm>
            <a:off x="6634996" y="2458449"/>
            <a:ext cx="513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✅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40A7EE2-6C60-61AD-DBE1-783E2A05ACCB}"/>
              </a:ext>
            </a:extLst>
          </p:cNvPr>
          <p:cNvSpPr txBox="1"/>
          <p:nvPr/>
        </p:nvSpPr>
        <p:spPr>
          <a:xfrm>
            <a:off x="7937049" y="3164422"/>
            <a:ext cx="51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">
                <a:extLst>
                  <a:ext uri="{FF2B5EF4-FFF2-40B4-BE49-F238E27FC236}">
                    <a16:creationId xmlns:a16="http://schemas.microsoft.com/office/drawing/2014/main" id="{FA7F4658-C552-FEF0-C568-7943881B8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6494" y="2379079"/>
                <a:ext cx="2247052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b="1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Weighted Error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=0.17∗1=0.17</m:t>
                      </m:r>
                    </m:oMath>
                  </m:oMathPara>
                </a14:m>
                <a:endParaRPr lang="en-US" altLang="zh-CN" sz="1600" b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Rectangle 2">
                <a:extLst>
                  <a:ext uri="{FF2B5EF4-FFF2-40B4-BE49-F238E27FC236}">
                    <a16:creationId xmlns:a16="http://schemas.microsoft.com/office/drawing/2014/main" id="{FA7F4658-C552-FEF0-C568-7943881B8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6494" y="2379079"/>
                <a:ext cx="2247052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">
                <a:extLst>
                  <a:ext uri="{FF2B5EF4-FFF2-40B4-BE49-F238E27FC236}">
                    <a16:creationId xmlns:a16="http://schemas.microsoft.com/office/drawing/2014/main" id="{91E9A90E-55F8-EF20-0552-297768169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6494" y="3484172"/>
                <a:ext cx="2247052" cy="12160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b="1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Learner Weight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≈0.80</m:t>
                      </m:r>
                    </m:oMath>
                  </m:oMathPara>
                </a14:m>
                <a:endParaRPr lang="en-US" altLang="zh-CN" sz="1600" b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Rectangle 2">
                <a:extLst>
                  <a:ext uri="{FF2B5EF4-FFF2-40B4-BE49-F238E27FC236}">
                    <a16:creationId xmlns:a16="http://schemas.microsoft.com/office/drawing/2014/main" id="{91E9A90E-55F8-EF20-0552-297768169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6494" y="3484172"/>
                <a:ext cx="2247052" cy="12160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">
                <a:extLst>
                  <a:ext uri="{FF2B5EF4-FFF2-40B4-BE49-F238E27FC236}">
                    <a16:creationId xmlns:a16="http://schemas.microsoft.com/office/drawing/2014/main" id="{D8471A1B-BAC4-E9F6-2544-3B9CE1E5E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6494" y="4974307"/>
                <a:ext cx="2247052" cy="15240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b="1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Update Factor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✅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1600" b="0" dirty="0"/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❌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zh-CN" alt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16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(0.45, 0.45, 0.45, 2.24)</a:t>
                </a:r>
              </a:p>
            </p:txBody>
          </p:sp>
        </mc:Choice>
        <mc:Fallback xmlns="">
          <p:sp>
            <p:nvSpPr>
              <p:cNvPr id="27" name="Rectangle 2">
                <a:extLst>
                  <a:ext uri="{FF2B5EF4-FFF2-40B4-BE49-F238E27FC236}">
                    <a16:creationId xmlns:a16="http://schemas.microsoft.com/office/drawing/2014/main" id="{D8471A1B-BAC4-E9F6-2544-3B9CE1E5E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6494" y="4974307"/>
                <a:ext cx="2247052" cy="1524007"/>
              </a:xfrm>
              <a:prstGeom prst="rect">
                <a:avLst/>
              </a:prstGeom>
              <a:blipFill>
                <a:blip r:embed="rId6"/>
                <a:stretch>
                  <a:fillRect l="-1084" r="-1084" b="-48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32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8BA3D-83A8-691F-F9F4-B13C4BC33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97BBE16-B8CF-D84D-6010-1B3C29AC0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72" y="2001697"/>
            <a:ext cx="7680000" cy="4320000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59A10A28-6275-F9EE-EFCC-4AA6D077A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59" y="247371"/>
            <a:ext cx="1132402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STEP2: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Repeat until convergence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F38EB9-A204-F44A-0F38-B345C31F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54" y="2401906"/>
            <a:ext cx="2247052" cy="152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Sample Weights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(0.10, 0.10, 0.30, 0.50)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↓ </a:t>
            </a:r>
            <a:r>
              <a:rPr lang="en-US" altLang="zh-CN" sz="1600" dirty="0" err="1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mul</a:t>
            </a:r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 &amp; norm</a:t>
            </a:r>
            <a:endParaRPr lang="en-US" altLang="zh-CN" sz="1600" b="1" dirty="0"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(0.06, 0.50, 0.17, 0.28)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68EEC7-614D-51C2-DD63-B1B9AA673696}"/>
              </a:ext>
            </a:extLst>
          </p:cNvPr>
          <p:cNvSpPr txBox="1"/>
          <p:nvPr/>
        </p:nvSpPr>
        <p:spPr>
          <a:xfrm>
            <a:off x="4015591" y="4378271"/>
            <a:ext cx="51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✅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2034E9-B35F-B2F0-2A73-2EAD351F78C7}"/>
              </a:ext>
            </a:extLst>
          </p:cNvPr>
          <p:cNvSpPr txBox="1"/>
          <p:nvPr/>
        </p:nvSpPr>
        <p:spPr>
          <a:xfrm>
            <a:off x="5302758" y="5101546"/>
            <a:ext cx="51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❌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7C323FE-A02F-CE28-FC97-78C47BA3BDC1}"/>
              </a:ext>
            </a:extLst>
          </p:cNvPr>
          <p:cNvSpPr txBox="1"/>
          <p:nvPr/>
        </p:nvSpPr>
        <p:spPr>
          <a:xfrm>
            <a:off x="6634996" y="2458449"/>
            <a:ext cx="513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✅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A9010D4-5AE2-F1AF-2F70-5BEB4A7547EF}"/>
              </a:ext>
            </a:extLst>
          </p:cNvPr>
          <p:cNvSpPr txBox="1"/>
          <p:nvPr/>
        </p:nvSpPr>
        <p:spPr>
          <a:xfrm>
            <a:off x="7937049" y="3164422"/>
            <a:ext cx="513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✅</a:t>
            </a:r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">
                <a:extLst>
                  <a:ext uri="{FF2B5EF4-FFF2-40B4-BE49-F238E27FC236}">
                    <a16:creationId xmlns:a16="http://schemas.microsoft.com/office/drawing/2014/main" id="{C990CBB4-DB9D-58F4-D04E-7D34E4895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6494" y="2379079"/>
                <a:ext cx="2247052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b="1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Weighted Error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=0.10∗1=0.10</m:t>
                      </m:r>
                    </m:oMath>
                  </m:oMathPara>
                </a14:m>
                <a:endParaRPr lang="en-US" altLang="zh-CN" sz="1600" b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Rectangle 2">
                <a:extLst>
                  <a:ext uri="{FF2B5EF4-FFF2-40B4-BE49-F238E27FC236}">
                    <a16:creationId xmlns:a16="http://schemas.microsoft.com/office/drawing/2014/main" id="{C990CBB4-DB9D-58F4-D04E-7D34E48957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6494" y="2379079"/>
                <a:ext cx="224705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">
                <a:extLst>
                  <a:ext uri="{FF2B5EF4-FFF2-40B4-BE49-F238E27FC236}">
                    <a16:creationId xmlns:a16="http://schemas.microsoft.com/office/drawing/2014/main" id="{B06BD670-C3CE-2704-B402-AD964B185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6494" y="3483210"/>
                <a:ext cx="2247052" cy="12179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b="1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Learner Weight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≈1.10</m:t>
                      </m:r>
                    </m:oMath>
                  </m:oMathPara>
                </a14:m>
                <a:endParaRPr lang="en-US" altLang="zh-CN" sz="1600" b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Rectangle 2">
                <a:extLst>
                  <a:ext uri="{FF2B5EF4-FFF2-40B4-BE49-F238E27FC236}">
                    <a16:creationId xmlns:a16="http://schemas.microsoft.com/office/drawing/2014/main" id="{B06BD670-C3CE-2704-B402-AD964B185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6494" y="3483210"/>
                <a:ext cx="2247052" cy="1217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">
                <a:extLst>
                  <a:ext uri="{FF2B5EF4-FFF2-40B4-BE49-F238E27FC236}">
                    <a16:creationId xmlns:a16="http://schemas.microsoft.com/office/drawing/2014/main" id="{F44EE34F-E635-8CB2-340D-2B58D52FD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6494" y="4974307"/>
                <a:ext cx="2247052" cy="15240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b="1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Update Factor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✅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1600" b="0" dirty="0"/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❌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zh-CN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16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(0.33, 3.00, 0.33, 0.33)</a:t>
                </a:r>
              </a:p>
            </p:txBody>
          </p:sp>
        </mc:Choice>
        <mc:Fallback xmlns="">
          <p:sp>
            <p:nvSpPr>
              <p:cNvPr id="27" name="Rectangle 2">
                <a:extLst>
                  <a:ext uri="{FF2B5EF4-FFF2-40B4-BE49-F238E27FC236}">
                    <a16:creationId xmlns:a16="http://schemas.microsoft.com/office/drawing/2014/main" id="{F44EE34F-E635-8CB2-340D-2B58D52FD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6494" y="4974307"/>
                <a:ext cx="2247052" cy="1524007"/>
              </a:xfrm>
              <a:prstGeom prst="rect">
                <a:avLst/>
              </a:prstGeom>
              <a:blipFill>
                <a:blip r:embed="rId5"/>
                <a:stretch>
                  <a:fillRect l="-1084" r="-1084" b="-48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E1B7D63-AA34-7889-3E27-9FC7AA300B4E}"/>
                  </a:ext>
                </a:extLst>
              </p:cNvPr>
              <p:cNvSpPr txBox="1"/>
              <p:nvPr/>
            </p:nvSpPr>
            <p:spPr>
              <a:xfrm>
                <a:off x="7438744" y="1817031"/>
                <a:ext cx="15098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→ 1</a:t>
                </a:r>
                <a:endPara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E1B7D63-AA34-7889-3E27-9FC7AA300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744" y="1817031"/>
                <a:ext cx="150982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2">
            <a:extLst>
              <a:ext uri="{FF2B5EF4-FFF2-40B4-BE49-F238E27FC236}">
                <a16:creationId xmlns:a16="http://schemas.microsoft.com/office/drawing/2014/main" id="{B3452179-BE54-048A-BF67-9F1668FB1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792" y="3863100"/>
            <a:ext cx="133444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0.10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0.06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85FC010-B263-59B2-FE51-90B2E2873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336" y="4562937"/>
            <a:ext cx="129691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0.10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0.50</a:t>
            </a: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3C415A9B-D60B-1F2E-8E47-539BF9DE1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146" y="2935503"/>
            <a:ext cx="129691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0.30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28" name="Rectangle 2">
            <a:extLst>
              <a:ext uri="{FF2B5EF4-FFF2-40B4-BE49-F238E27FC236}">
                <a16:creationId xmlns:a16="http://schemas.microsoft.com/office/drawing/2014/main" id="{FB0CE633-820D-BC26-B333-5680F218B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6434" y="3653866"/>
            <a:ext cx="1334443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0.50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0.28</a:t>
            </a:r>
          </a:p>
        </p:txBody>
      </p:sp>
    </p:spTree>
    <p:extLst>
      <p:ext uri="{BB962C8B-B14F-4D97-AF65-F5344CB8AC3E}">
        <p14:creationId xmlns:p14="http://schemas.microsoft.com/office/powerpoint/2010/main" val="19644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18E97-00EB-CA98-AD86-19A191829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8C4F62-EADA-A7CD-860D-81468A438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72" y="2425593"/>
            <a:ext cx="7680000" cy="43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id="{0C1D231F-9A89-CCB2-B93C-B316B0760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559" y="240157"/>
                <a:ext cx="11324027" cy="17687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5400" cap="all" dirty="0">
                    <a:latin typeface="Arial" panose="020B0604020202020204" pitchFamily="34" charset="0"/>
                    <a:cs typeface="Arial" panose="020B0604020202020204" pitchFamily="34" charset="0"/>
                  </a:rPr>
                  <a:t>STEP3: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54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altLang="zh-CN" sz="54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altLang="zh-CN" sz="54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540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altLang="zh-CN" sz="5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zh-CN" altLang="en-US" sz="5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5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5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5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5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CN" sz="5400" cap="al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id="{0C1D231F-9A89-CCB2-B93C-B316B0760D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559" y="240157"/>
                <a:ext cx="11324027" cy="1768754"/>
              </a:xfrm>
              <a:prstGeom prst="rect">
                <a:avLst/>
              </a:prstGeom>
              <a:blipFill>
                <a:blip r:embed="rId3"/>
                <a:stretch>
                  <a:fillRect l="-215" t="-8935" b="-206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E15DB9B-B190-4806-70CD-66391C4AE213}"/>
                  </a:ext>
                </a:extLst>
              </p:cNvPr>
              <p:cNvSpPr txBox="1"/>
              <p:nvPr/>
            </p:nvSpPr>
            <p:spPr>
              <a:xfrm>
                <a:off x="7475858" y="2240927"/>
                <a:ext cx="15098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→ -1</a:t>
                </a:r>
                <a:endPara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E15DB9B-B190-4806-70CD-66391C4A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58" y="2240927"/>
                <a:ext cx="1509823" cy="369332"/>
              </a:xfrm>
              <a:prstGeom prst="rect">
                <a:avLst/>
              </a:prstGeom>
              <a:blipFill>
                <a:blip r:embed="rId4"/>
                <a:stretch>
                  <a:fillRect l="-1613" t="-10000" r="-161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F451E2C-90D8-7EA1-1D63-65DEAE71EEE0}"/>
                  </a:ext>
                </a:extLst>
              </p:cNvPr>
              <p:cNvSpPr txBox="1"/>
              <p:nvPr/>
            </p:nvSpPr>
            <p:spPr>
              <a:xfrm>
                <a:off x="4854641" y="2240927"/>
                <a:ext cx="15098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→ -1</a:t>
                </a:r>
                <a:endPara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F451E2C-90D8-7EA1-1D63-65DEAE71E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641" y="2240927"/>
                <a:ext cx="1509823" cy="369332"/>
              </a:xfrm>
              <a:prstGeom prst="rect">
                <a:avLst/>
              </a:prstGeom>
              <a:blipFill>
                <a:blip r:embed="rId5"/>
                <a:stretch>
                  <a:fillRect l="-1613" t="-10000" r="-121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DA3637E-FA70-DC86-22E0-259D45D5FA4C}"/>
                  </a:ext>
                </a:extLst>
              </p:cNvPr>
              <p:cNvSpPr txBox="1"/>
              <p:nvPr/>
            </p:nvSpPr>
            <p:spPr>
              <a:xfrm>
                <a:off x="9511787" y="3999240"/>
                <a:ext cx="38625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 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↓ -1</a:t>
                </a:r>
                <a:endPara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DA3637E-FA70-DC86-22E0-259D45D5F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787" y="3999240"/>
                <a:ext cx="386251" cy="1477328"/>
              </a:xfrm>
              <a:prstGeom prst="rect">
                <a:avLst/>
              </a:prstGeom>
              <a:blipFill>
                <a:blip r:embed="rId6"/>
                <a:stretch>
                  <a:fillRect l="-17188" t="-2066" r="-12500" b="-57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84E5B40-047A-0BAC-69AA-9D8D60D9F85D}"/>
                  </a:ext>
                </a:extLst>
              </p:cNvPr>
              <p:cNvSpPr txBox="1"/>
              <p:nvPr/>
            </p:nvSpPr>
            <p:spPr>
              <a:xfrm>
                <a:off x="9822960" y="4553238"/>
                <a:ext cx="12459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.80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84E5B40-047A-0BAC-69AA-9D8D60D9F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960" y="4553238"/>
                <a:ext cx="12459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4FEC51-2041-20CE-A6EB-CDEEF055A2BC}"/>
                  </a:ext>
                </a:extLst>
              </p:cNvPr>
              <p:cNvSpPr txBox="1"/>
              <p:nvPr/>
            </p:nvSpPr>
            <p:spPr>
              <a:xfrm>
                <a:off x="4959328" y="1949043"/>
                <a:ext cx="13004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=0.55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74FEC51-2041-20CE-A6EB-CDEEF055A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328" y="1949043"/>
                <a:ext cx="13004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5FAAFA3-1E7F-890E-D994-22E3E3EB8C5F}"/>
                  </a:ext>
                </a:extLst>
              </p:cNvPr>
              <p:cNvSpPr txBox="1"/>
              <p:nvPr/>
            </p:nvSpPr>
            <p:spPr>
              <a:xfrm>
                <a:off x="7580545" y="1949043"/>
                <a:ext cx="13004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=1.10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5FAAFA3-1E7F-890E-D994-22E3E3EB8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545" y="1949043"/>
                <a:ext cx="13004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06D79FB-17BB-7394-F296-1C48000E2064}"/>
                  </a:ext>
                </a:extLst>
              </p:cNvPr>
              <p:cNvSpPr txBox="1"/>
              <p:nvPr/>
            </p:nvSpPr>
            <p:spPr>
              <a:xfrm>
                <a:off x="8407483" y="2616572"/>
                <a:ext cx="348108" cy="451406"/>
              </a:xfrm>
              <a:prstGeom prst="rect">
                <a:avLst/>
              </a:prstGeom>
              <a:solidFill>
                <a:srgbClr val="979797"/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4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ts val="1400"/>
                  </a:lnSpc>
                </a:pPr>
                <a:r>
                  <a:rPr lang="en-US" altLang="zh-CN" sz="1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06D79FB-17BB-7394-F296-1C48000E2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483" y="2616572"/>
                <a:ext cx="348108" cy="451406"/>
              </a:xfrm>
              <a:prstGeom prst="rect">
                <a:avLst/>
              </a:prstGeom>
              <a:blipFill>
                <a:blip r:embed="rId10"/>
                <a:stretch>
                  <a:fillRect l="-14035" b="-14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F8BB3AE-A209-3902-E3F3-49941F0EB35C}"/>
                  </a:ext>
                </a:extLst>
              </p:cNvPr>
              <p:cNvSpPr txBox="1"/>
              <p:nvPr/>
            </p:nvSpPr>
            <p:spPr>
              <a:xfrm>
                <a:off x="3154521" y="2869848"/>
                <a:ext cx="220470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0.55+1.10</m:t>
                      </m:r>
                      <m:r>
                        <a:rPr lang="en-US" altLang="zh-CN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+0.80</m:t>
                      </m:r>
                    </m:oMath>
                  </m:oMathPara>
                </a14:m>
                <a:endParaRPr lang="en-US" altLang="zh-CN" sz="1800" b="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=2.45&gt;0</m:t>
                      </m:r>
                    </m:oMath>
                  </m:oMathPara>
                </a14:m>
                <a:endParaRPr lang="zh-CN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F8BB3AE-A209-3902-E3F3-49941F0EB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521" y="2869848"/>
                <a:ext cx="2204709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48F49660-08BB-F3EA-488C-A0B5E91E322F}"/>
              </a:ext>
            </a:extLst>
          </p:cNvPr>
          <p:cNvSpPr txBox="1"/>
          <p:nvPr/>
        </p:nvSpPr>
        <p:spPr>
          <a:xfrm>
            <a:off x="3981618" y="3516179"/>
            <a:ext cx="550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0ACFDF1-EBBD-F78A-6047-1E542B6E75F2}"/>
              </a:ext>
            </a:extLst>
          </p:cNvPr>
          <p:cNvSpPr txBox="1"/>
          <p:nvPr/>
        </p:nvSpPr>
        <p:spPr>
          <a:xfrm>
            <a:off x="6608100" y="3516754"/>
            <a:ext cx="550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25C70FE-FCCD-265D-6407-D2C30C2BA6CF}"/>
              </a:ext>
            </a:extLst>
          </p:cNvPr>
          <p:cNvSpPr txBox="1"/>
          <p:nvPr/>
        </p:nvSpPr>
        <p:spPr>
          <a:xfrm>
            <a:off x="8455628" y="3516179"/>
            <a:ext cx="8023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13A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zh-CN" altLang="en-US" sz="4000" b="1" dirty="0">
              <a:solidFill>
                <a:srgbClr val="413A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F71B415-8419-D67F-C018-1C29E15799DB}"/>
              </a:ext>
            </a:extLst>
          </p:cNvPr>
          <p:cNvSpPr txBox="1"/>
          <p:nvPr/>
        </p:nvSpPr>
        <p:spPr>
          <a:xfrm>
            <a:off x="3855709" y="5055893"/>
            <a:ext cx="8023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40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3F1592B-3F42-4757-84E2-E73B8FE7F04B}"/>
              </a:ext>
            </a:extLst>
          </p:cNvPr>
          <p:cNvSpPr txBox="1"/>
          <p:nvPr/>
        </p:nvSpPr>
        <p:spPr>
          <a:xfrm>
            <a:off x="6482191" y="5055893"/>
            <a:ext cx="8023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13A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zh-CN" altLang="en-US" sz="4000" b="1" dirty="0">
              <a:solidFill>
                <a:srgbClr val="413A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4E0E5D1-9046-011A-4282-019CB42D7EC3}"/>
              </a:ext>
            </a:extLst>
          </p:cNvPr>
          <p:cNvSpPr txBox="1"/>
          <p:nvPr/>
        </p:nvSpPr>
        <p:spPr>
          <a:xfrm>
            <a:off x="8455628" y="5055893"/>
            <a:ext cx="8023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413A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zh-CN" altLang="en-US" sz="4000" b="1" dirty="0">
              <a:solidFill>
                <a:srgbClr val="413A8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1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4DAE2-EA34-5C6F-C069-0458AB71C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AB5F28-D0B0-A985-526F-76CDF1DCF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0" y="188354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QUIZ 02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909F160-7DFF-E31E-B459-436F9BC3B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19" y="958692"/>
            <a:ext cx="11620751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1) When preprocessing data using principal component analysis with eigenvalues, which of the following statements is false?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The eigenvalue from the first component is the largest.</a:t>
            </a:r>
          </a:p>
          <a:p>
            <a:pPr marL="457200" indent="-457200">
              <a:lnSpc>
                <a:spcPts val="4000"/>
              </a:lnSpc>
              <a:buFontTx/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The first two components explain about half of the dataset variance.</a:t>
            </a:r>
          </a:p>
          <a:p>
            <a:pPr marL="457200" indent="-457200">
              <a:lnSpc>
                <a:spcPts val="4000"/>
              </a:lnSpc>
              <a:buFontTx/>
              <a:buAutoNum type="alphaLcParenBoth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The first components explain the most variance. They should be dropped.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The last components explain the least variance. They should be dropped.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BFF5D3F-7E88-4E3E-2EE8-4E2E1E6F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90263"/>
              </p:ext>
            </p:extLst>
          </p:nvPr>
        </p:nvGraphicFramePr>
        <p:xfrm>
          <a:off x="9034998" y="279179"/>
          <a:ext cx="26267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99">
                  <a:extLst>
                    <a:ext uri="{9D8B030D-6E8A-4147-A177-3AD203B41FA5}">
                      <a16:colId xmlns:a16="http://schemas.microsoft.com/office/drawing/2014/main" val="4022499809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221088532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4021448196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3887016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3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4980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B3B4FF6A-32DE-D69F-C156-E9B8604D5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148" y="4056514"/>
            <a:ext cx="4583691" cy="261313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476B1E0-749D-3B8C-A0A2-1ED9D4D72B5D}"/>
              </a:ext>
            </a:extLst>
          </p:cNvPr>
          <p:cNvSpPr txBox="1"/>
          <p:nvPr/>
        </p:nvSpPr>
        <p:spPr>
          <a:xfrm>
            <a:off x="8548527" y="5104582"/>
            <a:ext cx="2981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Accumulative values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13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46252-4821-E859-3B74-1B98AA80A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1A09772F-FDD2-5C7A-2A56-27AFE16A6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23" y="1420357"/>
            <a:ext cx="11620751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) Which is true about soft clustering?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Soft clustering is used in K-Means. 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Soft clustering is used in K Nearest Neighbors. 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Soft clustering is used when making final cluster assignments after training, but not during training.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Soft clustering allows a point’s likelihood to be explained by multiple clusters.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3D0C9D-D2E9-F330-AFC9-79C91D1D4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4" y="497027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QUIZ 02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AFFCB88-2C05-76AE-C8D0-9545E9AED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15676"/>
              </p:ext>
            </p:extLst>
          </p:nvPr>
        </p:nvGraphicFramePr>
        <p:xfrm>
          <a:off x="9034998" y="587852"/>
          <a:ext cx="26267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99">
                  <a:extLst>
                    <a:ext uri="{9D8B030D-6E8A-4147-A177-3AD203B41FA5}">
                      <a16:colId xmlns:a16="http://schemas.microsoft.com/office/drawing/2014/main" val="4022499809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221088532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4021448196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3887016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3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498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2036FA1-ED1E-ED5A-E820-593F916A3B11}"/>
              </a:ext>
            </a:extLst>
          </p:cNvPr>
          <p:cNvSpPr txBox="1"/>
          <p:nvPr/>
        </p:nvSpPr>
        <p:spPr>
          <a:xfrm>
            <a:off x="8366858" y="5330805"/>
            <a:ext cx="22062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K-Means: hard</a:t>
            </a:r>
          </a:p>
          <a:p>
            <a:r>
              <a:rPr lang="en-US" altLang="zh-CN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GMM: soft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BD330A-FB69-571B-091A-0A5C3C47B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444" y="4534269"/>
            <a:ext cx="3359108" cy="22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24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7CB63-50D7-65D3-A59A-99472DF4F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C82B92-1A9E-1554-9BC0-D9E717123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4" y="497027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QUIZ 02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96FE505-D5BC-B0C2-64BC-1AB71DCE4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23" y="1676838"/>
            <a:ext cx="11620751" cy="2598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3) Which of the following is a supervised technique? 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Guassian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Mixture Models 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Hierarchical Agglomerative Clustering 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Principal Component Analysis</a:t>
            </a:r>
            <a:endParaRPr lang="en-US" altLang="zh-CN" sz="2400" dirty="0"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94FE324-A1D2-D5E0-F5C7-5C7D04F58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167477"/>
              </p:ext>
            </p:extLst>
          </p:nvPr>
        </p:nvGraphicFramePr>
        <p:xfrm>
          <a:off x="9034998" y="587852"/>
          <a:ext cx="26267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99">
                  <a:extLst>
                    <a:ext uri="{9D8B030D-6E8A-4147-A177-3AD203B41FA5}">
                      <a16:colId xmlns:a16="http://schemas.microsoft.com/office/drawing/2014/main" val="4022499809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221088532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4021448196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3887016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3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498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E2020E5-8088-7637-7998-629305F8F697}"/>
              </a:ext>
            </a:extLst>
          </p:cNvPr>
          <p:cNvSpPr txBox="1"/>
          <p:nvPr/>
        </p:nvSpPr>
        <p:spPr>
          <a:xfrm>
            <a:off x="4406476" y="5476140"/>
            <a:ext cx="5567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All </a:t>
            </a:r>
            <a:r>
              <a:rPr lang="en-US" altLang="zh-CN" dirty="0" err="1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clusterings</a:t>
            </a:r>
            <a:r>
              <a:rPr lang="en-US" altLang="zh-CN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 are un-supervised.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023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E58B7-3613-136C-88FA-1E51400C7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F7DDFA-91C3-9D21-B63C-4736D894B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4" y="497027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QUIZ 02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981F756-3358-677A-21BE-BD72295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23" y="1676837"/>
            <a:ext cx="11620751" cy="2598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4) Which statement about the K-Means algorithm is true? 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K-Means deals well with overlapping clusters of different classes. 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K-Means can be improved by choosing initial cluster centers that are far apart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K-Means is guaranteed to converge on the best cluster split. 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K-Means works well when clusters are not spherical.</a:t>
            </a:r>
            <a:endParaRPr lang="en-US" altLang="zh-CN" sz="2400" dirty="0"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B26651-5AE1-7024-0BA4-3953B3406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207972"/>
              </p:ext>
            </p:extLst>
          </p:nvPr>
        </p:nvGraphicFramePr>
        <p:xfrm>
          <a:off x="9034998" y="587852"/>
          <a:ext cx="26267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99">
                  <a:extLst>
                    <a:ext uri="{9D8B030D-6E8A-4147-A177-3AD203B41FA5}">
                      <a16:colId xmlns:a16="http://schemas.microsoft.com/office/drawing/2014/main" val="4022499809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221088532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4021448196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3887016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3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400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06D4F-DDD1-79F7-1A48-80F4ABB97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F5534B-A459-4887-40E0-5E0FE27C4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4" y="497027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QUIZ 02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2DE8D12-A31A-F6AE-0C96-017E1C770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23" y="1329532"/>
            <a:ext cx="11620751" cy="465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5) Which of the following statements about decision boundaries is false? 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Decision boundaries in decision trees are noisy because small changes in the dataset can lead to large changes in pivot choices. 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 regression creates a complicated decision boundary that is known to easily overfit to the individual data samples. 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decision boundaries in a Gaussian Mixture Model cluster assignment consider the cluster variance.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With most techniques, poor decision boundaries can be improved with additional data, especially if it is near the decision boundary</a:t>
            </a:r>
            <a:endParaRPr lang="en-US" altLang="zh-CN" sz="2400" dirty="0"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CAEE000-267F-57ED-6BC8-7E69E49BB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87661"/>
              </p:ext>
            </p:extLst>
          </p:nvPr>
        </p:nvGraphicFramePr>
        <p:xfrm>
          <a:off x="9034998" y="587852"/>
          <a:ext cx="26267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99">
                  <a:extLst>
                    <a:ext uri="{9D8B030D-6E8A-4147-A177-3AD203B41FA5}">
                      <a16:colId xmlns:a16="http://schemas.microsoft.com/office/drawing/2014/main" val="4022499809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221088532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4021448196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3887016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3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758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E2234FD5-8644-AFED-69D4-D495670AA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4" y="497027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QUIZ 02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2670E6-E965-FB85-893A-016A6713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516"/>
            <a:ext cx="12192000" cy="366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5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95FE5-074F-4710-5973-6E65D9C36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D3587F5-7778-4568-3279-747BC7878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5" y="253837"/>
            <a:ext cx="12046569" cy="6350326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F20F7C63-337A-5E11-DADC-49C1040D970A}"/>
              </a:ext>
            </a:extLst>
          </p:cNvPr>
          <p:cNvSpPr/>
          <p:nvPr/>
        </p:nvSpPr>
        <p:spPr>
          <a:xfrm>
            <a:off x="8011598" y="4432720"/>
            <a:ext cx="139279" cy="1392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4D9E3BD-AEAE-8FEC-835E-913C97E68A8C}"/>
              </a:ext>
            </a:extLst>
          </p:cNvPr>
          <p:cNvSpPr/>
          <p:nvPr/>
        </p:nvSpPr>
        <p:spPr>
          <a:xfrm>
            <a:off x="8011598" y="4028001"/>
            <a:ext cx="139279" cy="13927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456A952-CFB9-F13A-512A-DD6977339131}"/>
              </a:ext>
            </a:extLst>
          </p:cNvPr>
          <p:cNvSpPr/>
          <p:nvPr/>
        </p:nvSpPr>
        <p:spPr>
          <a:xfrm>
            <a:off x="8406223" y="4432719"/>
            <a:ext cx="139279" cy="1392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1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85EE3-5D54-AFA8-A129-83936F10F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FDEE2B-03B6-919E-C949-0A35F9D38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27" y="1915286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TODAY’S CONTENT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AB7A37-0F49-4009-FBB7-94EDB1BDE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303" y="3429000"/>
            <a:ext cx="2213357" cy="107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AdaBoost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Quiz 02</a:t>
            </a:r>
          </a:p>
        </p:txBody>
      </p:sp>
    </p:spTree>
    <p:extLst>
      <p:ext uri="{BB962C8B-B14F-4D97-AF65-F5344CB8AC3E}">
        <p14:creationId xmlns:p14="http://schemas.microsoft.com/office/powerpoint/2010/main" val="1581673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F794B-4934-CAE7-F3E5-0704F1905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0FBC829-D537-9919-871F-78B34651F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5" y="253837"/>
            <a:ext cx="12046569" cy="635032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22411496-42E8-1A1E-C31D-7CAEC058AF65}"/>
              </a:ext>
            </a:extLst>
          </p:cNvPr>
          <p:cNvSpPr/>
          <p:nvPr/>
        </p:nvSpPr>
        <p:spPr>
          <a:xfrm>
            <a:off x="8011598" y="4432720"/>
            <a:ext cx="139279" cy="1392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4CECDD-76A4-5B61-16D0-53A2374C5D6A}"/>
              </a:ext>
            </a:extLst>
          </p:cNvPr>
          <p:cNvSpPr/>
          <p:nvPr/>
        </p:nvSpPr>
        <p:spPr>
          <a:xfrm>
            <a:off x="8011598" y="4028001"/>
            <a:ext cx="139279" cy="13927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E6418AE-B12B-0F80-8D36-E9BC6747EF8F}"/>
              </a:ext>
            </a:extLst>
          </p:cNvPr>
          <p:cNvSpPr/>
          <p:nvPr/>
        </p:nvSpPr>
        <p:spPr>
          <a:xfrm>
            <a:off x="8406223" y="4432719"/>
            <a:ext cx="139279" cy="1392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BC6482E-1931-F45D-60AE-921D086EB2FD}"/>
              </a:ext>
            </a:extLst>
          </p:cNvPr>
          <p:cNvSpPr/>
          <p:nvPr/>
        </p:nvSpPr>
        <p:spPr>
          <a:xfrm>
            <a:off x="8011598" y="2071280"/>
            <a:ext cx="139279" cy="13927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AE93B34-65E6-DA6E-A0F7-ECC97C7319BA}"/>
              </a:ext>
            </a:extLst>
          </p:cNvPr>
          <p:cNvSpPr/>
          <p:nvPr/>
        </p:nvSpPr>
        <p:spPr>
          <a:xfrm>
            <a:off x="8011598" y="1666561"/>
            <a:ext cx="139279" cy="13927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96CDD19-24AB-7D1B-4390-AD9241A30942}"/>
              </a:ext>
            </a:extLst>
          </p:cNvPr>
          <p:cNvSpPr/>
          <p:nvPr/>
        </p:nvSpPr>
        <p:spPr>
          <a:xfrm>
            <a:off x="8011598" y="1261842"/>
            <a:ext cx="139279" cy="13927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C7215CB-141C-C311-CBB1-DD1284089BDF}"/>
              </a:ext>
            </a:extLst>
          </p:cNvPr>
          <p:cNvSpPr/>
          <p:nvPr/>
        </p:nvSpPr>
        <p:spPr>
          <a:xfrm>
            <a:off x="10363201" y="4432718"/>
            <a:ext cx="139279" cy="1392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65D8BFA-89AC-0F3D-23A2-AAF58E5080CE}"/>
              </a:ext>
            </a:extLst>
          </p:cNvPr>
          <p:cNvSpPr/>
          <p:nvPr/>
        </p:nvSpPr>
        <p:spPr>
          <a:xfrm>
            <a:off x="10757826" y="4432717"/>
            <a:ext cx="139279" cy="1392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055ABBE-6619-3699-9EE7-76D40AF63DFD}"/>
              </a:ext>
            </a:extLst>
          </p:cNvPr>
          <p:cNvSpPr/>
          <p:nvPr/>
        </p:nvSpPr>
        <p:spPr>
          <a:xfrm>
            <a:off x="11152451" y="4432716"/>
            <a:ext cx="139279" cy="1392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EC1AE9A-7BDF-28BC-1264-DA38496F60A3}"/>
              </a:ext>
            </a:extLst>
          </p:cNvPr>
          <p:cNvSpPr txBox="1"/>
          <p:nvPr/>
        </p:nvSpPr>
        <p:spPr>
          <a:xfrm>
            <a:off x="1336275" y="780863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(1,1)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C4C444-D9FA-524E-B7E5-AC9B26A3CA50}"/>
              </a:ext>
            </a:extLst>
          </p:cNvPr>
          <p:cNvSpPr txBox="1"/>
          <p:nvPr/>
        </p:nvSpPr>
        <p:spPr>
          <a:xfrm>
            <a:off x="1336275" y="1551534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(1,2) (1,7) (1,8) (1,9)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6A2E13-FD02-BCCA-9D8A-6F310050270B}"/>
              </a:ext>
            </a:extLst>
          </p:cNvPr>
          <p:cNvSpPr txBox="1"/>
          <p:nvPr/>
        </p:nvSpPr>
        <p:spPr>
          <a:xfrm>
            <a:off x="1336275" y="2388220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(2,1) (7,1) (8,1) (9,1)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759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990DB-7DDA-02B4-33D9-2846FE6C8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D3DA1F6-3320-16B3-F2C8-81A1D6102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5" y="253837"/>
            <a:ext cx="12046569" cy="6350326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E09F72EC-0B52-7CEC-90F2-F4F0F4F4FAD9}"/>
              </a:ext>
            </a:extLst>
          </p:cNvPr>
          <p:cNvSpPr/>
          <p:nvPr/>
        </p:nvSpPr>
        <p:spPr>
          <a:xfrm>
            <a:off x="7965560" y="4379950"/>
            <a:ext cx="229359" cy="22935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3F5787F-F8B0-8975-6D4D-CA620F469877}"/>
              </a:ext>
            </a:extLst>
          </p:cNvPr>
          <p:cNvSpPr/>
          <p:nvPr/>
        </p:nvSpPr>
        <p:spPr>
          <a:xfrm>
            <a:off x="8011598" y="4028001"/>
            <a:ext cx="139279" cy="13927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6F4D385-A6E5-5A7F-4F11-4D62C2081570}"/>
              </a:ext>
            </a:extLst>
          </p:cNvPr>
          <p:cNvSpPr/>
          <p:nvPr/>
        </p:nvSpPr>
        <p:spPr>
          <a:xfrm>
            <a:off x="8406223" y="4432719"/>
            <a:ext cx="139279" cy="1392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A59C24C-BE90-5E1F-314A-111891580443}"/>
              </a:ext>
            </a:extLst>
          </p:cNvPr>
          <p:cNvSpPr/>
          <p:nvPr/>
        </p:nvSpPr>
        <p:spPr>
          <a:xfrm>
            <a:off x="7965560" y="2005799"/>
            <a:ext cx="229359" cy="22935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4DA78BB-F576-570E-2EFB-BA6F3B7FBBB6}"/>
              </a:ext>
            </a:extLst>
          </p:cNvPr>
          <p:cNvSpPr/>
          <p:nvPr/>
        </p:nvSpPr>
        <p:spPr>
          <a:xfrm>
            <a:off x="8011598" y="1261842"/>
            <a:ext cx="139279" cy="13927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FBB540C-EDD9-AF24-8B4F-59701F75870B}"/>
              </a:ext>
            </a:extLst>
          </p:cNvPr>
          <p:cNvSpPr/>
          <p:nvPr/>
        </p:nvSpPr>
        <p:spPr>
          <a:xfrm>
            <a:off x="10324897" y="4380991"/>
            <a:ext cx="230400" cy="230400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708C378-F4BC-F596-B383-B1801443D558}"/>
              </a:ext>
            </a:extLst>
          </p:cNvPr>
          <p:cNvSpPr/>
          <p:nvPr/>
        </p:nvSpPr>
        <p:spPr>
          <a:xfrm>
            <a:off x="11152451" y="4432716"/>
            <a:ext cx="139279" cy="1392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EA911B-465F-08CC-696C-3649A5716DB3}"/>
              </a:ext>
            </a:extLst>
          </p:cNvPr>
          <p:cNvSpPr txBox="1"/>
          <p:nvPr/>
        </p:nvSpPr>
        <p:spPr>
          <a:xfrm>
            <a:off x="1336275" y="780863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(1,1)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0D0409-B2C4-84BB-848A-DBBEA1230E3F}"/>
              </a:ext>
            </a:extLst>
          </p:cNvPr>
          <p:cNvSpPr txBox="1"/>
          <p:nvPr/>
        </p:nvSpPr>
        <p:spPr>
          <a:xfrm>
            <a:off x="1336275" y="1551534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(1,2) (1,7) (1,8) (1,9)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9C3E7E7-73C2-4F1D-2693-45BEC3EEA05B}"/>
              </a:ext>
            </a:extLst>
          </p:cNvPr>
          <p:cNvSpPr txBox="1"/>
          <p:nvPr/>
        </p:nvSpPr>
        <p:spPr>
          <a:xfrm>
            <a:off x="1336275" y="2388220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(2,1) (7,1) (8,1) (9,1)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5DC600C-5A1D-62D1-92B4-6C47B2AF88F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8080240" y="1401121"/>
            <a:ext cx="998" cy="604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893944A-48FE-DD53-1894-39021BD7EED1}"/>
              </a:ext>
            </a:extLst>
          </p:cNvPr>
          <p:cNvSpPr txBox="1"/>
          <p:nvPr/>
        </p:nvSpPr>
        <p:spPr>
          <a:xfrm>
            <a:off x="1336275" y="4311525"/>
            <a:ext cx="6094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(1,1)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C6D35BE-ED67-2C7D-44F9-392B1C8DEEF8}"/>
                  </a:ext>
                </a:extLst>
              </p:cNvPr>
              <p:cNvSpPr txBox="1"/>
              <p:nvPr/>
            </p:nvSpPr>
            <p:spPr>
              <a:xfrm>
                <a:off x="1336275" y="4864454"/>
                <a:ext cx="6094990" cy="516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+1+1+1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7+8</m:t>
                            </m:r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→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C6D35BE-ED67-2C7D-44F9-392B1C8DE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75" y="4864454"/>
                <a:ext cx="6094990" cy="516873"/>
              </a:xfrm>
              <a:prstGeom prst="rect">
                <a:avLst/>
              </a:prstGeom>
              <a:blipFill>
                <a:blip r:embed="rId3"/>
                <a:stretch>
                  <a:fillRect b="-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E691085-5B36-E689-EF51-8E8B8BD4D4F4}"/>
                  </a:ext>
                </a:extLst>
              </p:cNvPr>
              <p:cNvSpPr txBox="1"/>
              <p:nvPr/>
            </p:nvSpPr>
            <p:spPr>
              <a:xfrm>
                <a:off x="1336275" y="5734308"/>
                <a:ext cx="6094990" cy="516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2+7+8+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+1+1+1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→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E691085-5B36-E689-EF51-8E8B8BD4D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75" y="5734308"/>
                <a:ext cx="6094990" cy="516873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7AB1E48-4E84-5CDB-7AC9-A279B3016E2D}"/>
              </a:ext>
            </a:extLst>
          </p:cNvPr>
          <p:cNvCxnSpPr>
            <a:cxnSpLocks/>
            <a:stCxn id="3" idx="0"/>
            <a:endCxn id="6" idx="4"/>
          </p:cNvCxnSpPr>
          <p:nvPr/>
        </p:nvCxnSpPr>
        <p:spPr>
          <a:xfrm flipH="1" flipV="1">
            <a:off x="8080240" y="2235158"/>
            <a:ext cx="998" cy="1792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D9CBF207-EB3C-559C-9861-35D14CCCC1F0}"/>
              </a:ext>
            </a:extLst>
          </p:cNvPr>
          <p:cNvSpPr/>
          <p:nvPr/>
        </p:nvSpPr>
        <p:spPr>
          <a:xfrm>
            <a:off x="8011598" y="1666561"/>
            <a:ext cx="139279" cy="13927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DF2DA7C-4FD3-DF58-0F67-FC41921259D4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8545502" y="4496191"/>
            <a:ext cx="1779395" cy="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452874A-C404-7FDB-C908-F9E8710FB28B}"/>
              </a:ext>
            </a:extLst>
          </p:cNvPr>
          <p:cNvCxnSpPr>
            <a:cxnSpLocks/>
            <a:stCxn id="11" idx="2"/>
            <a:endCxn id="9" idx="6"/>
          </p:cNvCxnSpPr>
          <p:nvPr/>
        </p:nvCxnSpPr>
        <p:spPr>
          <a:xfrm flipH="1" flipV="1">
            <a:off x="10555297" y="4496191"/>
            <a:ext cx="597154" cy="6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B1EAF128-73FE-46BA-F3BB-C77F45C6079A}"/>
              </a:ext>
            </a:extLst>
          </p:cNvPr>
          <p:cNvSpPr/>
          <p:nvPr/>
        </p:nvSpPr>
        <p:spPr>
          <a:xfrm>
            <a:off x="10757826" y="4432717"/>
            <a:ext cx="139279" cy="1392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28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EA5D4-1A11-EEE2-F46D-61E24A043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D62EF7-58CB-98F8-8853-8D92A2689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357" y="2967335"/>
            <a:ext cx="68892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9172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D8D27-30D5-0C2C-A2B7-CBD66B544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4704D-25A3-E85C-F0BF-F1CFA2D0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2" y="687383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AdaBoost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00659E3D-0C3A-9676-A87C-3B8873F36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460" y="1610713"/>
            <a:ext cx="9043074" cy="3636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Data: </a:t>
            </a:r>
          </a:p>
          <a:p>
            <a:pPr marL="971550" lvl="1" indent="-5143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Iteratively reweight samples</a:t>
            </a:r>
          </a:p>
          <a:p>
            <a:pPr marL="971550" lvl="1" indent="-5143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Misclassified ones get higher weight</a:t>
            </a:r>
          </a:p>
          <a:p>
            <a:pPr>
              <a:lnSpc>
                <a:spcPts val="4000"/>
              </a:lnSpc>
            </a:pPr>
            <a:endParaRPr lang="en-US" altLang="zh-CN" sz="2800" b="1" dirty="0"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ts val="4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Model:</a:t>
            </a:r>
          </a:p>
          <a:p>
            <a:pPr marL="971550" lvl="1" indent="-5143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Chain many weak learners (decision stumps)</a:t>
            </a:r>
          </a:p>
          <a:p>
            <a:pPr marL="971550" lvl="1" indent="-51435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Weight each by its accuracy for final prediction</a:t>
            </a:r>
          </a:p>
        </p:txBody>
      </p:sp>
    </p:spTree>
    <p:extLst>
      <p:ext uri="{BB962C8B-B14F-4D97-AF65-F5344CB8AC3E}">
        <p14:creationId xmlns:p14="http://schemas.microsoft.com/office/powerpoint/2010/main" val="371692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95D50-73F9-FF84-96E7-64DED97F5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DF76033-275B-4CD3-88DD-DE550867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3" y="379703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AdaBoost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id="{8295BB69-0FE0-3051-237C-0A0FA1B9F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8747" y="1303033"/>
                <a:ext cx="7674502" cy="48951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Initialize sample weights uniformly.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Repeat 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 rounds: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Train a learner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934BC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934BC9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934BC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 on the weighted data.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Compute weighted error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Set learner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Update and renormalize sample weights.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Predict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en-US" sz="280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800" i="1" smtClean="0">
                                    <a:solidFill>
                                      <a:srgbClr val="934BC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rgbClr val="934BC9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rgbClr val="934BC9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id="{8295BB69-0FE0-3051-237C-0A0FA1B9F1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8747" y="1303033"/>
                <a:ext cx="7674502" cy="4895123"/>
              </a:xfrm>
              <a:prstGeom prst="rect">
                <a:avLst/>
              </a:prstGeom>
              <a:blipFill>
                <a:blip r:embed="rId2"/>
                <a:stretch>
                  <a:fillRect l="-1431" r="-556" b="-298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98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1A36A-349E-8BBB-3C24-A7A8EAF12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61B1902-3470-0924-0935-F7D5EF735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59" y="247371"/>
            <a:ext cx="1132402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STEP1: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INITIALIZE SAMPLE WEIGHTS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D9183D-1B03-A077-8A8A-8C9EFE7F6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72" y="2001697"/>
            <a:ext cx="7680000" cy="432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A9B9F02-C550-EC25-548C-E235E00E4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91" y="3893031"/>
            <a:ext cx="7523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1A9EEEC-446B-11D7-87EA-CCBF6CAE1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205" y="4578326"/>
            <a:ext cx="7523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758BF0-8739-2AF9-A52C-9B652B41A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443" y="2951457"/>
            <a:ext cx="7523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728B518-72FF-ED67-EF14-6025AF62E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682" y="3653866"/>
            <a:ext cx="7523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01DF011-723A-61A8-B07C-E257FC6A9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54" y="2379079"/>
            <a:ext cx="2247052" cy="78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Sample Weights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(0.25, 0.25, 0.25, 0.25)</a:t>
            </a:r>
          </a:p>
        </p:txBody>
      </p:sp>
    </p:spTree>
    <p:extLst>
      <p:ext uri="{BB962C8B-B14F-4D97-AF65-F5344CB8AC3E}">
        <p14:creationId xmlns:p14="http://schemas.microsoft.com/office/powerpoint/2010/main" val="318103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7648E-4CD6-68E9-F752-A5650F27D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id="{A548D82A-0C73-64B8-B142-A8B4AF33C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559" y="247371"/>
                <a:ext cx="11324027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5400" cap="all" dirty="0">
                    <a:latin typeface="Arial" panose="020B0604020202020204" pitchFamily="34" charset="0"/>
                    <a:cs typeface="Arial" panose="020B0604020202020204" pitchFamily="34" charset="0"/>
                  </a:rPr>
                  <a:t>STEP2-a: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54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TRAIN LEARNER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5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5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5400" cap="al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id="{A548D82A-0C73-64B8-B142-A8B4AF33C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559" y="247371"/>
                <a:ext cx="11324027" cy="1754326"/>
              </a:xfrm>
              <a:prstGeom prst="rect">
                <a:avLst/>
              </a:prstGeom>
              <a:blipFill>
                <a:blip r:embed="rId2"/>
                <a:stretch>
                  <a:fillRect t="-9408" b="-209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AA82C4D2-AC33-7639-E6C2-3F79B5CD9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72" y="2001697"/>
            <a:ext cx="7680000" cy="4320000"/>
          </a:xfrm>
          <a:prstGeom prst="rect">
            <a:avLst/>
          </a:prstGeom>
        </p:spPr>
      </p:pic>
      <p:sp>
        <p:nvSpPr>
          <p:cNvPr id="18" name="Rectangle 2">
            <a:extLst>
              <a:ext uri="{FF2B5EF4-FFF2-40B4-BE49-F238E27FC236}">
                <a16:creationId xmlns:a16="http://schemas.microsoft.com/office/drawing/2014/main" id="{9CBB1847-AFB4-2F9C-444C-7DFD959B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91" y="3893031"/>
            <a:ext cx="7523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0.25 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5F6A18DF-16F3-D029-9A8D-AAE1F544F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205" y="4578326"/>
            <a:ext cx="7523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6A9856D7-6CE5-15D7-7006-982805F27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443" y="2951457"/>
            <a:ext cx="7523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808871A5-06E3-C799-F4A2-49F2FA2BB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682" y="3653866"/>
            <a:ext cx="7523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CB3FF92-FF3C-081D-5C3C-AFDDE573A814}"/>
                  </a:ext>
                </a:extLst>
              </p:cNvPr>
              <p:cNvSpPr txBox="1"/>
              <p:nvPr/>
            </p:nvSpPr>
            <p:spPr>
              <a:xfrm>
                <a:off x="4854643" y="1817031"/>
                <a:ext cx="15098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2 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→ 1</a:t>
                </a:r>
                <a:endParaRPr lang="zh-CN" altLang="en-US" dirty="0">
                  <a:solidFill>
                    <a:srgbClr val="FF0000"/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CB3FF92-FF3C-081D-5C3C-AFDDE573A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643" y="1817031"/>
                <a:ext cx="15098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E2D32CCB-4036-8B2C-6707-18FD3B8FE594}"/>
              </a:ext>
            </a:extLst>
          </p:cNvPr>
          <p:cNvSpPr txBox="1"/>
          <p:nvPr/>
        </p:nvSpPr>
        <p:spPr>
          <a:xfrm>
            <a:off x="4015591" y="4378271"/>
            <a:ext cx="51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highlight>
                  <a:srgbClr val="FFFF00"/>
                </a:highlight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✅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AC4285-9AC2-794C-83D7-95DC33748635}"/>
              </a:ext>
            </a:extLst>
          </p:cNvPr>
          <p:cNvSpPr txBox="1"/>
          <p:nvPr/>
        </p:nvSpPr>
        <p:spPr>
          <a:xfrm>
            <a:off x="5302758" y="5101546"/>
            <a:ext cx="51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✅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8A9C57-7396-D6FD-F529-FAE1DEA89F0D}"/>
              </a:ext>
            </a:extLst>
          </p:cNvPr>
          <p:cNvSpPr txBox="1"/>
          <p:nvPr/>
        </p:nvSpPr>
        <p:spPr>
          <a:xfrm>
            <a:off x="6634996" y="2458449"/>
            <a:ext cx="51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highlight>
                  <a:srgbClr val="FFFF00"/>
                </a:highlight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❌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9336108-F0A0-C2D4-C96B-8126F76CD000}"/>
              </a:ext>
            </a:extLst>
          </p:cNvPr>
          <p:cNvSpPr txBox="1"/>
          <p:nvPr/>
        </p:nvSpPr>
        <p:spPr>
          <a:xfrm>
            <a:off x="7937049" y="3164422"/>
            <a:ext cx="51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✅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BE132CF9-8F1A-52EE-B019-05E6DBDC7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54" y="2379079"/>
            <a:ext cx="2247052" cy="78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Sample Weights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(0.25, 0.25, 0.25, 0.25)</a:t>
            </a:r>
          </a:p>
        </p:txBody>
      </p:sp>
    </p:spTree>
    <p:extLst>
      <p:ext uri="{BB962C8B-B14F-4D97-AF65-F5344CB8AC3E}">
        <p14:creationId xmlns:p14="http://schemas.microsoft.com/office/powerpoint/2010/main" val="283628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B46DA-153D-3FC5-4DBC-7E0A0F3DB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id="{34916EE9-D53A-49A8-EC88-0B0850ECB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559" y="247371"/>
                <a:ext cx="11324027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5400" cap="all" dirty="0">
                    <a:latin typeface="Arial" panose="020B0604020202020204" pitchFamily="34" charset="0"/>
                    <a:cs typeface="Arial" panose="020B0604020202020204" pitchFamily="34" charset="0"/>
                  </a:rPr>
                  <a:t>STEP2-b: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54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COMPUTE WEIGHTED ERROR</a:t>
                </a:r>
                <a:r>
                  <a:rPr lang="zh-CN" altLang="en-US" sz="5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5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5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5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5400" cap="al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id="{34916EE9-D53A-49A8-EC88-0B0850ECB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559" y="247371"/>
                <a:ext cx="11324027" cy="1754326"/>
              </a:xfrm>
              <a:prstGeom prst="rect">
                <a:avLst/>
              </a:prstGeom>
              <a:blipFill>
                <a:blip r:embed="rId2"/>
                <a:stretch>
                  <a:fillRect l="-1346" t="-9408" b="-198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60E05F98-DFE5-5813-368A-A23E85176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72" y="2001697"/>
            <a:ext cx="7680000" cy="43200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27EC0B6-954B-0336-CBAE-16344B0D3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91" y="3893031"/>
            <a:ext cx="7523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0.25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13B6D26-3372-7548-A318-BA90ECD60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205" y="4578326"/>
            <a:ext cx="7523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807713-0337-98A1-4AF6-067DFA834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443" y="2951457"/>
            <a:ext cx="7523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C86B739-3CC0-453F-936E-9F0704D92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682" y="3653866"/>
            <a:ext cx="7523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B281E96-10E8-7B20-951B-541ED2DA5690}"/>
                  </a:ext>
                </a:extLst>
              </p:cNvPr>
              <p:cNvSpPr txBox="1"/>
              <p:nvPr/>
            </p:nvSpPr>
            <p:spPr>
              <a:xfrm>
                <a:off x="4854643" y="1817031"/>
                <a:ext cx="15098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→ 1</a:t>
                </a:r>
                <a:endPara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B281E96-10E8-7B20-951B-541ED2DA5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643" y="1817031"/>
                <a:ext cx="15098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F9FE7CAF-B1F4-1927-6AE5-9977C608AFFF}"/>
              </a:ext>
            </a:extLst>
          </p:cNvPr>
          <p:cNvSpPr txBox="1"/>
          <p:nvPr/>
        </p:nvSpPr>
        <p:spPr>
          <a:xfrm>
            <a:off x="4015591" y="4378271"/>
            <a:ext cx="51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✅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18FB15-E31D-9FB2-6928-A8A74703DAC4}"/>
              </a:ext>
            </a:extLst>
          </p:cNvPr>
          <p:cNvSpPr txBox="1"/>
          <p:nvPr/>
        </p:nvSpPr>
        <p:spPr>
          <a:xfrm>
            <a:off x="5302758" y="5101546"/>
            <a:ext cx="51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✅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DCEFB5-81ED-73E0-2B88-E7EAFA8E8335}"/>
              </a:ext>
            </a:extLst>
          </p:cNvPr>
          <p:cNvSpPr txBox="1"/>
          <p:nvPr/>
        </p:nvSpPr>
        <p:spPr>
          <a:xfrm>
            <a:off x="6634996" y="2458449"/>
            <a:ext cx="51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❌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EE3AB8-0755-52FE-A2CA-EEA078BE39B8}"/>
              </a:ext>
            </a:extLst>
          </p:cNvPr>
          <p:cNvSpPr txBox="1"/>
          <p:nvPr/>
        </p:nvSpPr>
        <p:spPr>
          <a:xfrm>
            <a:off x="7937049" y="3164422"/>
            <a:ext cx="51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✅</a:t>
            </a:r>
            <a:endParaRPr lang="zh-CN" altLang="en-US" dirty="0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BE36DE9B-AF14-15DA-2804-89E56A04D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54" y="2379079"/>
            <a:ext cx="2247052" cy="78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Sample Weights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(0.25, 0.25, 0.25, 0.25)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A27D5EA9-3C6F-BEA8-F9F4-D9765B26E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6494" y="2379079"/>
                <a:ext cx="2247052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b="1" dirty="0">
                    <a:highlight>
                      <a:srgbClr val="FFFF00"/>
                    </a:highlight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Weighted Error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=0.25∗1=0.25</m:t>
                      </m:r>
                    </m:oMath>
                  </m:oMathPara>
                </a14:m>
                <a:endParaRPr lang="en-US" altLang="zh-CN" sz="1600" b="0" dirty="0">
                  <a:highlight>
                    <a:srgbClr val="FFFF00"/>
                  </a:highlight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A27D5EA9-3C6F-BEA8-F9F4-D9765B26E3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6494" y="2379079"/>
                <a:ext cx="2247052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52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D5712-6EC3-F0C0-9D6B-E30BAD40D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id="{6831C1A2-99A7-5286-A8A8-8750EDD45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559" y="247371"/>
                <a:ext cx="11324027" cy="1754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5400" cap="all" dirty="0">
                    <a:latin typeface="Arial" panose="020B0604020202020204" pitchFamily="34" charset="0"/>
                    <a:cs typeface="Arial" panose="020B0604020202020204" pitchFamily="34" charset="0"/>
                  </a:rPr>
                  <a:t>STEP2-C:</a:t>
                </a:r>
              </a:p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54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COMPUTE LEARNER </a:t>
                </a:r>
                <a:r>
                  <a:rPr lang="en-US" altLang="zh-CN" sz="5400" dirty="0">
                    <a:solidFill>
                      <a:schemeClr val="tx1"/>
                    </a:solidFill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5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5400" cap="all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id="{6831C1A2-99A7-5286-A8A8-8750EDD45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559" y="247371"/>
                <a:ext cx="11324027" cy="1754326"/>
              </a:xfrm>
              <a:prstGeom prst="rect">
                <a:avLst/>
              </a:prstGeom>
              <a:blipFill>
                <a:blip r:embed="rId2"/>
                <a:stretch>
                  <a:fillRect l="-700" t="-9408" b="-209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5E1818EB-D663-166C-4BB1-FC793E1D0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72" y="2001697"/>
            <a:ext cx="7680000" cy="43200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6B71B4B-D774-603D-5260-5C00A3EE2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91" y="3893031"/>
            <a:ext cx="7523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0.25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8672EFB-3969-8FFF-0318-03DD7EF28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205" y="4578326"/>
            <a:ext cx="7523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B168544-53F4-8365-1706-92E1C333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443" y="2951457"/>
            <a:ext cx="7523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0.25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78BA315-DC2C-D6EC-B246-EA91BFCEC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682" y="3653866"/>
            <a:ext cx="7523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C0F3312-D9CD-A8E4-531A-F4467EF5164C}"/>
                  </a:ext>
                </a:extLst>
              </p:cNvPr>
              <p:cNvSpPr txBox="1"/>
              <p:nvPr/>
            </p:nvSpPr>
            <p:spPr>
              <a:xfrm>
                <a:off x="4854643" y="1817031"/>
                <a:ext cx="15098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→ 1</a:t>
                </a:r>
                <a:endPara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C0F3312-D9CD-A8E4-531A-F4467EF51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643" y="1817031"/>
                <a:ext cx="15098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9B509E80-CE2F-AFB9-5255-509BA20528C1}"/>
              </a:ext>
            </a:extLst>
          </p:cNvPr>
          <p:cNvSpPr txBox="1"/>
          <p:nvPr/>
        </p:nvSpPr>
        <p:spPr>
          <a:xfrm>
            <a:off x="4015591" y="4378271"/>
            <a:ext cx="51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✅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A8B036-49F1-CB76-E3E7-5EBF97480AA8}"/>
              </a:ext>
            </a:extLst>
          </p:cNvPr>
          <p:cNvSpPr txBox="1"/>
          <p:nvPr/>
        </p:nvSpPr>
        <p:spPr>
          <a:xfrm>
            <a:off x="5302758" y="5101546"/>
            <a:ext cx="51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✅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565799-4D05-A22F-D03A-0A3CDDB2EC8C}"/>
              </a:ext>
            </a:extLst>
          </p:cNvPr>
          <p:cNvSpPr txBox="1"/>
          <p:nvPr/>
        </p:nvSpPr>
        <p:spPr>
          <a:xfrm>
            <a:off x="6634996" y="2458449"/>
            <a:ext cx="51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❌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84EA6E-91D1-DE2E-EEC9-D54589851778}"/>
              </a:ext>
            </a:extLst>
          </p:cNvPr>
          <p:cNvSpPr txBox="1"/>
          <p:nvPr/>
        </p:nvSpPr>
        <p:spPr>
          <a:xfrm>
            <a:off x="7937049" y="3164422"/>
            <a:ext cx="51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✅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D203AB56-7B7B-829E-026A-9A10E9FC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6494" y="2379079"/>
                <a:ext cx="2247052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b="1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Weighted Error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=0.25∗1=0.25</m:t>
                      </m:r>
                    </m:oMath>
                  </m:oMathPara>
                </a14:m>
                <a:endParaRPr lang="en-US" altLang="zh-CN" sz="1600" b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Rectangle 2">
                <a:extLst>
                  <a:ext uri="{FF2B5EF4-FFF2-40B4-BE49-F238E27FC236}">
                    <a16:creationId xmlns:a16="http://schemas.microsoft.com/office/drawing/2014/main" id="{D203AB56-7B7B-829E-026A-9A10E9FCA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6494" y="2379079"/>
                <a:ext cx="2247052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6335644E-7A3B-C980-752E-E8F37B5C95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6494" y="3484172"/>
                <a:ext cx="2247052" cy="12160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b="1" dirty="0">
                    <a:highlight>
                      <a:srgbClr val="FFFF00"/>
                    </a:highlight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Learner Weight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60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zh-CN" altLang="en-US" sz="16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600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16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60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16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0.55</m:t>
                      </m:r>
                    </m:oMath>
                  </m:oMathPara>
                </a14:m>
                <a:endParaRPr lang="en-US" altLang="zh-CN" sz="1600" b="0" dirty="0">
                  <a:highlight>
                    <a:srgbClr val="FFFF00"/>
                  </a:highlight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6335644E-7A3B-C980-752E-E8F37B5C9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6494" y="3484172"/>
                <a:ext cx="2247052" cy="1216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2">
            <a:extLst>
              <a:ext uri="{FF2B5EF4-FFF2-40B4-BE49-F238E27FC236}">
                <a16:creationId xmlns:a16="http://schemas.microsoft.com/office/drawing/2014/main" id="{757122A8-A7B1-67F7-2C2F-71D2BCFCE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54" y="2379079"/>
            <a:ext cx="2247052" cy="785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Sample Weights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(0.25, 0.25, 0.25, 0.25)</a:t>
            </a:r>
          </a:p>
        </p:txBody>
      </p:sp>
    </p:spTree>
    <p:extLst>
      <p:ext uri="{BB962C8B-B14F-4D97-AF65-F5344CB8AC3E}">
        <p14:creationId xmlns:p14="http://schemas.microsoft.com/office/powerpoint/2010/main" val="193654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7AE71-F49F-BCFE-6DD8-DD894E231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EB82E44-BE11-AAC2-5A36-9A7636917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59" y="247371"/>
            <a:ext cx="1132402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STEP2-D: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UPDATE SAMPLE WEIGHTS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813743-27AE-7A31-8E5E-513904198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72" y="2001697"/>
            <a:ext cx="7680000" cy="43200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BA2DA1DF-8FA5-7E14-DFB8-0826E37B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91" y="3893031"/>
            <a:ext cx="7523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highlight>
                  <a:srgbClr val="FFFF00"/>
                </a:highlight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9F82073-0411-DD6A-3824-5D668B815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205" y="4578326"/>
            <a:ext cx="7523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highlight>
                  <a:srgbClr val="FFFF00"/>
                </a:highlight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0.17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13766D-F5C6-482E-9B95-DBD9B00A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443" y="2951457"/>
            <a:ext cx="7523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highlight>
                  <a:srgbClr val="FFFF00"/>
                </a:highlight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0.50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0D3A0EC-6560-D6BA-2810-E3664239A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682" y="3653866"/>
            <a:ext cx="752322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600" dirty="0">
                <a:highlight>
                  <a:srgbClr val="FFFF00"/>
                </a:highlight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0.17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9201A1-C0F0-4D8B-C0DF-341DA8C96983}"/>
                  </a:ext>
                </a:extLst>
              </p:cNvPr>
              <p:cNvSpPr txBox="1"/>
              <p:nvPr/>
            </p:nvSpPr>
            <p:spPr>
              <a:xfrm>
                <a:off x="4854643" y="1817031"/>
                <a:ext cx="15098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 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→ 1</a:t>
                </a:r>
                <a:endParaRPr lang="zh-CN" alt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9201A1-C0F0-4D8B-C0DF-341DA8C96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643" y="1817031"/>
                <a:ext cx="1509823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F633D769-1B2B-3EC4-C646-97307D7DC74E}"/>
              </a:ext>
            </a:extLst>
          </p:cNvPr>
          <p:cNvSpPr txBox="1"/>
          <p:nvPr/>
        </p:nvSpPr>
        <p:spPr>
          <a:xfrm>
            <a:off x="4015591" y="4378271"/>
            <a:ext cx="51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✅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DE4921-0920-ECD5-40F6-E47B83FC8863}"/>
              </a:ext>
            </a:extLst>
          </p:cNvPr>
          <p:cNvSpPr txBox="1"/>
          <p:nvPr/>
        </p:nvSpPr>
        <p:spPr>
          <a:xfrm>
            <a:off x="5302758" y="5101546"/>
            <a:ext cx="51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✅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4B14BE-62AB-43EA-836D-FABF92A5BE68}"/>
              </a:ext>
            </a:extLst>
          </p:cNvPr>
          <p:cNvSpPr txBox="1"/>
          <p:nvPr/>
        </p:nvSpPr>
        <p:spPr>
          <a:xfrm>
            <a:off x="6634996" y="2458449"/>
            <a:ext cx="51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❌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3B6B157-70C7-0735-33E1-6AB7A700CBE5}"/>
              </a:ext>
            </a:extLst>
          </p:cNvPr>
          <p:cNvSpPr txBox="1"/>
          <p:nvPr/>
        </p:nvSpPr>
        <p:spPr>
          <a:xfrm>
            <a:off x="7937049" y="3164422"/>
            <a:ext cx="51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✅</a:t>
            </a:r>
            <a:endParaRPr lang="zh-CN" altLang="en-US" dirty="0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0176F46E-0CF5-256A-CBED-7366D346A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14" y="2379079"/>
            <a:ext cx="2247052" cy="226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Sample Weights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(0.25, 0.25, 0.25, 0.25)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highlight>
                  <a:srgbClr val="FFFF00"/>
                </a:highlight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↓ multiply factor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highlight>
                  <a:srgbClr val="FFFF00"/>
                </a:highlight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(0.14, 0.14, 0.43, 0.14)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highlight>
                  <a:srgbClr val="FFFF00"/>
                </a:highlight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↓ renormalize</a:t>
            </a: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highlight>
                  <a:srgbClr val="FFFF00"/>
                </a:highlight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(0.17, 0.17, 0.50, 0.17)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2">
                <a:extLst>
                  <a:ext uri="{FF2B5EF4-FFF2-40B4-BE49-F238E27FC236}">
                    <a16:creationId xmlns:a16="http://schemas.microsoft.com/office/drawing/2014/main" id="{90960B26-91DE-FF3D-7B7E-8F3321D20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6494" y="2379079"/>
                <a:ext cx="2247052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b="1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Weighted Error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=0.25∗1=0.25</m:t>
                      </m:r>
                    </m:oMath>
                  </m:oMathPara>
                </a14:m>
                <a:endParaRPr lang="en-US" altLang="zh-CN" sz="1600" b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Rectangle 2">
                <a:extLst>
                  <a:ext uri="{FF2B5EF4-FFF2-40B4-BE49-F238E27FC236}">
                    <a16:creationId xmlns:a16="http://schemas.microsoft.com/office/drawing/2014/main" id="{90960B26-91DE-FF3D-7B7E-8F3321D20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6494" y="2379079"/>
                <a:ext cx="2247052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2">
                <a:extLst>
                  <a:ext uri="{FF2B5EF4-FFF2-40B4-BE49-F238E27FC236}">
                    <a16:creationId xmlns:a16="http://schemas.microsoft.com/office/drawing/2014/main" id="{083AA655-2BA0-2DCF-7DAD-B55A34218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6494" y="3484172"/>
                <a:ext cx="2247052" cy="12160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b="1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Learner Weight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6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0.55</m:t>
                      </m:r>
                    </m:oMath>
                  </m:oMathPara>
                </a14:m>
                <a:endParaRPr lang="en-US" altLang="zh-CN" sz="1600" b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Rectangle 2">
                <a:extLst>
                  <a:ext uri="{FF2B5EF4-FFF2-40B4-BE49-F238E27FC236}">
                    <a16:creationId xmlns:a16="http://schemas.microsoft.com/office/drawing/2014/main" id="{083AA655-2BA0-2DCF-7DAD-B55A34218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6494" y="3484172"/>
                <a:ext cx="2247052" cy="12160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857241B0-750F-9F2D-A812-C73FF5EC2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6494" y="4974307"/>
                <a:ext cx="2247052" cy="15240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600" b="1" dirty="0">
                    <a:highlight>
                      <a:srgbClr val="FFFF00"/>
                    </a:highlight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Update Factor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highlight>
                      <a:srgbClr val="FFFF00"/>
                    </a:highlight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✅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sz="16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1600" b="0" dirty="0">
                  <a:highlight>
                    <a:srgbClr val="FFFF00"/>
                  </a:highlight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highlight>
                      <a:srgbClr val="FFFF00"/>
                    </a:highlight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❌</a:t>
                </a:r>
                <a:r>
                  <a:rPr lang="en-US" altLang="zh-CN" sz="1600" dirty="0">
                    <a:highlight>
                      <a:srgbClr val="FFFF00"/>
                    </a:highlight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zh-CN" altLang="en-US" sz="16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6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1600" dirty="0">
                  <a:highlight>
                    <a:srgbClr val="FFFF00"/>
                  </a:highlight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600" dirty="0">
                    <a:highlight>
                      <a:srgbClr val="FFFF00"/>
                    </a:highlight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(0.58, 0.58, 1.73, 0.58)</a:t>
                </a:r>
              </a:p>
            </p:txBody>
          </p:sp>
        </mc:Choice>
        <mc:Fallback xmlns=""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857241B0-750F-9F2D-A812-C73FF5EC2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56494" y="4974307"/>
                <a:ext cx="2247052" cy="1524007"/>
              </a:xfrm>
              <a:prstGeom prst="rect">
                <a:avLst/>
              </a:prstGeom>
              <a:blipFill>
                <a:blip r:embed="rId6"/>
                <a:stretch>
                  <a:fillRect l="-1084" r="-1084" b="-48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47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2820</TotalTime>
  <Words>939</Words>
  <Application>Microsoft Office PowerPoint</Application>
  <PresentationFormat>宽屏</PresentationFormat>
  <Paragraphs>250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Arial</vt:lpstr>
      <vt:lpstr>Cambria</vt:lpstr>
      <vt:lpstr>Cambria Math</vt:lpstr>
      <vt:lpstr>Gadugi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Daize Dong</dc:creator>
  <cp:lastModifiedBy>Daize Dong</cp:lastModifiedBy>
  <cp:revision>4</cp:revision>
  <dcterms:created xsi:type="dcterms:W3CDTF">2025-09-13T19:53:28Z</dcterms:created>
  <dcterms:modified xsi:type="dcterms:W3CDTF">2025-10-14T01:21:14Z</dcterms:modified>
</cp:coreProperties>
</file>