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6" r:id="rId4"/>
    <p:sldId id="274" r:id="rId5"/>
    <p:sldId id="285" r:id="rId6"/>
    <p:sldId id="278" r:id="rId7"/>
    <p:sldId id="279" r:id="rId8"/>
    <p:sldId id="260" r:id="rId9"/>
    <p:sldId id="282" r:id="rId10"/>
    <p:sldId id="284" r:id="rId11"/>
    <p:sldId id="283" r:id="rId12"/>
    <p:sldId id="287" r:id="rId13"/>
    <p:sldId id="280" r:id="rId14"/>
    <p:sldId id="286" r:id="rId15"/>
    <p:sldId id="289" r:id="rId16"/>
    <p:sldId id="288" r:id="rId17"/>
    <p:sldId id="290" r:id="rId18"/>
    <p:sldId id="291" r:id="rId19"/>
    <p:sldId id="294" r:id="rId20"/>
    <p:sldId id="295" r:id="rId21"/>
    <p:sldId id="296" r:id="rId22"/>
    <p:sldId id="293" r:id="rId23"/>
    <p:sldId id="297" r:id="rId24"/>
    <p:sldId id="299" r:id="rId25"/>
    <p:sldId id="298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BC39B-148C-40E0-A4E0-DEAB8F1BDC1A}" v="364" dt="2025-09-16T00:35:2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ze Dong" userId="a5f59ade607e3dcb" providerId="LiveId" clId="{FFDC1BE5-C1CE-41D9-8887-3D0A03346BC9}"/>
    <pc:docChg chg="undo redo custSel addSld delSld modSld sldOrd">
      <pc:chgData name="Daize Dong" userId="a5f59ade607e3dcb" providerId="LiveId" clId="{FFDC1BE5-C1CE-41D9-8887-3D0A03346BC9}" dt="2025-09-16T00:35:31.404" v="2228" actId="21"/>
      <pc:docMkLst>
        <pc:docMk/>
      </pc:docMkLst>
      <pc:sldChg chg="addSp delSp modSp new mod">
        <pc:chgData name="Daize Dong" userId="a5f59ade607e3dcb" providerId="LiveId" clId="{FFDC1BE5-C1CE-41D9-8887-3D0A03346BC9}" dt="2025-09-13T20:10:16.079" v="6" actId="1076"/>
        <pc:sldMkLst>
          <pc:docMk/>
          <pc:sldMk cId="1960508540" sldId="256"/>
        </pc:sldMkLst>
      </pc:sldChg>
      <pc:sldChg chg="addSp delSp modSp add mod ord">
        <pc:chgData name="Daize Dong" userId="a5f59ade607e3dcb" providerId="LiveId" clId="{FFDC1BE5-C1CE-41D9-8887-3D0A03346BC9}" dt="2025-09-13T20:32:36.772" v="88" actId="20577"/>
        <pc:sldMkLst>
          <pc:docMk/>
          <pc:sldMk cId="534990301" sldId="257"/>
        </pc:sldMkLst>
      </pc:sldChg>
      <pc:sldChg chg="modSp add mod">
        <pc:chgData name="Daize Dong" userId="a5f59ade607e3dcb" providerId="LiveId" clId="{FFDC1BE5-C1CE-41D9-8887-3D0A03346BC9}" dt="2025-09-14T04:25:37.461" v="2046" actId="20577"/>
        <pc:sldMkLst>
          <pc:docMk/>
          <pc:sldMk cId="2260387143" sldId="258"/>
        </pc:sldMkLst>
      </pc:sldChg>
      <pc:sldChg chg="addSp delSp modSp add mod">
        <pc:chgData name="Daize Dong" userId="a5f59ade607e3dcb" providerId="LiveId" clId="{FFDC1BE5-C1CE-41D9-8887-3D0A03346BC9}" dt="2025-09-14T03:46:13.164" v="2005"/>
        <pc:sldMkLst>
          <pc:docMk/>
          <pc:sldMk cId="1842392062" sldId="259"/>
        </pc:sldMkLst>
      </pc:sldChg>
      <pc:sldChg chg="addSp delSp modSp add mod ord">
        <pc:chgData name="Daize Dong" userId="a5f59ade607e3dcb" providerId="LiveId" clId="{FFDC1BE5-C1CE-41D9-8887-3D0A03346BC9}" dt="2025-09-15T17:48:26.152" v="2066" actId="478"/>
        <pc:sldMkLst>
          <pc:docMk/>
          <pc:sldMk cId="3308466506" sldId="260"/>
        </pc:sldMkLst>
        <pc:spChg chg="add del mod">
          <ac:chgData name="Daize Dong" userId="a5f59ade607e3dcb" providerId="LiveId" clId="{FFDC1BE5-C1CE-41D9-8887-3D0A03346BC9}" dt="2025-09-15T17:48:26.152" v="2066" actId="478"/>
          <ac:spMkLst>
            <pc:docMk/>
            <pc:sldMk cId="3308466506" sldId="260"/>
            <ac:spMk id="4" creationId="{34582A6C-E628-42B8-90F0-CC56B3293320}"/>
          </ac:spMkLst>
        </pc:spChg>
        <pc:picChg chg="add mod">
          <ac:chgData name="Daize Dong" userId="a5f59ade607e3dcb" providerId="LiveId" clId="{FFDC1BE5-C1CE-41D9-8887-3D0A03346BC9}" dt="2025-09-14T03:10:35.541" v="1655" actId="1076"/>
          <ac:picMkLst>
            <pc:docMk/>
            <pc:sldMk cId="3308466506" sldId="260"/>
            <ac:picMk id="2" creationId="{C5203350-4F39-110B-D540-962F98EC0139}"/>
          </ac:picMkLst>
        </pc:picChg>
      </pc:sldChg>
      <pc:sldChg chg="addSp delSp modSp add mod">
        <pc:chgData name="Daize Dong" userId="a5f59ade607e3dcb" providerId="LiveId" clId="{FFDC1BE5-C1CE-41D9-8887-3D0A03346BC9}" dt="2025-09-14T03:45:55.870" v="2003"/>
        <pc:sldMkLst>
          <pc:docMk/>
          <pc:sldMk cId="2957591598" sldId="261"/>
        </pc:sldMkLst>
      </pc:sldChg>
      <pc:sldChg chg="addSp modSp add mod ord">
        <pc:chgData name="Daize Dong" userId="a5f59ade607e3dcb" providerId="LiveId" clId="{FFDC1BE5-C1CE-41D9-8887-3D0A03346BC9}" dt="2025-09-13T20:31:50.917" v="77" actId="2711"/>
        <pc:sldMkLst>
          <pc:docMk/>
          <pc:sldMk cId="2877501828" sldId="262"/>
        </pc:sldMkLst>
      </pc:sldChg>
      <pc:sldChg chg="addSp modSp add mod">
        <pc:chgData name="Daize Dong" userId="a5f59ade607e3dcb" providerId="LiveId" clId="{FFDC1BE5-C1CE-41D9-8887-3D0A03346BC9}" dt="2025-09-14T03:54:31.495" v="2035" actId="1076"/>
        <pc:sldMkLst>
          <pc:docMk/>
          <pc:sldMk cId="2797797878" sldId="263"/>
        </pc:sldMkLst>
      </pc:sldChg>
      <pc:sldChg chg="addSp modSp add mod">
        <pc:chgData name="Daize Dong" userId="a5f59ade607e3dcb" providerId="LiveId" clId="{FFDC1BE5-C1CE-41D9-8887-3D0A03346BC9}" dt="2025-09-14T03:45:10.002" v="1999"/>
        <pc:sldMkLst>
          <pc:docMk/>
          <pc:sldMk cId="1170898712" sldId="264"/>
        </pc:sldMkLst>
      </pc:sldChg>
      <pc:sldChg chg="addSp modSp add mod">
        <pc:chgData name="Daize Dong" userId="a5f59ade607e3dcb" providerId="LiveId" clId="{FFDC1BE5-C1CE-41D9-8887-3D0A03346BC9}" dt="2025-09-14T03:44:42.196" v="1993"/>
        <pc:sldMkLst>
          <pc:docMk/>
          <pc:sldMk cId="3869560314" sldId="265"/>
        </pc:sldMkLst>
      </pc:sldChg>
      <pc:sldChg chg="addSp modSp add del mod">
        <pc:chgData name="Daize Dong" userId="a5f59ade607e3dcb" providerId="LiveId" clId="{FFDC1BE5-C1CE-41D9-8887-3D0A03346BC9}" dt="2025-09-14T03:44:38.412" v="1991" actId="2696"/>
        <pc:sldMkLst>
          <pc:docMk/>
          <pc:sldMk cId="1622279523" sldId="266"/>
        </pc:sldMkLst>
      </pc:sldChg>
      <pc:sldChg chg="modSp add del mod">
        <pc:chgData name="Daize Dong" userId="a5f59ade607e3dcb" providerId="LiveId" clId="{FFDC1BE5-C1CE-41D9-8887-3D0A03346BC9}" dt="2025-09-13T20:58:34.236" v="289" actId="2696"/>
        <pc:sldMkLst>
          <pc:docMk/>
          <pc:sldMk cId="2689362982" sldId="267"/>
        </pc:sldMkLst>
      </pc:sldChg>
      <pc:sldChg chg="add del">
        <pc:chgData name="Daize Dong" userId="a5f59ade607e3dcb" providerId="LiveId" clId="{FFDC1BE5-C1CE-41D9-8887-3D0A03346BC9}" dt="2025-09-13T20:49:06.064" v="204" actId="47"/>
        <pc:sldMkLst>
          <pc:docMk/>
          <pc:sldMk cId="3812957734" sldId="267"/>
        </pc:sldMkLst>
      </pc:sldChg>
      <pc:sldChg chg="addSp modSp add mod">
        <pc:chgData name="Daize Dong" userId="a5f59ade607e3dcb" providerId="LiveId" clId="{FFDC1BE5-C1CE-41D9-8887-3D0A03346BC9}" dt="2025-09-13T22:25:45.858" v="340" actId="207"/>
        <pc:sldMkLst>
          <pc:docMk/>
          <pc:sldMk cId="2502593465" sldId="268"/>
        </pc:sldMkLst>
      </pc:sldChg>
      <pc:sldChg chg="modSp add del mod">
        <pc:chgData name="Daize Dong" userId="a5f59ade607e3dcb" providerId="LiveId" clId="{FFDC1BE5-C1CE-41D9-8887-3D0A03346BC9}" dt="2025-09-13T20:59:33.021" v="329" actId="2696"/>
        <pc:sldMkLst>
          <pc:docMk/>
          <pc:sldMk cId="4083783658" sldId="269"/>
        </pc:sldMkLst>
      </pc:sldChg>
      <pc:sldChg chg="modSp add del mod">
        <pc:chgData name="Daize Dong" userId="a5f59ade607e3dcb" providerId="LiveId" clId="{FFDC1BE5-C1CE-41D9-8887-3D0A03346BC9}" dt="2025-09-14T03:39:41.046" v="1905" actId="2696"/>
        <pc:sldMkLst>
          <pc:docMk/>
          <pc:sldMk cId="2116662511" sldId="270"/>
        </pc:sldMkLst>
      </pc:sldChg>
      <pc:sldChg chg="modSp add del mod">
        <pc:chgData name="Daize Dong" userId="a5f59ade607e3dcb" providerId="LiveId" clId="{FFDC1BE5-C1CE-41D9-8887-3D0A03346BC9}" dt="2025-09-14T03:42:27.372" v="1955" actId="2696"/>
        <pc:sldMkLst>
          <pc:docMk/>
          <pc:sldMk cId="1438220832" sldId="271"/>
        </pc:sldMkLst>
      </pc:sldChg>
      <pc:sldChg chg="addSp delSp modSp add mod">
        <pc:chgData name="Daize Dong" userId="a5f59ade607e3dcb" providerId="LiveId" clId="{FFDC1BE5-C1CE-41D9-8887-3D0A03346BC9}" dt="2025-09-13T22:33:01.594" v="453" actId="20577"/>
        <pc:sldMkLst>
          <pc:docMk/>
          <pc:sldMk cId="3937104148" sldId="272"/>
        </pc:sldMkLst>
        <pc:spChg chg="mod">
          <ac:chgData name="Daize Dong" userId="a5f59ade607e3dcb" providerId="LiveId" clId="{FFDC1BE5-C1CE-41D9-8887-3D0A03346BC9}" dt="2025-09-13T22:33:01.594" v="453" actId="20577"/>
          <ac:spMkLst>
            <pc:docMk/>
            <pc:sldMk cId="3937104148" sldId="272"/>
            <ac:spMk id="3" creationId="{35C1D58F-D4AA-2E60-2738-4F1DAE802537}"/>
          </ac:spMkLst>
        </pc:spChg>
      </pc:sldChg>
      <pc:sldChg chg="addSp delSp modSp add mod">
        <pc:chgData name="Daize Dong" userId="a5f59ade607e3dcb" providerId="LiveId" clId="{FFDC1BE5-C1CE-41D9-8887-3D0A03346BC9}" dt="2025-09-14T02:25:35.119" v="1196" actId="20577"/>
        <pc:sldMkLst>
          <pc:docMk/>
          <pc:sldMk cId="2739359215" sldId="273"/>
        </pc:sldMkLst>
        <pc:spChg chg="mod">
          <ac:chgData name="Daize Dong" userId="a5f59ade607e3dcb" providerId="LiveId" clId="{FFDC1BE5-C1CE-41D9-8887-3D0A03346BC9}" dt="2025-09-14T02:25:35.119" v="1196" actId="20577"/>
          <ac:spMkLst>
            <pc:docMk/>
            <pc:sldMk cId="2739359215" sldId="273"/>
            <ac:spMk id="3" creationId="{EA0E2E85-17E5-ED0E-96E5-3C669EC78C0E}"/>
          </ac:spMkLst>
        </pc:spChg>
        <pc:spChg chg="add mod">
          <ac:chgData name="Daize Dong" userId="a5f59ade607e3dcb" providerId="LiveId" clId="{FFDC1BE5-C1CE-41D9-8887-3D0A03346BC9}" dt="2025-09-14T02:22:22.216" v="1189" actId="20577"/>
          <ac:spMkLst>
            <pc:docMk/>
            <pc:sldMk cId="2739359215" sldId="273"/>
            <ac:spMk id="5" creationId="{DDF484CE-E637-1551-7AD8-CC8DE94ADE31}"/>
          </ac:spMkLst>
        </pc:spChg>
      </pc:sldChg>
      <pc:sldChg chg="addSp delSp modSp add mod">
        <pc:chgData name="Daize Dong" userId="a5f59ade607e3dcb" providerId="LiveId" clId="{FFDC1BE5-C1CE-41D9-8887-3D0A03346BC9}" dt="2025-09-14T04:24:19.137" v="2039"/>
        <pc:sldMkLst>
          <pc:docMk/>
          <pc:sldMk cId="1581673221" sldId="274"/>
        </pc:sldMkLst>
        <pc:spChg chg="mod">
          <ac:chgData name="Daize Dong" userId="a5f59ade607e3dcb" providerId="LiveId" clId="{FFDC1BE5-C1CE-41D9-8887-3D0A03346BC9}" dt="2025-09-14T02:35:25.799" v="1242" actId="1076"/>
          <ac:spMkLst>
            <pc:docMk/>
            <pc:sldMk cId="1581673221" sldId="274"/>
            <ac:spMk id="3" creationId="{B2FDEE2B-03B6-919E-C949-0A35F9D381EC}"/>
          </ac:spMkLst>
        </pc:spChg>
        <pc:spChg chg="mod">
          <ac:chgData name="Daize Dong" userId="a5f59ade607e3dcb" providerId="LiveId" clId="{FFDC1BE5-C1CE-41D9-8887-3D0A03346BC9}" dt="2025-09-14T04:24:19.137" v="2039"/>
          <ac:spMkLst>
            <pc:docMk/>
            <pc:sldMk cId="1581673221" sldId="274"/>
            <ac:spMk id="5" creationId="{4BAB7A37-0F49-4009-FBB7-94EDB1BDE261}"/>
          </ac:spMkLst>
        </pc:spChg>
      </pc:sldChg>
      <pc:sldChg chg="modSp add mod">
        <pc:chgData name="Daize Dong" userId="a5f59ade607e3dcb" providerId="LiveId" clId="{FFDC1BE5-C1CE-41D9-8887-3D0A03346BC9}" dt="2025-09-14T01:45:08.698" v="857" actId="14100"/>
        <pc:sldMkLst>
          <pc:docMk/>
          <pc:sldMk cId="2373539622" sldId="275"/>
        </pc:sldMkLst>
      </pc:sldChg>
      <pc:sldChg chg="modSp add mod">
        <pc:chgData name="Daize Dong" userId="a5f59ade607e3dcb" providerId="LiveId" clId="{FFDC1BE5-C1CE-41D9-8887-3D0A03346BC9}" dt="2025-09-14T02:43:54.902" v="1333" actId="1076"/>
        <pc:sldMkLst>
          <pc:docMk/>
          <pc:sldMk cId="2855360979" sldId="276"/>
        </pc:sldMkLst>
        <pc:spChg chg="mod">
          <ac:chgData name="Daize Dong" userId="a5f59ade607e3dcb" providerId="LiveId" clId="{FFDC1BE5-C1CE-41D9-8887-3D0A03346BC9}" dt="2025-09-14T02:43:54.902" v="1333" actId="1076"/>
          <ac:spMkLst>
            <pc:docMk/>
            <pc:sldMk cId="2855360979" sldId="276"/>
            <ac:spMk id="3" creationId="{21434AF7-0D1E-6269-9405-9AB4FED30B1B}"/>
          </ac:spMkLst>
        </pc:spChg>
        <pc:spChg chg="mod">
          <ac:chgData name="Daize Dong" userId="a5f59ade607e3dcb" providerId="LiveId" clId="{FFDC1BE5-C1CE-41D9-8887-3D0A03346BC9}" dt="2025-09-14T02:43:52.200" v="1332" actId="20577"/>
          <ac:spMkLst>
            <pc:docMk/>
            <pc:sldMk cId="2855360979" sldId="276"/>
            <ac:spMk id="5" creationId="{7A145B50-D70A-D084-E0BC-A939374532EB}"/>
          </ac:spMkLst>
        </pc:spChg>
      </pc:sldChg>
      <pc:sldChg chg="modSp add mod">
        <pc:chgData name="Daize Dong" userId="a5f59ade607e3dcb" providerId="LiveId" clId="{FFDC1BE5-C1CE-41D9-8887-3D0A03346BC9}" dt="2025-09-14T02:45:08.130" v="1344" actId="1076"/>
        <pc:sldMkLst>
          <pc:docMk/>
          <pc:sldMk cId="1584962364" sldId="277"/>
        </pc:sldMkLst>
      </pc:sldChg>
      <pc:sldChg chg="addSp delSp modSp add mod">
        <pc:chgData name="Daize Dong" userId="a5f59ade607e3dcb" providerId="LiveId" clId="{FFDC1BE5-C1CE-41D9-8887-3D0A03346BC9}" dt="2025-09-14T02:55:22.295" v="1540" actId="1076"/>
        <pc:sldMkLst>
          <pc:docMk/>
          <pc:sldMk cId="3198303897" sldId="278"/>
        </pc:sldMkLst>
        <pc:spChg chg="mod">
          <ac:chgData name="Daize Dong" userId="a5f59ade607e3dcb" providerId="LiveId" clId="{FFDC1BE5-C1CE-41D9-8887-3D0A03346BC9}" dt="2025-09-14T02:55:06.932" v="1538" actId="1076"/>
          <ac:spMkLst>
            <pc:docMk/>
            <pc:sldMk cId="3198303897" sldId="278"/>
            <ac:spMk id="3" creationId="{E1AE1848-6A9E-30B6-FD8E-4F0F28B01B25}"/>
          </ac:spMkLst>
        </pc:spChg>
        <pc:spChg chg="add mod">
          <ac:chgData name="Daize Dong" userId="a5f59ade607e3dcb" providerId="LiveId" clId="{FFDC1BE5-C1CE-41D9-8887-3D0A03346BC9}" dt="2025-09-14T02:54:18.886" v="1509" actId="1076"/>
          <ac:spMkLst>
            <pc:docMk/>
            <pc:sldMk cId="3198303897" sldId="278"/>
            <ac:spMk id="13" creationId="{E9A5B387-DDE9-88B2-EDD0-4163DB6E0CC9}"/>
          </ac:spMkLst>
        </pc:spChg>
        <pc:spChg chg="add mod">
          <ac:chgData name="Daize Dong" userId="a5f59ade607e3dcb" providerId="LiveId" clId="{FFDC1BE5-C1CE-41D9-8887-3D0A03346BC9}" dt="2025-09-14T02:55:20.460" v="1539" actId="1076"/>
          <ac:spMkLst>
            <pc:docMk/>
            <pc:sldMk cId="3198303897" sldId="278"/>
            <ac:spMk id="14" creationId="{D9CEBFDA-2D2B-5F0D-7950-5B4F37FA24AD}"/>
          </ac:spMkLst>
        </pc:spChg>
        <pc:spChg chg="add mod">
          <ac:chgData name="Daize Dong" userId="a5f59ade607e3dcb" providerId="LiveId" clId="{FFDC1BE5-C1CE-41D9-8887-3D0A03346BC9}" dt="2025-09-14T02:55:22.295" v="1540" actId="1076"/>
          <ac:spMkLst>
            <pc:docMk/>
            <pc:sldMk cId="3198303897" sldId="278"/>
            <ac:spMk id="15" creationId="{72EBA0BD-F6E1-8A38-07B5-455595E37A04}"/>
          </ac:spMkLst>
        </pc:spChg>
        <pc:picChg chg="add mod">
          <ac:chgData name="Daize Dong" userId="a5f59ade607e3dcb" providerId="LiveId" clId="{FFDC1BE5-C1CE-41D9-8887-3D0A03346BC9}" dt="2025-09-14T02:49:22.339" v="1403" actId="1076"/>
          <ac:picMkLst>
            <pc:docMk/>
            <pc:sldMk cId="3198303897" sldId="278"/>
            <ac:picMk id="4" creationId="{4910861D-978C-DC2A-290B-BB255D393B5F}"/>
          </ac:picMkLst>
        </pc:picChg>
        <pc:picChg chg="add mod">
          <ac:chgData name="Daize Dong" userId="a5f59ade607e3dcb" providerId="LiveId" clId="{FFDC1BE5-C1CE-41D9-8887-3D0A03346BC9}" dt="2025-09-14T02:49:20.857" v="1401" actId="1076"/>
          <ac:picMkLst>
            <pc:docMk/>
            <pc:sldMk cId="3198303897" sldId="278"/>
            <ac:picMk id="7" creationId="{BE82D222-0465-F2B7-1510-CAF03934D4E6}"/>
          </ac:picMkLst>
        </pc:picChg>
      </pc:sldChg>
      <pc:sldChg chg="addSp delSp modSp add mod ord">
        <pc:chgData name="Daize Dong" userId="a5f59ade607e3dcb" providerId="LiveId" clId="{FFDC1BE5-C1CE-41D9-8887-3D0A03346BC9}" dt="2025-09-14T03:28:56.542" v="1898" actId="207"/>
        <pc:sldMkLst>
          <pc:docMk/>
          <pc:sldMk cId="1212360653" sldId="279"/>
        </pc:sldMkLst>
        <pc:spChg chg="mod">
          <ac:chgData name="Daize Dong" userId="a5f59ade607e3dcb" providerId="LiveId" clId="{FFDC1BE5-C1CE-41D9-8887-3D0A03346BC9}" dt="2025-09-14T02:59:05.382" v="1567"/>
          <ac:spMkLst>
            <pc:docMk/>
            <pc:sldMk cId="1212360653" sldId="279"/>
            <ac:spMk id="3" creationId="{CC8D1809-8B4A-D238-1CE0-E4064890E52D}"/>
          </ac:spMkLst>
        </pc:spChg>
        <pc:spChg chg="add mod">
          <ac:chgData name="Daize Dong" userId="a5f59ade607e3dcb" providerId="LiveId" clId="{FFDC1BE5-C1CE-41D9-8887-3D0A03346BC9}" dt="2025-09-14T03:28:56.542" v="1898" actId="207"/>
          <ac:spMkLst>
            <pc:docMk/>
            <pc:sldMk cId="1212360653" sldId="279"/>
            <ac:spMk id="6" creationId="{C5AEC3C2-D66C-4D05-0416-E7F1D7805AB1}"/>
          </ac:spMkLst>
        </pc:spChg>
        <pc:spChg chg="add mod">
          <ac:chgData name="Daize Dong" userId="a5f59ade607e3dcb" providerId="LiveId" clId="{FFDC1BE5-C1CE-41D9-8887-3D0A03346BC9}" dt="2025-09-14T03:28:56.542" v="1898" actId="207"/>
          <ac:spMkLst>
            <pc:docMk/>
            <pc:sldMk cId="1212360653" sldId="279"/>
            <ac:spMk id="8" creationId="{CEB3AC84-A1B1-BDC6-03C9-3D6348833638}"/>
          </ac:spMkLst>
        </pc:spChg>
        <pc:spChg chg="add mod">
          <ac:chgData name="Daize Dong" userId="a5f59ade607e3dcb" providerId="LiveId" clId="{FFDC1BE5-C1CE-41D9-8887-3D0A03346BC9}" dt="2025-09-14T03:28:16.919" v="1891" actId="1076"/>
          <ac:spMkLst>
            <pc:docMk/>
            <pc:sldMk cId="1212360653" sldId="279"/>
            <ac:spMk id="9" creationId="{5978A57C-6C02-A684-DE2E-47541D3B010E}"/>
          </ac:spMkLst>
        </pc:spChg>
        <pc:spChg chg="add mod">
          <ac:chgData name="Daize Dong" userId="a5f59ade607e3dcb" providerId="LiveId" clId="{FFDC1BE5-C1CE-41D9-8887-3D0A03346BC9}" dt="2025-09-14T03:28:12.568" v="1890" actId="1076"/>
          <ac:spMkLst>
            <pc:docMk/>
            <pc:sldMk cId="1212360653" sldId="279"/>
            <ac:spMk id="10" creationId="{7044FE42-C793-0B7A-0E7E-6DF93E4C4919}"/>
          </ac:spMkLst>
        </pc:spChg>
        <pc:spChg chg="add mod">
          <ac:chgData name="Daize Dong" userId="a5f59ade607e3dcb" providerId="LiveId" clId="{FFDC1BE5-C1CE-41D9-8887-3D0A03346BC9}" dt="2025-09-14T03:21:16.814" v="1792" actId="1076"/>
          <ac:spMkLst>
            <pc:docMk/>
            <pc:sldMk cId="1212360653" sldId="279"/>
            <ac:spMk id="26" creationId="{F91B89DA-3747-1B98-CBD7-5E3A8B20669C}"/>
          </ac:spMkLst>
        </pc:spChg>
        <pc:picChg chg="add mod">
          <ac:chgData name="Daize Dong" userId="a5f59ade607e3dcb" providerId="LiveId" clId="{FFDC1BE5-C1CE-41D9-8887-3D0A03346BC9}" dt="2025-09-14T03:28:40.299" v="1897" actId="1076"/>
          <ac:picMkLst>
            <pc:docMk/>
            <pc:sldMk cId="1212360653" sldId="279"/>
            <ac:picMk id="19" creationId="{F320F556-2351-931B-E6F8-7707F5889770}"/>
          </ac:picMkLst>
        </pc:picChg>
        <pc:picChg chg="add mod">
          <ac:chgData name="Daize Dong" userId="a5f59ade607e3dcb" providerId="LiveId" clId="{FFDC1BE5-C1CE-41D9-8887-3D0A03346BC9}" dt="2025-09-14T03:27:57.330" v="1884" actId="1076"/>
          <ac:picMkLst>
            <pc:docMk/>
            <pc:sldMk cId="1212360653" sldId="279"/>
            <ac:picMk id="21" creationId="{4D41AB52-EEDC-8DBA-7110-DA43D853BB55}"/>
          </ac:picMkLst>
        </pc:picChg>
        <pc:picChg chg="add mod">
          <ac:chgData name="Daize Dong" userId="a5f59ade607e3dcb" providerId="LiveId" clId="{FFDC1BE5-C1CE-41D9-8887-3D0A03346BC9}" dt="2025-09-14T03:27:18.148" v="1875" actId="1076"/>
          <ac:picMkLst>
            <pc:docMk/>
            <pc:sldMk cId="1212360653" sldId="279"/>
            <ac:picMk id="23" creationId="{7AB94D59-9024-FEA8-2CF9-A72C6B5CB298}"/>
          </ac:picMkLst>
        </pc:picChg>
        <pc:picChg chg="add mod">
          <ac:chgData name="Daize Dong" userId="a5f59ade607e3dcb" providerId="LiveId" clId="{FFDC1BE5-C1CE-41D9-8887-3D0A03346BC9}" dt="2025-09-14T03:27:20.430" v="1876" actId="1076"/>
          <ac:picMkLst>
            <pc:docMk/>
            <pc:sldMk cId="1212360653" sldId="279"/>
            <ac:picMk id="25" creationId="{0CA7F497-3A63-7DD4-1A2D-47D9E09E4F2C}"/>
          </ac:picMkLst>
        </pc:picChg>
      </pc:sldChg>
      <pc:sldChg chg="addSp delSp modSp add mod ord">
        <pc:chgData name="Daize Dong" userId="a5f59ade607e3dcb" providerId="LiveId" clId="{FFDC1BE5-C1CE-41D9-8887-3D0A03346BC9}" dt="2025-09-14T03:41:49.222" v="1954" actId="1076"/>
        <pc:sldMkLst>
          <pc:docMk/>
          <pc:sldMk cId="3850004239" sldId="280"/>
        </pc:sldMkLst>
        <pc:spChg chg="mod">
          <ac:chgData name="Daize Dong" userId="a5f59ade607e3dcb" providerId="LiveId" clId="{FFDC1BE5-C1CE-41D9-8887-3D0A03346BC9}" dt="2025-09-14T03:25:47.467" v="1834" actId="20577"/>
          <ac:spMkLst>
            <pc:docMk/>
            <pc:sldMk cId="3850004239" sldId="280"/>
            <ac:spMk id="3" creationId="{963EB349-480E-1908-FF40-4C4DDD1EE02B}"/>
          </ac:spMkLst>
        </pc:spChg>
        <pc:spChg chg="mod">
          <ac:chgData name="Daize Dong" userId="a5f59ade607e3dcb" providerId="LiveId" clId="{FFDC1BE5-C1CE-41D9-8887-3D0A03346BC9}" dt="2025-09-14T03:41:47.437" v="1953" actId="1076"/>
          <ac:spMkLst>
            <pc:docMk/>
            <pc:sldMk cId="3850004239" sldId="280"/>
            <ac:spMk id="6" creationId="{E2F6D03A-6E49-C66E-22FE-10359BC13AAE}"/>
          </ac:spMkLst>
        </pc:spChg>
        <pc:spChg chg="mod">
          <ac:chgData name="Daize Dong" userId="a5f59ade607e3dcb" providerId="LiveId" clId="{FFDC1BE5-C1CE-41D9-8887-3D0A03346BC9}" dt="2025-09-14T03:41:49.222" v="1954" actId="1076"/>
          <ac:spMkLst>
            <pc:docMk/>
            <pc:sldMk cId="3850004239" sldId="280"/>
            <ac:spMk id="8" creationId="{B9796F7B-C7FB-FD33-EE94-1FEEA103A0E7}"/>
          </ac:spMkLst>
        </pc:spChg>
        <pc:picChg chg="add mod">
          <ac:chgData name="Daize Dong" userId="a5f59ade607e3dcb" providerId="LiveId" clId="{FFDC1BE5-C1CE-41D9-8887-3D0A03346BC9}" dt="2025-09-14T03:41:23.025" v="1947" actId="1076"/>
          <ac:picMkLst>
            <pc:docMk/>
            <pc:sldMk cId="3850004239" sldId="280"/>
            <ac:picMk id="4" creationId="{539A30F7-9D2A-F7FE-2623-639FF90F9FAF}"/>
          </ac:picMkLst>
        </pc:picChg>
        <pc:picChg chg="add mod">
          <ac:chgData name="Daize Dong" userId="a5f59ade607e3dcb" providerId="LiveId" clId="{FFDC1BE5-C1CE-41D9-8887-3D0A03346BC9}" dt="2025-09-14T03:41:25.038" v="1948" actId="1076"/>
          <ac:picMkLst>
            <pc:docMk/>
            <pc:sldMk cId="3850004239" sldId="280"/>
            <ac:picMk id="7" creationId="{94F42318-EBAD-8D90-5722-5E09B162E87D}"/>
          </ac:picMkLst>
        </pc:picChg>
        <pc:picChg chg="add mod">
          <ac:chgData name="Daize Dong" userId="a5f59ade607e3dcb" providerId="LiveId" clId="{FFDC1BE5-C1CE-41D9-8887-3D0A03346BC9}" dt="2025-09-14T03:41:28.574" v="1950" actId="1076"/>
          <ac:picMkLst>
            <pc:docMk/>
            <pc:sldMk cId="3850004239" sldId="280"/>
            <ac:picMk id="12" creationId="{AC32FA66-24BF-7157-66E9-7463E6394EF1}"/>
          </ac:picMkLst>
        </pc:picChg>
      </pc:sldChg>
      <pc:sldChg chg="delSp modSp add mod">
        <pc:chgData name="Daize Dong" userId="a5f59ade607e3dcb" providerId="LiveId" clId="{FFDC1BE5-C1CE-41D9-8887-3D0A03346BC9}" dt="2025-09-14T03:47:23.522" v="2018" actId="1076"/>
        <pc:sldMkLst>
          <pc:docMk/>
          <pc:sldMk cId="3391728372" sldId="281"/>
        </pc:sldMkLst>
        <pc:spChg chg="mod">
          <ac:chgData name="Daize Dong" userId="a5f59ade607e3dcb" providerId="LiveId" clId="{FFDC1BE5-C1CE-41D9-8887-3D0A03346BC9}" dt="2025-09-14T03:47:23.522" v="2018" actId="1076"/>
          <ac:spMkLst>
            <pc:docMk/>
            <pc:sldMk cId="3391728372" sldId="281"/>
            <ac:spMk id="3" creationId="{1CD62EF7-58CB-98F8-8853-8D92A2689AC3}"/>
          </ac:spMkLst>
        </pc:spChg>
      </pc:sldChg>
      <pc:sldChg chg="delSp mod">
        <pc:chgData name="Daize Dong" userId="a5f59ade607e3dcb" providerId="LiveId" clId="{FFDC1BE5-C1CE-41D9-8887-3D0A03346BC9}" dt="2025-09-15T17:48:27.687" v="2067" actId="478"/>
        <pc:sldMkLst>
          <pc:docMk/>
          <pc:sldMk cId="455350834" sldId="282"/>
        </pc:sldMkLst>
        <pc:spChg chg="del">
          <ac:chgData name="Daize Dong" userId="a5f59ade607e3dcb" providerId="LiveId" clId="{FFDC1BE5-C1CE-41D9-8887-3D0A03346BC9}" dt="2025-09-15T17:48:27.687" v="2067" actId="478"/>
          <ac:spMkLst>
            <pc:docMk/>
            <pc:sldMk cId="455350834" sldId="282"/>
            <ac:spMk id="4" creationId="{275AAF78-045E-E080-23F4-F105F535CBBA}"/>
          </ac:spMkLst>
        </pc:spChg>
      </pc:sldChg>
      <pc:sldChg chg="delSp modSp mod">
        <pc:chgData name="Daize Dong" userId="a5f59ade607e3dcb" providerId="LiveId" clId="{FFDC1BE5-C1CE-41D9-8887-3D0A03346BC9}" dt="2025-09-15T18:07:31.657" v="2134"/>
        <pc:sldMkLst>
          <pc:docMk/>
          <pc:sldMk cId="2028707287" sldId="283"/>
        </pc:sldMkLst>
        <pc:spChg chg="del">
          <ac:chgData name="Daize Dong" userId="a5f59ade607e3dcb" providerId="LiveId" clId="{FFDC1BE5-C1CE-41D9-8887-3D0A03346BC9}" dt="2025-09-15T17:48:31.402" v="2069" actId="478"/>
          <ac:spMkLst>
            <pc:docMk/>
            <pc:sldMk cId="2028707287" sldId="283"/>
            <ac:spMk id="4" creationId="{9F44069D-DA71-0317-3A63-4CB97A9B318F}"/>
          </ac:spMkLst>
        </pc:spChg>
        <pc:spChg chg="mod">
          <ac:chgData name="Daize Dong" userId="a5f59ade607e3dcb" providerId="LiveId" clId="{FFDC1BE5-C1CE-41D9-8887-3D0A03346BC9}" dt="2025-09-15T17:46:51.957" v="2050"/>
          <ac:spMkLst>
            <pc:docMk/>
            <pc:sldMk cId="2028707287" sldId="283"/>
            <ac:spMk id="5" creationId="{FC8C22F0-B4A7-B649-0429-A5E8EE6229DD}"/>
          </ac:spMkLst>
        </pc:spChg>
        <pc:spChg chg="mod">
          <ac:chgData name="Daize Dong" userId="a5f59ade607e3dcb" providerId="LiveId" clId="{FFDC1BE5-C1CE-41D9-8887-3D0A03346BC9}" dt="2025-09-15T18:07:31.657" v="2134"/>
          <ac:spMkLst>
            <pc:docMk/>
            <pc:sldMk cId="2028707287" sldId="283"/>
            <ac:spMk id="7" creationId="{69C0073B-A235-6B45-B130-B171A2D80974}"/>
          </ac:spMkLst>
        </pc:spChg>
      </pc:sldChg>
      <pc:sldChg chg="addSp delSp modSp mod">
        <pc:chgData name="Daize Dong" userId="a5f59ade607e3dcb" providerId="LiveId" clId="{FFDC1BE5-C1CE-41D9-8887-3D0A03346BC9}" dt="2025-09-15T20:34:41.918" v="2191" actId="1076"/>
        <pc:sldMkLst>
          <pc:docMk/>
          <pc:sldMk cId="369770878" sldId="284"/>
        </pc:sldMkLst>
        <pc:spChg chg="add mod">
          <ac:chgData name="Daize Dong" userId="a5f59ade607e3dcb" providerId="LiveId" clId="{FFDC1BE5-C1CE-41D9-8887-3D0A03346BC9}" dt="2025-09-15T20:34:41.918" v="2191" actId="1076"/>
          <ac:spMkLst>
            <pc:docMk/>
            <pc:sldMk cId="369770878" sldId="284"/>
            <ac:spMk id="3" creationId="{3A0480A3-E072-CAB9-9ED6-F9BCA445A06F}"/>
          </ac:spMkLst>
        </pc:spChg>
        <pc:spChg chg="del">
          <ac:chgData name="Daize Dong" userId="a5f59ade607e3dcb" providerId="LiveId" clId="{FFDC1BE5-C1CE-41D9-8887-3D0A03346BC9}" dt="2025-09-15T17:48:29.530" v="2068" actId="478"/>
          <ac:spMkLst>
            <pc:docMk/>
            <pc:sldMk cId="369770878" sldId="284"/>
            <ac:spMk id="4" creationId="{9BD344F5-E1F6-5CFC-9D1C-D581BA7C1A27}"/>
          </ac:spMkLst>
        </pc:spChg>
        <pc:spChg chg="mod">
          <ac:chgData name="Daize Dong" userId="a5f59ade607e3dcb" providerId="LiveId" clId="{FFDC1BE5-C1CE-41D9-8887-3D0A03346BC9}" dt="2025-09-15T17:57:46.176" v="2110"/>
          <ac:spMkLst>
            <pc:docMk/>
            <pc:sldMk cId="369770878" sldId="284"/>
            <ac:spMk id="7" creationId="{DE7CA6EC-515E-BCFB-8F89-579AA348C4DC}"/>
          </ac:spMkLst>
        </pc:spChg>
        <pc:spChg chg="mod">
          <ac:chgData name="Daize Dong" userId="a5f59ade607e3dcb" providerId="LiveId" clId="{FFDC1BE5-C1CE-41D9-8887-3D0A03346BC9}" dt="2025-09-15T20:34:36.908" v="2188" actId="20577"/>
          <ac:spMkLst>
            <pc:docMk/>
            <pc:sldMk cId="369770878" sldId="284"/>
            <ac:spMk id="14" creationId="{2B4AAA51-F6D5-CB19-B076-E445050070FD}"/>
          </ac:spMkLst>
        </pc:spChg>
      </pc:sldChg>
      <pc:sldChg chg="modSp mod">
        <pc:chgData name="Daize Dong" userId="a5f59ade607e3dcb" providerId="LiveId" clId="{FFDC1BE5-C1CE-41D9-8887-3D0A03346BC9}" dt="2025-09-15T17:52:53.036" v="2101" actId="20577"/>
        <pc:sldMkLst>
          <pc:docMk/>
          <pc:sldMk cId="3716923349" sldId="285"/>
        </pc:sldMkLst>
        <pc:spChg chg="mod">
          <ac:chgData name="Daize Dong" userId="a5f59ade607e3dcb" providerId="LiveId" clId="{FFDC1BE5-C1CE-41D9-8887-3D0A03346BC9}" dt="2025-09-15T17:52:53.036" v="2101" actId="20577"/>
          <ac:spMkLst>
            <pc:docMk/>
            <pc:sldMk cId="3716923349" sldId="285"/>
            <ac:spMk id="10" creationId="{CA20DD95-5866-2007-773E-AEABC71E6E39}"/>
          </ac:spMkLst>
        </pc:spChg>
      </pc:sldChg>
      <pc:sldChg chg="delSp modSp mod">
        <pc:chgData name="Daize Dong" userId="a5f59ade607e3dcb" providerId="LiveId" clId="{FFDC1BE5-C1CE-41D9-8887-3D0A03346BC9}" dt="2025-09-15T17:48:35.622" v="2070" actId="478"/>
        <pc:sldMkLst>
          <pc:docMk/>
          <pc:sldMk cId="674371878" sldId="286"/>
        </pc:sldMkLst>
        <pc:spChg chg="del">
          <ac:chgData name="Daize Dong" userId="a5f59ade607e3dcb" providerId="LiveId" clId="{FFDC1BE5-C1CE-41D9-8887-3D0A03346BC9}" dt="2025-09-15T17:48:35.622" v="2070" actId="478"/>
          <ac:spMkLst>
            <pc:docMk/>
            <pc:sldMk cId="674371878" sldId="286"/>
            <ac:spMk id="4" creationId="{740B7A9A-024C-F4E1-7E5F-47AC15C1D067}"/>
          </ac:spMkLst>
        </pc:spChg>
        <pc:spChg chg="mod">
          <ac:chgData name="Daize Dong" userId="a5f59ade607e3dcb" providerId="LiveId" clId="{FFDC1BE5-C1CE-41D9-8887-3D0A03346BC9}" dt="2025-09-15T17:46:01.833" v="2047" actId="20577"/>
          <ac:spMkLst>
            <pc:docMk/>
            <pc:sldMk cId="674371878" sldId="286"/>
            <ac:spMk id="5" creationId="{9109600E-4390-F3C2-6BAF-6C9C259D00C6}"/>
          </ac:spMkLst>
        </pc:spChg>
      </pc:sldChg>
      <pc:sldChg chg="delSp modSp mod">
        <pc:chgData name="Daize Dong" userId="a5f59ade607e3dcb" providerId="LiveId" clId="{FFDC1BE5-C1CE-41D9-8887-3D0A03346BC9}" dt="2025-09-15T17:50:43.255" v="2095" actId="20577"/>
        <pc:sldMkLst>
          <pc:docMk/>
          <pc:sldMk cId="2179272670" sldId="289"/>
        </pc:sldMkLst>
        <pc:spChg chg="del">
          <ac:chgData name="Daize Dong" userId="a5f59ade607e3dcb" providerId="LiveId" clId="{FFDC1BE5-C1CE-41D9-8887-3D0A03346BC9}" dt="2025-09-15T17:48:37.259" v="2071" actId="478"/>
          <ac:spMkLst>
            <pc:docMk/>
            <pc:sldMk cId="2179272670" sldId="289"/>
            <ac:spMk id="4" creationId="{FD7AE12D-9151-CD63-90DE-08982413A349}"/>
          </ac:spMkLst>
        </pc:spChg>
        <pc:spChg chg="mod">
          <ac:chgData name="Daize Dong" userId="a5f59ade607e3dcb" providerId="LiveId" clId="{FFDC1BE5-C1CE-41D9-8887-3D0A03346BC9}" dt="2025-09-15T17:50:43.255" v="2095" actId="20577"/>
          <ac:spMkLst>
            <pc:docMk/>
            <pc:sldMk cId="2179272670" sldId="289"/>
            <ac:spMk id="7" creationId="{EEEC16AC-B56F-5A66-C740-039341EA876B}"/>
          </ac:spMkLst>
        </pc:spChg>
      </pc:sldChg>
      <pc:sldChg chg="modSp mod">
        <pc:chgData name="Daize Dong" userId="a5f59ade607e3dcb" providerId="LiveId" clId="{FFDC1BE5-C1CE-41D9-8887-3D0A03346BC9}" dt="2025-09-15T18:14:21.649" v="2138" actId="207"/>
        <pc:sldMkLst>
          <pc:docMk/>
          <pc:sldMk cId="2677637426" sldId="293"/>
        </pc:sldMkLst>
        <pc:spChg chg="mod">
          <ac:chgData name="Daize Dong" userId="a5f59ade607e3dcb" providerId="LiveId" clId="{FFDC1BE5-C1CE-41D9-8887-3D0A03346BC9}" dt="2025-09-15T18:14:21.649" v="2138" actId="207"/>
          <ac:spMkLst>
            <pc:docMk/>
            <pc:sldMk cId="2677637426" sldId="293"/>
            <ac:spMk id="6" creationId="{34A0AFD7-7832-F934-831C-74935E155FAC}"/>
          </ac:spMkLst>
        </pc:spChg>
      </pc:sldChg>
      <pc:sldChg chg="modSp mod">
        <pc:chgData name="Daize Dong" userId="a5f59ade607e3dcb" providerId="LiveId" clId="{FFDC1BE5-C1CE-41D9-8887-3D0A03346BC9}" dt="2025-09-15T18:07:39.310" v="2136" actId="20577"/>
        <pc:sldMkLst>
          <pc:docMk/>
          <pc:sldMk cId="1197763621" sldId="294"/>
        </pc:sldMkLst>
        <pc:spChg chg="mod">
          <ac:chgData name="Daize Dong" userId="a5f59ade607e3dcb" providerId="LiveId" clId="{FFDC1BE5-C1CE-41D9-8887-3D0A03346BC9}" dt="2025-09-15T18:07:26.451" v="2128" actId="1076"/>
          <ac:spMkLst>
            <pc:docMk/>
            <pc:sldMk cId="1197763621" sldId="294"/>
            <ac:spMk id="3" creationId="{1531DA91-B49A-1E9F-4E27-A553B2DA5350}"/>
          </ac:spMkLst>
        </pc:spChg>
        <pc:spChg chg="mod">
          <ac:chgData name="Daize Dong" userId="a5f59ade607e3dcb" providerId="LiveId" clId="{FFDC1BE5-C1CE-41D9-8887-3D0A03346BC9}" dt="2025-09-15T18:07:39.310" v="2136" actId="20577"/>
          <ac:spMkLst>
            <pc:docMk/>
            <pc:sldMk cId="1197763621" sldId="294"/>
            <ac:spMk id="10" creationId="{71D6AE24-549E-1B6A-6C2B-3F7A5952EA78}"/>
          </ac:spMkLst>
        </pc:spChg>
      </pc:sldChg>
      <pc:sldChg chg="modSp mod">
        <pc:chgData name="Daize Dong" userId="a5f59ade607e3dcb" providerId="LiveId" clId="{FFDC1BE5-C1CE-41D9-8887-3D0A03346BC9}" dt="2025-09-16T00:28:10.837" v="2192" actId="1076"/>
        <pc:sldMkLst>
          <pc:docMk/>
          <pc:sldMk cId="665615331" sldId="296"/>
        </pc:sldMkLst>
        <pc:spChg chg="mod">
          <ac:chgData name="Daize Dong" userId="a5f59ade607e3dcb" providerId="LiveId" clId="{FFDC1BE5-C1CE-41D9-8887-3D0A03346BC9}" dt="2025-09-16T00:28:10.837" v="2192" actId="1076"/>
          <ac:spMkLst>
            <pc:docMk/>
            <pc:sldMk cId="665615331" sldId="296"/>
            <ac:spMk id="4" creationId="{284F60EE-FA33-2068-12DA-F15162512D1B}"/>
          </ac:spMkLst>
        </pc:spChg>
        <pc:spChg chg="mod">
          <ac:chgData name="Daize Dong" userId="a5f59ade607e3dcb" providerId="LiveId" clId="{FFDC1BE5-C1CE-41D9-8887-3D0A03346BC9}" dt="2025-09-15T18:14:17.406" v="2137" actId="207"/>
          <ac:spMkLst>
            <pc:docMk/>
            <pc:sldMk cId="665615331" sldId="296"/>
            <ac:spMk id="6" creationId="{8DCF866B-9562-82E7-EEDB-BA37A86CEFA7}"/>
          </ac:spMkLst>
        </pc:spChg>
      </pc:sldChg>
      <pc:sldChg chg="addSp delSp modSp mod">
        <pc:chgData name="Daize Dong" userId="a5f59ade607e3dcb" providerId="LiveId" clId="{FFDC1BE5-C1CE-41D9-8887-3D0A03346BC9}" dt="2025-09-16T00:35:31.404" v="2228" actId="21"/>
        <pc:sldMkLst>
          <pc:docMk/>
          <pc:sldMk cId="30258193" sldId="297"/>
        </pc:sldMkLst>
        <pc:spChg chg="mod">
          <ac:chgData name="Daize Dong" userId="a5f59ade607e3dcb" providerId="LiveId" clId="{FFDC1BE5-C1CE-41D9-8887-3D0A03346BC9}" dt="2025-09-15T18:14:24.822" v="2139" actId="207"/>
          <ac:spMkLst>
            <pc:docMk/>
            <pc:sldMk cId="30258193" sldId="297"/>
            <ac:spMk id="6" creationId="{8678BBC9-0C1D-4E8B-AA2E-778C5495EE9C}"/>
          </ac:spMkLst>
        </pc:spChg>
        <pc:spChg chg="add del mod">
          <ac:chgData name="Daize Dong" userId="a5f59ade607e3dcb" providerId="LiveId" clId="{FFDC1BE5-C1CE-41D9-8887-3D0A03346BC9}" dt="2025-09-16T00:35:31.404" v="2228" actId="21"/>
          <ac:spMkLst>
            <pc:docMk/>
            <pc:sldMk cId="30258193" sldId="297"/>
            <ac:spMk id="8" creationId="{FA0615AC-5FB1-FF10-2C42-393DBC48228B}"/>
          </ac:spMkLst>
        </pc:spChg>
      </pc:sldChg>
      <pc:sldChg chg="addSp delSp modSp mod">
        <pc:chgData name="Daize Dong" userId="a5f59ade607e3dcb" providerId="LiveId" clId="{FFDC1BE5-C1CE-41D9-8887-3D0A03346BC9}" dt="2025-09-16T00:33:43.974" v="2194" actId="22"/>
        <pc:sldMkLst>
          <pc:docMk/>
          <pc:sldMk cId="3371226440" sldId="298"/>
        </pc:sldMkLst>
        <pc:spChg chg="add del">
          <ac:chgData name="Daize Dong" userId="a5f59ade607e3dcb" providerId="LiveId" clId="{FFDC1BE5-C1CE-41D9-8887-3D0A03346BC9}" dt="2025-09-16T00:33:43.974" v="2194" actId="22"/>
          <ac:spMkLst>
            <pc:docMk/>
            <pc:sldMk cId="3371226440" sldId="298"/>
            <ac:spMk id="4" creationId="{019BDB12-F77E-050A-06E0-B46E44F5EBC8}"/>
          </ac:spMkLst>
        </pc:spChg>
        <pc:spChg chg="mod">
          <ac:chgData name="Daize Dong" userId="a5f59ade607e3dcb" providerId="LiveId" clId="{FFDC1BE5-C1CE-41D9-8887-3D0A03346BC9}" dt="2025-09-15T18:14:29.131" v="2140" actId="207"/>
          <ac:spMkLst>
            <pc:docMk/>
            <pc:sldMk cId="3371226440" sldId="298"/>
            <ac:spMk id="5" creationId="{33153290-EC97-7478-02EF-B86B74173233}"/>
          </ac:spMkLst>
        </pc:spChg>
      </pc:sldChg>
      <pc:sldChg chg="addSp delSp modSp add mod">
        <pc:chgData name="Daize Dong" userId="a5f59ade607e3dcb" providerId="LiveId" clId="{FFDC1BE5-C1CE-41D9-8887-3D0A03346BC9}" dt="2025-09-16T00:35:26.465" v="2227" actId="1076"/>
        <pc:sldMkLst>
          <pc:docMk/>
          <pc:sldMk cId="2792264559" sldId="299"/>
        </pc:sldMkLst>
        <pc:spChg chg="add mod">
          <ac:chgData name="Daize Dong" userId="a5f59ade607e3dcb" providerId="LiveId" clId="{FFDC1BE5-C1CE-41D9-8887-3D0A03346BC9}" dt="2025-09-16T00:33:59.772" v="2199"/>
          <ac:spMkLst>
            <pc:docMk/>
            <pc:sldMk cId="2792264559" sldId="299"/>
            <ac:spMk id="4" creationId="{F5C3BC84-8479-A7C9-A17D-0137E3FB9966}"/>
          </ac:spMkLst>
        </pc:spChg>
        <pc:spChg chg="add del">
          <ac:chgData name="Daize Dong" userId="a5f59ade607e3dcb" providerId="LiveId" clId="{FFDC1BE5-C1CE-41D9-8887-3D0A03346BC9}" dt="2025-09-16T00:34:32.493" v="2210" actId="21"/>
          <ac:spMkLst>
            <pc:docMk/>
            <pc:sldMk cId="2792264559" sldId="299"/>
            <ac:spMk id="8" creationId="{F5C3BC84-8479-A7C9-A17D-0137E3FB9966}"/>
          </ac:spMkLst>
        </pc:spChg>
        <pc:spChg chg="mod">
          <ac:chgData name="Daize Dong" userId="a5f59ade607e3dcb" providerId="LiveId" clId="{FFDC1BE5-C1CE-41D9-8887-3D0A03346BC9}" dt="2025-09-16T00:35:26.465" v="2227" actId="1076"/>
          <ac:spMkLst>
            <pc:docMk/>
            <pc:sldMk cId="2792264559" sldId="299"/>
            <ac:spMk id="15" creationId="{E5D86C35-F679-D4BA-C1B6-06EAEC81DA49}"/>
          </ac:spMkLst>
        </pc:spChg>
        <pc:graphicFrameChg chg="del">
          <ac:chgData name="Daize Dong" userId="a5f59ade607e3dcb" providerId="LiveId" clId="{FFDC1BE5-C1CE-41D9-8887-3D0A03346BC9}" dt="2025-09-16T00:34:12.568" v="2205" actId="21"/>
          <ac:graphicFrameMkLst>
            <pc:docMk/>
            <pc:sldMk cId="2792264559" sldId="299"/>
            <ac:graphicFrameMk id="2" creationId="{14F849C3-FE86-2EDA-1BF7-E00372E87879}"/>
          </ac:graphicFrameMkLst>
        </pc:graphicFrameChg>
        <pc:picChg chg="add del mod">
          <ac:chgData name="Daize Dong" userId="a5f59ade607e3dcb" providerId="LiveId" clId="{FFDC1BE5-C1CE-41D9-8887-3D0A03346BC9}" dt="2025-09-16T00:34:53.471" v="2219" actId="22"/>
          <ac:picMkLst>
            <pc:docMk/>
            <pc:sldMk cId="2792264559" sldId="299"/>
            <ac:picMk id="10" creationId="{E7C1DC55-2A47-EE1B-8E2E-9BB92150E100}"/>
          </ac:picMkLst>
        </pc:picChg>
        <pc:picChg chg="add mod">
          <ac:chgData name="Daize Dong" userId="a5f59ade607e3dcb" providerId="LiveId" clId="{FFDC1BE5-C1CE-41D9-8887-3D0A03346BC9}" dt="2025-09-16T00:35:24.335" v="2226" actId="1076"/>
          <ac:picMkLst>
            <pc:docMk/>
            <pc:sldMk cId="2792264559" sldId="299"/>
            <ac:picMk id="12" creationId="{D25695AD-0912-9EFF-7F20-8780FEDB98C3}"/>
          </ac:picMkLst>
        </pc:picChg>
      </pc:sldChg>
      <pc:sldChg chg="addSp delSp modSp add del mod">
        <pc:chgData name="Daize Dong" userId="a5f59ade607e3dcb" providerId="LiveId" clId="{FFDC1BE5-C1CE-41D9-8887-3D0A03346BC9}" dt="2025-09-15T17:50:13.858" v="2093" actId="47"/>
        <pc:sldMkLst>
          <pc:docMk/>
          <pc:sldMk cId="4267335197" sldId="299"/>
        </pc:sldMkLst>
        <pc:spChg chg="del">
          <ac:chgData name="Daize Dong" userId="a5f59ade607e3dcb" providerId="LiveId" clId="{FFDC1BE5-C1CE-41D9-8887-3D0A03346BC9}" dt="2025-09-15T17:48:04.934" v="2065" actId="478"/>
          <ac:spMkLst>
            <pc:docMk/>
            <pc:sldMk cId="4267335197" sldId="299"/>
            <ac:spMk id="4" creationId="{AC2B8090-6DA6-28A9-B6A8-C23051E70D20}"/>
          </ac:spMkLst>
        </pc:spChg>
        <pc:spChg chg="mod">
          <ac:chgData name="Daize Dong" userId="a5f59ade607e3dcb" providerId="LiveId" clId="{FFDC1BE5-C1CE-41D9-8887-3D0A03346BC9}" dt="2025-09-15T17:48:47.798" v="2089" actId="20577"/>
          <ac:spMkLst>
            <pc:docMk/>
            <pc:sldMk cId="4267335197" sldId="299"/>
            <ac:spMk id="5" creationId="{287E5946-3963-D4FA-F36E-50C26CF4B99C}"/>
          </ac:spMkLst>
        </pc:spChg>
        <pc:spChg chg="del">
          <ac:chgData name="Daize Dong" userId="a5f59ade607e3dcb" providerId="LiveId" clId="{FFDC1BE5-C1CE-41D9-8887-3D0A03346BC9}" dt="2025-09-15T17:47:45.305" v="2057" actId="21"/>
          <ac:spMkLst>
            <pc:docMk/>
            <pc:sldMk cId="4267335197" sldId="299"/>
            <ac:spMk id="7" creationId="{8937DA36-5942-F880-6F34-D625428488BD}"/>
          </ac:spMkLst>
        </pc:spChg>
        <pc:picChg chg="del">
          <ac:chgData name="Daize Dong" userId="a5f59ade607e3dcb" providerId="LiveId" clId="{FFDC1BE5-C1CE-41D9-8887-3D0A03346BC9}" dt="2025-09-15T17:47:46.582" v="2059" actId="21"/>
          <ac:picMkLst>
            <pc:docMk/>
            <pc:sldMk cId="4267335197" sldId="299"/>
            <ac:picMk id="2" creationId="{120B273B-D719-AA1C-FA71-5C41FB1760EA}"/>
          </ac:picMkLst>
        </pc:picChg>
        <pc:picChg chg="add mod">
          <ac:chgData name="Daize Dong" userId="a5f59ade607e3dcb" providerId="LiveId" clId="{FFDC1BE5-C1CE-41D9-8887-3D0A03346BC9}" dt="2025-09-15T17:49:01.144" v="2092" actId="1076"/>
          <ac:picMkLst>
            <pc:docMk/>
            <pc:sldMk cId="4267335197" sldId="299"/>
            <ac:picMk id="6" creationId="{9B0F03D0-7D63-CE1D-D89A-47561139F063}"/>
          </ac:picMkLst>
        </pc:picChg>
        <pc:picChg chg="del">
          <ac:chgData name="Daize Dong" userId="a5f59ade607e3dcb" providerId="LiveId" clId="{FFDC1BE5-C1CE-41D9-8887-3D0A03346BC9}" dt="2025-09-15T17:47:43.813" v="2056" actId="21"/>
          <ac:picMkLst>
            <pc:docMk/>
            <pc:sldMk cId="4267335197" sldId="299"/>
            <ac:picMk id="9" creationId="{234C173B-301B-DA0C-0A90-8922AA3E4BC9}"/>
          </ac:picMkLst>
        </pc:picChg>
        <pc:picChg chg="del">
          <ac:chgData name="Daize Dong" userId="a5f59ade607e3dcb" providerId="LiveId" clId="{FFDC1BE5-C1CE-41D9-8887-3D0A03346BC9}" dt="2025-09-15T17:47:46.051" v="2058" actId="21"/>
          <ac:picMkLst>
            <pc:docMk/>
            <pc:sldMk cId="4267335197" sldId="299"/>
            <ac:picMk id="10" creationId="{E1D8D783-1C8D-9E74-8E06-7FDF171D62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8CB3-C960-2466-25A1-9AFCDD17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CE571-17DF-E79F-D86C-BDF76688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656F0-35A4-211F-CBDF-7D7E499B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3FB80-B525-2537-CBEA-E9F222F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849A-FF3B-F9EE-9790-65EBA240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9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66A6-BB33-831B-8462-24ECE919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1AB2B-8653-5DCB-FD49-B586ED98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67EE2-8F86-5399-47EF-F26873F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EAB9-0404-A2FD-7780-CF30C42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6355-C2B8-F2CF-1A62-D6AA0EFE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D895F-2E4B-39F0-D88F-28B0CC0C2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88604-209D-1F0E-7664-E8679362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0D1BC-735B-9FBA-EF5F-0818A30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D394-E8E1-F3C1-344F-646811C0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A864-6660-E9E5-9B87-1E45BFB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186AF-A645-0A4E-23A2-C8A14120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D8FCB-882A-72B6-A106-CC842097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EA938-E645-511D-1846-132C7604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4017-DFA7-3B34-0552-C2E857C7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54DE-1FDC-D6AA-21D6-AAC7856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6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7F85-EE2D-3F42-DF68-E2E4D1C4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F0C49-0E85-4DB6-4981-87423E46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E88A7-CA99-0900-F59B-AD3248C4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6380D-6B51-1E6D-E778-C67F0877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FD9DA-7688-90CD-59F2-7D6D539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73D4-52D3-2163-4AAA-5629AD5C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4B1E-5864-02C7-5710-06B2A354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2C45C-79D4-9C57-1FD8-88FC5791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A5843-E8A0-3A8B-A54A-D517825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A1209-E532-5CE9-7901-090E628E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0AADE-7283-F939-6FC1-A7C7A9E3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16F8-BD1A-CC9D-6AD6-4EB10610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58745-61D4-A7C2-6F8F-076F8183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16B47-2BFA-5653-0015-1A216DE0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A1CF12-65EF-5444-679E-97C7CD091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C7221-147A-47F3-E36C-6AB7766B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68D96-1875-1A1B-441F-24E4516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384DF-754D-3FD5-27D9-CCD5724A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03E0D-9144-7B2C-4BC3-AA4D3ED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2065-4F17-0347-A164-4AE1D116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81F7B-3C28-0CF4-EBBA-E80689F7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9F381-EAB0-F10E-4476-390CC0CA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53BB0-4022-4F36-DF3A-F110C60A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CFF03-55BC-E349-1599-38A2874A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70F2E-EB66-D361-2536-414F8530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FA64-2FDE-6825-7DAB-04917804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09EF6-0DDA-0132-0561-6947E849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50B6-31D1-EFAC-9511-B02CDF82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53E3E-7BEC-B0B2-AD4E-E995D762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90F69-81DB-E96F-B44D-5513DAE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1F0DA-1626-C6B3-7708-43BD839E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0C82C-DA46-0757-3A64-0E939631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8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7BF7-555E-8708-FE02-C221B306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93863-C9C5-5F86-E2BA-A51C0B83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B063E-4BF7-41DE-CBCD-EE67DACC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8A0D1-2A94-DF8B-0872-71D5B145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1365D-5E13-228D-C9B1-E84C1228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175ED-DAA1-6B92-C5D8-A5695D8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1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70E80-4B36-0B4A-ADF9-4F743E57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81CA3-3B94-8AAF-F510-59413CBE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AF02B-BB56-4A28-7829-3984F60D5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EB2E-A77E-47D7-9DA7-93BBD7902314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BB0D9-317C-AD53-1AF2-E01632E7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0FB2-1D4D-4374-7520-1C27964A4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7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in_flipping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Distribution_(mathematics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squaretable.net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inecraft.fandom.com/wiki/Water" TargetMode="External"/><Relationship Id="rId4" Type="http://schemas.openxmlformats.org/officeDocument/2006/relationships/hyperlink" Target="https://en.wikipedia.org/wiki/Capillary_wav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hyperlink" Target="https://en.wikipedia.org/wiki/Distribution_(mathematics)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B696-7B80-F07D-95FA-90ACBE72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C1D58F-D4AA-2E60-2738-4F1DAE80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6" y="1713145"/>
            <a:ext cx="11711587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CS461 – RECITATION 01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Machine Learning Principles</a:t>
            </a:r>
          </a:p>
          <a:p>
            <a:pPr algn="ctr"/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Daize Dong</a:t>
            </a:r>
          </a:p>
          <a:p>
            <a:pPr algn="ctr"/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2025-09-15</a:t>
            </a:r>
          </a:p>
        </p:txBody>
      </p:sp>
    </p:spTree>
    <p:extLst>
      <p:ext uri="{BB962C8B-B14F-4D97-AF65-F5344CB8AC3E}">
        <p14:creationId xmlns:p14="http://schemas.microsoft.com/office/powerpoint/2010/main" val="393710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150E1-99D9-A72B-A058-91B6ABA6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1A7C6F4-CF33-766D-6FEE-8C357F79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552" y="1242629"/>
            <a:ext cx="102688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STUDENT’S T DISTRIBUTION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E7CA6EC-515E-BCFB-8F89-579AA348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089989"/>
            <a:ext cx="9180334" cy="158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Gaussian distribution w/ fatter tails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Financial modeling (asset returns)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numpy.random.student_t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(nu)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79BA65B-FB29-07FC-054C-379F0F4E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877" y="2479047"/>
            <a:ext cx="4613643" cy="1126834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61A6DE49-71E7-00B6-46C9-E0820EC6C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6461" y="2568463"/>
            <a:ext cx="3200764" cy="25589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B4AAA51-F6D5-CB19-B076-E445050070FD}"/>
              </a:ext>
            </a:extLst>
          </p:cNvPr>
          <p:cNvSpPr txBox="1"/>
          <p:nvPr/>
        </p:nvSpPr>
        <p:spPr>
          <a:xfrm>
            <a:off x="7748731" y="5288349"/>
            <a:ext cx="2450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f(t)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​→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N(0,1) as </a:t>
            </a:r>
            <a:r>
              <a:rPr lang="el-GR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→∞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altLang="zh-C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ν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altLang="zh-C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degrees of freedom</a:t>
            </a:r>
          </a:p>
          <a:p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0480A3-E072-CAB9-9ED6-F9BCA445A06F}"/>
              </a:ext>
            </a:extLst>
          </p:cNvPr>
          <p:cNvSpPr txBox="1"/>
          <p:nvPr/>
        </p:nvSpPr>
        <p:spPr>
          <a:xfrm>
            <a:off x="7967111" y="5888513"/>
            <a:ext cx="3686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data points left after estimating parameters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5EA3-C65D-F088-3F30-CF4B6C3D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8C22F0-B4A7-B649-0429-A5E8EE62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97" y="1264157"/>
            <a:ext cx="10045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LAPLACE DISTRIBUTION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C0073B-A235-6B45-B130-B171A2D80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3948566"/>
            <a:ext cx="9180334" cy="209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Sharper peak at the center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Heavier tails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Signal processing (spiky noise)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numpy.random.laplace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(mu, b)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4CFCF1AF-D7E4-2D56-8800-619C7809D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159" y="2768012"/>
            <a:ext cx="4556252" cy="865688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0CAD3CB-8D14-502E-E92A-157497916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3299" y="2562684"/>
            <a:ext cx="3675404" cy="275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EADC-DEBD-FBF2-7C98-0618695C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234C5C-3DB9-C8F4-CB6F-1D505EFCE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132" y="171368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COIN TOSS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6596056-0601-22C4-0C93-2BA63B86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526" y="2873038"/>
            <a:ext cx="6019295" cy="158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Head=1, Tail=0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Not all randomness is continuous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How to measure?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2183E-6D25-A40F-0257-04E01992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12" y="2964017"/>
            <a:ext cx="3103088" cy="14937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271F57-A895-9C42-8CD5-999DDC861854}"/>
              </a:ext>
            </a:extLst>
          </p:cNvPr>
          <p:cNvSpPr txBox="1"/>
          <p:nvPr/>
        </p:nvSpPr>
        <p:spPr>
          <a:xfrm>
            <a:off x="0" y="6673334"/>
            <a:ext cx="24739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https://en.wikipedia.org/wiki/Coin_flipping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2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E41D2-72AE-6121-510B-138775B75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3EB349-480E-1908-FF40-4C4DDD1EE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97" y="302434"/>
            <a:ext cx="10045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DISCRETE DISTRIBUTIONS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F6D03A-6E49-C66E-22FE-10359BC1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856" y="1632696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Bernoulli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9796F7B-C7FB-FD33-EE94-1FEEA103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5" y="1632696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Binomial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3BC014-57B8-1C85-AF26-D6C059F10FC4}"/>
              </a:ext>
            </a:extLst>
          </p:cNvPr>
          <p:cNvSpPr txBox="1"/>
          <p:nvPr/>
        </p:nvSpPr>
        <p:spPr>
          <a:xfrm>
            <a:off x="0" y="6673334"/>
            <a:ext cx="24739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https://en.wikipedia.org/wiki/Distribution_(mathematics)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A30F7-9D2A-F7FE-2623-639FF90F9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1" y="2572730"/>
            <a:ext cx="5401539" cy="33381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F42318-EBAD-8D90-5722-5E09B162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65" y="2572730"/>
            <a:ext cx="2603235" cy="660683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AC32FA66-24BF-7157-66E9-7463E639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2514" y="2572730"/>
            <a:ext cx="5174731" cy="34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8912-AD3B-AF0F-4A5A-52187E6F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109600E-4390-F3C2-6BAF-6C9C259D0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97" y="1264157"/>
            <a:ext cx="10045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BERNOULLI DISTRIBUTION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A2EBA3-4A20-0CCB-099E-47E00A89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205046"/>
            <a:ext cx="9180334" cy="158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Tossing a coin → heads/tails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Light bulb test → work/fail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numpy.random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.</a:t>
            </a:r>
            <a:r>
              <a:rPr lang="pt-BR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binomial(n=1, p)</a:t>
            </a:r>
            <a:endParaRPr lang="en-US" altLang="zh-CN" sz="2800" dirty="0">
              <a:solidFill>
                <a:srgbClr val="934BC9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D7E6FF2-C9CF-100C-F253-D4868870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8507" y="2885212"/>
            <a:ext cx="3958521" cy="766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255A2F-F07E-3902-A282-1E10E4393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4" y="2547406"/>
            <a:ext cx="4469709" cy="2762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C73B4C-FE40-8103-0BA3-834AAB790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898" y="2547406"/>
            <a:ext cx="2229805" cy="5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7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CD667-295B-14B0-014F-65F545A6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D0D9B7A-87C6-1924-ECAA-B58C11263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97" y="1264157"/>
            <a:ext cx="10045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EC16AC-B56F-5A66-C740-039341EA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205046"/>
            <a:ext cx="9180334" cy="158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Combination of Bernoulli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Number of heads in 20 tosses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numpy.random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.</a:t>
            </a:r>
            <a:r>
              <a:rPr lang="pt-BR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binomial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(n, p)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98C3B368-7D84-35C9-195B-BDB881CF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2298" y="2796815"/>
            <a:ext cx="4229565" cy="281646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055A4416-A249-08C4-5E6E-27E57111F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4775" y="2603723"/>
            <a:ext cx="5114726" cy="73067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6327936-983F-84EF-63F3-E91EBAC429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19201" y="3334398"/>
            <a:ext cx="2134340" cy="7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D720A-7577-13FC-5EAF-0DFC59A1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B96CFA-B2F3-F465-FF60-560CD8AC7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30525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87B456-2A67-D2F9-D35B-092A66D2D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637" y="1354611"/>
            <a:ext cx="7860207" cy="414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Modeling continuous noise ——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much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fr-F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Uniform (all values equally likely)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fr-F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Gaussian (bell curve)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fr-F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Student’s t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(bell curve with heavy tails)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fr-F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Laplace (sharp peak, heavy tails)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Modeling discrete noise ——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many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fr-F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Bernouli (single trial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fr-FR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Binomial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(number of successes in n trials)</a:t>
            </a:r>
            <a:endParaRPr lang="fr-FR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8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B403D-B9C0-8EA4-AC71-B87F35B42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14445-B485-0501-425C-6D46B9E3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3" y="174422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C0C4EDAF-B9C2-7171-CAB8-CED8F9133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366" y="1097752"/>
                <a:ext cx="8585263" cy="466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How to verify the significance/goodness of our model?</a:t>
                </a: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Question: 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Is this coin fair?</a:t>
                </a:r>
                <a:endParaRPr lang="en-US" altLang="zh-CN" sz="2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Hypothesis: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5</m:t>
                    </m:r>
                    <m:r>
                      <a:rPr lang="ar-AE" altLang="zh-CN" sz="2800">
                        <a:latin typeface="Cambria Math" panose="02040503050406030204" pitchFamily="18" charset="0"/>
                        <a:ea typeface="Gadugi" panose="020B0502040204020203" pitchFamily="34" charset="0"/>
                      </a:rPr>
                      <m:t>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5</m:t>
                    </m:r>
                    <m:r>
                      <a:rPr lang="ar-AE" altLang="zh-CN" sz="2800">
                        <a:latin typeface="Cambria Math" panose="02040503050406030204" pitchFamily="18" charset="0"/>
                        <a:ea typeface="Gadugi" panose="020B0502040204020203" pitchFamily="34" charset="0"/>
                      </a:rPr>
                      <m:t> 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Data: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Head=1, Tail=0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010111010110010101 (eight 0s, ten 1s)</a:t>
                </a: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C0C4EDAF-B9C2-7171-CAB8-CED8F9133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366" y="1097752"/>
                <a:ext cx="8585263" cy="4662495"/>
              </a:xfrm>
              <a:prstGeom prst="rect">
                <a:avLst/>
              </a:prstGeom>
              <a:blipFill>
                <a:blip r:embed="rId2"/>
                <a:stretch>
                  <a:fillRect l="-1491" t="-131" r="-2983" b="-31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F32696D-AF85-7D73-F083-54D3E0A191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193C3-EC57-8770-E3D8-3570A135F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2E66ED-2B12-9EB8-B05F-823615E91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2" y="938139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A91F89F9-797A-3F06-2F42-4294294F1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93" y="1867195"/>
                <a:ext cx="11571410" cy="3123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probability of observing data at least as extreme as what we saw, under the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null hypothesis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sz="2800" b="1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Test</m:t>
                    </m:r>
                    <m:r>
                      <a:rPr lang="en-US" altLang="zh-CN" sz="2800" i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statistic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observed</m:t>
                    </m:r>
                    <m:r>
                      <a:rPr lang="en-US" altLang="zh-CN" sz="2800" i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value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∣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​)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→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→ evidence consistent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8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Decide whether observed results are “too extreme”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A91F89F9-797A-3F06-2F42-4294294F1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293" y="1867195"/>
                <a:ext cx="11571410" cy="3123612"/>
              </a:xfrm>
              <a:prstGeom prst="rect">
                <a:avLst/>
              </a:prstGeom>
              <a:blipFill>
                <a:blip r:embed="rId2"/>
                <a:stretch>
                  <a:fillRect l="-948" t="-390" r="-2213" b="-4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979A7EF-04E0-166A-6918-7B2B6C5E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6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D890-1782-2A56-92A0-3E57E1764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31DA91-B49A-1E9F-4E27-A553B2DA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0" y="10757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71D6AE24-549E-1B6A-6C2B-3F7A5952E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092" y="1030907"/>
                <a:ext cx="7601808" cy="47961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5</m:t>
                    </m:r>
                    <m:r>
                      <a:rPr lang="ar-AE" altLang="zh-CN" sz="2800">
                        <a:latin typeface="Cambria Math" panose="02040503050406030204" pitchFamily="18" charset="0"/>
                        <a:ea typeface="Gadugi" panose="020B0502040204020203" pitchFamily="34" charset="0"/>
                      </a:rPr>
                      <m:t>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X: 010111010110010101 (eight 0s, ten 1s)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pt-BR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X∼Binomial(n=18, p=0.5)</a:t>
                </a:r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or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8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∣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​)</m:t>
                    </m:r>
                  </m:oMath>
                </a14:m>
                <a:endParaRPr lang="pt-BR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9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∣</m:t>
                      </m:r>
                      <m:sSub>
                        <m:sSubPr>
                          <m:ctrlPr>
                            <a:rPr lang="ar-AE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 altLang="zh-CN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​)</m:t>
                      </m:r>
                    </m:oMath>
                  </m:oMathPara>
                </a14:m>
                <a:endParaRPr lang="pt-BR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/>
                <a:endParaRPr lang="pt-BR" altLang="zh-CN" sz="11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=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pt-BR" altLang="zh-CN" sz="11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1854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=</m:t>
                      </m:r>
                      <m:r>
                        <a:rPr lang="en-US" altLang="zh-CN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8146</m:t>
                      </m:r>
                    </m:oMath>
                  </m:oMathPara>
                </a14:m>
                <a:endParaRPr lang="pt-BR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71D6AE24-549E-1B6A-6C2B-3F7A5952E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092" y="1030907"/>
                <a:ext cx="7601808" cy="4796185"/>
              </a:xfrm>
              <a:prstGeom prst="rect">
                <a:avLst/>
              </a:prstGeom>
              <a:blipFill>
                <a:blip r:embed="rId2"/>
                <a:stretch>
                  <a:fillRect l="-1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44C78CB-880B-7435-4A9C-AA486D3D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A92ED-8EE3-FDDE-6F5A-C58DDE29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0E2E85-17E5-ED0E-96E5-3C669EC7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55" y="1456825"/>
            <a:ext cx="6889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F484CE-E637-1551-7AD8-CC8DE94A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351" y="2380155"/>
            <a:ext cx="6019295" cy="209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Teaching Assistant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Email: </a:t>
            </a:r>
            <a:r>
              <a:rPr lang="en-US" altLang="zh-CN" sz="2800" i="1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daize.dong@rutgers.edu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Office (Hours):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Not Yet</a:t>
            </a:r>
          </a:p>
        </p:txBody>
      </p:sp>
    </p:spTree>
    <p:extLst>
      <p:ext uri="{BB962C8B-B14F-4D97-AF65-F5344CB8AC3E}">
        <p14:creationId xmlns:p14="http://schemas.microsoft.com/office/powerpoint/2010/main" val="273935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3BC59-CBC3-1651-5FD0-718D3E80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7EECACA-6F9D-E700-483A-88DEA57D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1" y="425356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0C210C2A-0AC5-D6E5-BE07-E15DD9A0B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92" y="1348686"/>
                <a:ext cx="11571410" cy="41606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Common conventions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▪"/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&gt;0.1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: Data are very consistent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▪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05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: Borderline case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▪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05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: Moderate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▪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: Strong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ts val="4000"/>
                  </a:lnSpc>
                </a:pPr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By convention, people use 0.05 as a threshold</a:t>
                </a: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8146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05</m:t>
                    </m:r>
                  </m:oMath>
                </a14:m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→ </a:t>
                </a: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significant </a:t>
                </a:r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0C210C2A-0AC5-D6E5-BE07-E15DD9A0B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292" y="1348686"/>
                <a:ext cx="11571410" cy="4160626"/>
              </a:xfrm>
              <a:prstGeom prst="rect">
                <a:avLst/>
              </a:prstGeom>
              <a:blipFill>
                <a:blip r:embed="rId2"/>
                <a:stretch>
                  <a:fillRect l="-948" t="-146" b="-36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D7A74E5-18AA-742F-9E0F-824A4EA1E9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8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63A2-9EF1-AB24-6716-DCB029B64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A8545BE2-C50C-61DF-AEFE-6CEF8234D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95" y="1501696"/>
                <a:ext cx="11571410" cy="4488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 observed data frequencies match the expected frequencies predicted under the </a:t>
                </a:r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ar-AE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/>
              </a:p>
              <a:p>
                <a:endParaRPr lang="zh-CN" altLang="en-US" sz="11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Gadugi" panose="020B0502040204020203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counts: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Expected counts:</a:t>
                </a:r>
                <a:r>
                  <a:rPr lang="ar-AE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→ good fit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→ bad fit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endParaRPr lang="zh-CN" altLang="en-US" sz="1100" dirty="0"/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Degree of freedom: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𝑑𝑓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A8545BE2-C50C-61DF-AEFE-6CEF8234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295" y="1501696"/>
                <a:ext cx="11571410" cy="4488088"/>
              </a:xfrm>
              <a:prstGeom prst="rect">
                <a:avLst/>
              </a:prstGeom>
              <a:blipFill>
                <a:blip r:embed="rId2"/>
                <a:stretch>
                  <a:fillRect l="-948" t="-136" r="-738" b="-32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BFDC0EC-723F-1F89-DFFC-CA8B5CD21A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DF4CC5C-3DB8-9514-6A4F-CC3BF257185C}"/>
              </a:ext>
            </a:extLst>
          </p:cNvPr>
          <p:cNvGrpSpPr/>
          <p:nvPr/>
        </p:nvGrpSpPr>
        <p:grpSpPr>
          <a:xfrm>
            <a:off x="4676919" y="135132"/>
            <a:ext cx="2838159" cy="1059222"/>
            <a:chOff x="4178593" y="416815"/>
            <a:chExt cx="2838159" cy="10592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865BC1-6F2D-E8C4-BE73-116B10F01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445" y="552707"/>
              <a:ext cx="200630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DCF866B-9562-82E7-EEDB-BA37A86C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593" y="416815"/>
              <a:ext cx="99665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54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χ</a:t>
              </a:r>
              <a:r>
                <a:rPr lang="el-GR" altLang="zh-CN" sz="5400" baseline="30000" dirty="0">
                  <a:latin typeface="Arial" panose="020B0604020202020204" pitchFamily="34" charset="0"/>
                </a:rPr>
                <a:t>2</a:t>
              </a:r>
              <a:endPara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7EC4E6E-BA74-06C4-BECE-C23239EF4099}"/>
              </a:ext>
            </a:extLst>
          </p:cNvPr>
          <p:cNvSpPr txBox="1"/>
          <p:nvPr/>
        </p:nvSpPr>
        <p:spPr>
          <a:xfrm>
            <a:off x="4278386" y="1009688"/>
            <a:ext cx="162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(Chi-Square)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E8FDB6-8105-9D70-C2B1-B7C5CAF69E14}"/>
              </a:ext>
            </a:extLst>
          </p:cNvPr>
          <p:cNvSpPr txBox="1"/>
          <p:nvPr/>
        </p:nvSpPr>
        <p:spPr>
          <a:xfrm>
            <a:off x="3816350" y="6027733"/>
            <a:ext cx="2364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Number of classes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F60EE-FA33-2068-12DA-F15162512D1B}"/>
              </a:ext>
            </a:extLst>
          </p:cNvPr>
          <p:cNvSpPr txBox="1"/>
          <p:nvPr/>
        </p:nvSpPr>
        <p:spPr>
          <a:xfrm>
            <a:off x="6354204" y="5528119"/>
            <a:ext cx="24160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Number of</a:t>
            </a:r>
          </a:p>
          <a:p>
            <a:pPr algn="ctr"/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estimated parameters</a:t>
            </a:r>
          </a:p>
          <a:p>
            <a:pPr algn="ct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e.g. </a:t>
            </a:r>
            <a:r>
              <a:rPr lang="el-G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μ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l-GR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σ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1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A58F-B5B5-6A43-0511-819699821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F3E63C-B18A-FAB8-6BD4-19495F0B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46C1DA0-33C1-FCAF-54B3-C452BD8F1B38}"/>
              </a:ext>
            </a:extLst>
          </p:cNvPr>
          <p:cNvGrpSpPr/>
          <p:nvPr/>
        </p:nvGrpSpPr>
        <p:grpSpPr>
          <a:xfrm>
            <a:off x="4676920" y="-28315"/>
            <a:ext cx="2838159" cy="1059222"/>
            <a:chOff x="4178593" y="416815"/>
            <a:chExt cx="2838159" cy="10592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1B1BCA-58E4-094B-FDBA-74EDC8530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445" y="552707"/>
              <a:ext cx="200630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34A0AFD7-7832-F934-831C-74935E155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593" y="416815"/>
              <a:ext cx="99665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54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χ</a:t>
              </a:r>
              <a:r>
                <a:rPr lang="el-GR" altLang="zh-CN" sz="5400" baseline="30000" dirty="0">
                  <a:latin typeface="Arial" panose="020B0604020202020204" pitchFamily="34" charset="0"/>
                </a:rPr>
                <a:t>2</a:t>
              </a:r>
              <a:endPara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8DD8D2F-3C9B-7C2D-52D0-0BFFC29D4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096" y="895015"/>
                <a:ext cx="7601808" cy="5478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5</m:t>
                    </m:r>
                    <m:r>
                      <a:rPr lang="ar-AE" altLang="zh-CN" sz="2800">
                        <a:latin typeface="Cambria Math" panose="02040503050406030204" pitchFamily="18" charset="0"/>
                        <a:ea typeface="Gadugi" panose="020B0502040204020203" pitchFamily="34" charset="0"/>
                      </a:rPr>
                      <m:t>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X: 010111010110010101 (eight 0s, ten 1s)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pt-BR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Observed: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pt-BR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Expected: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ts val="4000"/>
                  </a:lnSpc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Gadugi" panose="020B0502040204020203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Gadugi" panose="020B0502040204020203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/>
                <a:endParaRPr lang="pt-BR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BR" altLang="zh-CN" sz="11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/>
                <a:endParaRPr lang="pt-BR" altLang="zh-CN" sz="11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/>
                <a:endParaRPr lang="pt-BR" altLang="zh-CN" sz="11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pt-BR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Gadugi" panose="020B0502040204020203" pitchFamily="34" charset="0"/>
                    <a:cs typeface="Arial" panose="020B0604020202020204" pitchFamily="34" charset="0"/>
                  </a:rPr>
                  <a:t>2222</a:t>
                </a:r>
                <a:endParaRPr lang="pt-BR" altLang="zh-CN" sz="2800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58DD8D2F-3C9B-7C2D-52D0-0BFFC29D4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5096" y="895015"/>
                <a:ext cx="7601808" cy="5478423"/>
              </a:xfrm>
              <a:prstGeom prst="rect">
                <a:avLst/>
              </a:prstGeom>
              <a:blipFill>
                <a:blip r:embed="rId3"/>
                <a:stretch>
                  <a:fillRect l="-1442" b="-2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259AD1D5-CD92-9A2A-5837-475B02225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5350" y="5717275"/>
                <a:ext cx="3381804" cy="60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1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2">
                <a:extLst>
                  <a:ext uri="{FF2B5EF4-FFF2-40B4-BE49-F238E27FC236}">
                    <a16:creationId xmlns:a16="http://schemas.microsoft.com/office/drawing/2014/main" id="{259AD1D5-CD92-9A2A-5837-475B02225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5350" y="5717275"/>
                <a:ext cx="3381804" cy="605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63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4340E-325C-F258-D35F-371CE1A7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202756-F17D-5013-5020-E6F13288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50CC3C8-167F-DB87-29E4-0558928FBAFA}"/>
              </a:ext>
            </a:extLst>
          </p:cNvPr>
          <p:cNvGrpSpPr/>
          <p:nvPr/>
        </p:nvGrpSpPr>
        <p:grpSpPr>
          <a:xfrm>
            <a:off x="4676920" y="477549"/>
            <a:ext cx="2838159" cy="1059222"/>
            <a:chOff x="4178593" y="416815"/>
            <a:chExt cx="2838159" cy="10592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2953E2-AC08-6860-A374-756293B63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445" y="552707"/>
              <a:ext cx="200630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8678BBC9-0C1D-4E8B-AA2E-778C5495E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593" y="416815"/>
              <a:ext cx="99665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54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χ</a:t>
              </a:r>
              <a:r>
                <a:rPr lang="el-GR" altLang="zh-CN" sz="5400" baseline="30000" dirty="0">
                  <a:latin typeface="Arial" panose="020B0604020202020204" pitchFamily="34" charset="0"/>
                </a:rPr>
                <a:t>2</a:t>
              </a:r>
              <a:endPara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757619F6-D783-1C24-B791-9B2290AC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723" y="1546761"/>
                <a:ext cx="8436404" cy="4662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Reference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𝑑𝑓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By convention, people use 0.05 as a threshold</a:t>
                </a:r>
                <a:endParaRPr lang="en-US" altLang="zh-CN" sz="2800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l-GR" altLang="zh-CN" sz="28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8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8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nor/>
                      </m:rPr>
                      <a:rPr lang="pt-BR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2222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df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) &lt; </m:t>
                    </m:r>
                  </m:oMath>
                </a14:m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Gadugi" panose="020B0502040204020203" pitchFamily="34" charset="0"/>
                    <a:cs typeface="Arial" panose="020B0604020202020204" pitchFamily="34" charset="0"/>
                  </a:rPr>
                  <a:t>3.84</a:t>
                </a: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Very significant</a:t>
                </a:r>
                <a:endParaRPr lang="en-US" altLang="zh-CN" sz="2800" i="1" dirty="0">
                  <a:latin typeface="Cambria Math" panose="02040503050406030204" pitchFamily="18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757619F6-D783-1C24-B791-9B2290ACE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3723" y="1546761"/>
                <a:ext cx="8436404" cy="4662495"/>
              </a:xfrm>
              <a:prstGeom prst="rect">
                <a:avLst/>
              </a:prstGeom>
              <a:blipFill>
                <a:blip r:embed="rId3"/>
                <a:stretch>
                  <a:fillRect l="-1301" t="-131" b="-30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4FE21AA-9744-5AF6-94F7-E3D8C0F18D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844624"/>
                  </p:ext>
                </p:extLst>
              </p:nvPr>
            </p:nvGraphicFramePr>
            <p:xfrm>
              <a:off x="2254250" y="2510472"/>
              <a:ext cx="7683500" cy="1837055"/>
            </p:xfrm>
            <a:graphic>
              <a:graphicData uri="http://schemas.openxmlformats.org/drawingml/2006/table">
                <a:tbl>
                  <a:tblPr/>
                  <a:tblGrid>
                    <a:gridCol w="3841750">
                      <a:extLst>
                        <a:ext uri="{9D8B030D-6E8A-4147-A177-3AD203B41FA5}">
                          <a16:colId xmlns:a16="http://schemas.microsoft.com/office/drawing/2014/main" val="952864569"/>
                        </a:ext>
                      </a:extLst>
                    </a:gridCol>
                    <a:gridCol w="3841750">
                      <a:extLst>
                        <a:ext uri="{9D8B030D-6E8A-4147-A177-3AD203B41FA5}">
                          <a16:colId xmlns:a16="http://schemas.microsoft.com/office/drawing/2014/main" val="9975642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Significance level (</a:t>
                          </a:r>
                          <a:r>
                            <a:rPr lang="el-GR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α)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Critical value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altLang="zh-CN" sz="2400" b="1" i="1" smtClean="0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zh-CN" sz="2400" b="1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cutoff)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06937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2.71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8349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451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6.63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763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4FE21AA-9744-5AF6-94F7-E3D8C0F18D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844624"/>
                  </p:ext>
                </p:extLst>
              </p:nvPr>
            </p:nvGraphicFramePr>
            <p:xfrm>
              <a:off x="2254250" y="2510472"/>
              <a:ext cx="7683500" cy="1837055"/>
            </p:xfrm>
            <a:graphic>
              <a:graphicData uri="http://schemas.openxmlformats.org/drawingml/2006/table">
                <a:tbl>
                  <a:tblPr/>
                  <a:tblGrid>
                    <a:gridCol w="3841750">
                      <a:extLst>
                        <a:ext uri="{9D8B030D-6E8A-4147-A177-3AD203B41FA5}">
                          <a16:colId xmlns:a16="http://schemas.microsoft.com/office/drawing/2014/main" val="952864569"/>
                        </a:ext>
                      </a:extLst>
                    </a:gridCol>
                    <a:gridCol w="3841750">
                      <a:extLst>
                        <a:ext uri="{9D8B030D-6E8A-4147-A177-3AD203B41FA5}">
                          <a16:colId xmlns:a16="http://schemas.microsoft.com/office/drawing/2014/main" val="997564236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Significance level (</a:t>
                          </a:r>
                          <a:r>
                            <a:rPr lang="el-GR" sz="2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α)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6494" b="-323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6937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0.10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2.71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8349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0.05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3.84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45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6.63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07630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58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33387-5030-9751-4CB9-A88247455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209C70-2CB7-4951-3708-F949E2C4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81" y="0"/>
            <a:ext cx="2041279" cy="98262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3C17189-B3A8-6B53-F236-80592B04A8E3}"/>
              </a:ext>
            </a:extLst>
          </p:cNvPr>
          <p:cNvGrpSpPr/>
          <p:nvPr/>
        </p:nvGrpSpPr>
        <p:grpSpPr>
          <a:xfrm>
            <a:off x="4676920" y="477549"/>
            <a:ext cx="2838159" cy="1059222"/>
            <a:chOff x="4178593" y="416815"/>
            <a:chExt cx="2838159" cy="10592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29193B-0217-A5C2-2C57-946797D1C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445" y="552707"/>
              <a:ext cx="200630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4B2C69A4-5287-A40B-382B-8842D6706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593" y="416815"/>
              <a:ext cx="996657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5400" b="1" i="1" dirty="0">
                  <a:latin typeface="Cambria" panose="02040503050406030204" pitchFamily="18" charset="0"/>
                  <a:ea typeface="Cambria" panose="02040503050406030204" pitchFamily="18" charset="0"/>
                </a:rPr>
                <a:t>χ</a:t>
              </a:r>
              <a:r>
                <a:rPr lang="el-GR" altLang="zh-CN" sz="5400" baseline="30000" dirty="0">
                  <a:latin typeface="Arial" panose="020B0604020202020204" pitchFamily="34" charset="0"/>
                </a:rPr>
                <a:t>2</a:t>
              </a:r>
              <a:endPara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E5D86C35-F679-D4BA-C1B6-06EAEC81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98" y="1604717"/>
            <a:ext cx="8436404" cy="57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it-IT" altLang="zh-CN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Chi Square Table &amp; Chi Square Calculator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5695AD-0912-9EFF-7F20-8780FEDB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94" y="2381532"/>
            <a:ext cx="8615612" cy="40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4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F619-11A5-642A-76E6-1D544C6A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969B0C-7039-1FE8-D2D4-4FC804B5C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2" y="943864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3153290-EC97-7478-02EF-B86B74173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143" y="1867194"/>
                <a:ext cx="8241711" cy="3123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P-values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Are the results extreme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ar-AE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ar-AE" altLang="zh-CN" sz="280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?</a:t>
                </a:r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Bigger is better</a:t>
                </a:r>
              </a:p>
              <a:p>
                <a:pPr marL="457200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kumimoji="0" lang="el-GR" altLang="zh-CN" sz="2800" b="1" i="1" u="none" strike="noStrike" cap="none" normalizeH="0" baseline="0" dirty="0">
                    <a:ln>
                      <a:noFill/>
                    </a:ln>
                    <a:effectLst/>
                    <a:latin typeface="Cambria" panose="02040503050406030204" pitchFamily="18" charset="0"/>
                    <a:ea typeface="Cambria" panose="02040503050406030204" pitchFamily="18" charset="0"/>
                  </a:rPr>
                  <a:t>χ</a:t>
                </a:r>
                <a:r>
                  <a:rPr kumimoji="0" lang="el-GR" altLang="zh-CN" sz="2800" b="0" i="0" u="none" strike="noStrike" cap="none" normalizeH="0" baseline="3000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2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28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Test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Do observed results match expected ones?</a:t>
                </a:r>
              </a:p>
              <a:p>
                <a:pPr marL="914400" lvl="1" indent="-457200">
                  <a:lnSpc>
                    <a:spcPts val="4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Smaller is better</a:t>
                </a: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3153290-EC97-7478-02EF-B86B74173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5143" y="1867194"/>
                <a:ext cx="8241711" cy="3123612"/>
              </a:xfrm>
              <a:prstGeom prst="rect">
                <a:avLst/>
              </a:prstGeom>
              <a:blipFill>
                <a:blip r:embed="rId2"/>
                <a:stretch>
                  <a:fillRect l="-1331" t="-390" b="-4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226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A5D4-1A11-EEE2-F46D-61E24A04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D62EF7-58CB-98F8-8853-8D92A268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57" y="2967335"/>
            <a:ext cx="6889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17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FBE-EDF3-F844-9C0A-3760EDB8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434AF7-0D1E-6269-9405-9AB4FED30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73" y="1456825"/>
            <a:ext cx="105428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145B50-D70A-D084-E0BC-A9393745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351" y="2380155"/>
            <a:ext cx="6019295" cy="209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First-year PhD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Deep Learning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Neural Network Efficiency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High Performance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285536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5EE3-5D54-AFA8-A129-83936F10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DEE2B-03B6-919E-C949-0A35F9D3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35" y="687382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TODAY’S CONTENT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AB7A37-0F49-4009-FBB7-94EDB1BD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344" y="1610712"/>
            <a:ext cx="6019295" cy="363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Recap what you have learned before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Common Distributions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Continuous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Discrete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Hypothesis Testing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P-values</a:t>
            </a:r>
          </a:p>
          <a:p>
            <a:pPr marL="914400" lvl="1" indent="-457200">
              <a:lnSpc>
                <a:spcPts val="4000"/>
              </a:lnSpc>
              <a:buFont typeface="Arial" panose="020B0604020202020204" pitchFamily="34" charset="0"/>
              <a:buChar char="▪"/>
            </a:pPr>
            <a:r>
              <a:rPr kumimoji="0" lang="el-GR" altLang="zh-CN" sz="2800" b="1" i="1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χ</a:t>
            </a:r>
            <a:r>
              <a:rPr kumimoji="0" lang="el-GR" altLang="zh-CN" sz="2800" b="0" i="0" u="none" strike="noStrike" cap="none" normalizeH="0" baseline="30000" dirty="0">
                <a:ln>
                  <a:noFill/>
                </a:ln>
                <a:effectLst/>
                <a:latin typeface="Arial" panose="020B0604020202020204" pitchFamily="34" charset="0"/>
              </a:rPr>
              <a:t>2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8D27-30D5-0C2C-A2B7-CBD66B544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4704D-25A3-E85C-F0BF-F1CFA2D0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132" y="171368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A20DD95-5866-2007-773E-AEABC71E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341" y="2637013"/>
            <a:ext cx="6019295" cy="158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Y = </a:t>
            </a:r>
            <a:r>
              <a:rPr lang="el-GR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β</a:t>
            </a:r>
            <a:r>
              <a:rPr lang="el-GR" altLang="zh-CN" sz="2800" baseline="-25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el-GR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el-GR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β</a:t>
            </a:r>
            <a:r>
              <a:rPr lang="el-GR" altLang="zh-CN" sz="2800" baseline="-250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x + </a:t>
            </a:r>
            <a:r>
              <a:rPr lang="el-GR" altLang="zh-CN" sz="28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ϵ</a:t>
            </a:r>
            <a:r>
              <a:rPr lang="en-US" altLang="zh-CN" sz="2800" baseline="-2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i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Data points are noised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How to model it?</a:t>
            </a:r>
          </a:p>
        </p:txBody>
      </p:sp>
    </p:spTree>
    <p:extLst>
      <p:ext uri="{BB962C8B-B14F-4D97-AF65-F5344CB8AC3E}">
        <p14:creationId xmlns:p14="http://schemas.microsoft.com/office/powerpoint/2010/main" val="371692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3156-4C07-69ED-D9D7-14608D01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AE1848-6A9E-30B6-FD8E-4F0F28B0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764099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10861D-978C-DC2A-290B-BB255D39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7" y="2399088"/>
            <a:ext cx="4376130" cy="30085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82D222-0465-F2B7-1510-CAF03934D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8" y="2399088"/>
            <a:ext cx="5168407" cy="295493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9A5B387-DDE9-88B2-EDD0-4163DB6E0CC9}"/>
              </a:ext>
            </a:extLst>
          </p:cNvPr>
          <p:cNvSpPr txBox="1"/>
          <p:nvPr/>
        </p:nvSpPr>
        <p:spPr>
          <a:xfrm>
            <a:off x="-33867" y="6581001"/>
            <a:ext cx="2473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https://en.wikipedia.org/wiki/Capillary_wave</a:t>
            </a:r>
            <a:endParaRPr lang="en-US" altLang="zh-CN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zh-CN" altLang="en-US" sz="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https://minecraft.fandom.com/wiki/Water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9CEBFDA-2D2B-5F0D-7950-5B4F37FA2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60" y="5407677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Continuous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2EBA0BD-F6E1-8A38-07B5-455595E3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142" y="5407676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31983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5D6A-1571-5937-5923-5EAA98949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8D1809-8B4A-D238-1CE0-E4064890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1" y="252742"/>
            <a:ext cx="105474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CONTINUOUS DISTRIBUTIONS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AEC3C2-D66C-4D05-0416-E7F1D780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05" y="2564177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Uniform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B3AC84-A1B1-BDC6-03C9-3D634883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18" y="5123121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Gaussian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978A57C-6C02-A684-DE2E-47541D3B0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223" y="5123121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Laplace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44FE42-C793-0B7A-0E7E-6DF93E4C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605" y="2564177"/>
            <a:ext cx="2040748" cy="55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Student's t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F320F556-2351-931B-E6F8-7707F588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1573" y="1568024"/>
            <a:ext cx="3729866" cy="243876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D41AB52-EEDC-8DBA-7110-DA43D853B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3841" y="1564110"/>
            <a:ext cx="3200764" cy="2558944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7AB94D59-9024-FEA8-2CF9-A72C6B5CB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9621" y="4070596"/>
            <a:ext cx="3569113" cy="2676834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0CA7F497-3A63-7DD4-1A2D-47D9E09E4F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9287" y="4070596"/>
            <a:ext cx="4244386" cy="271169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91B89DA-3747-1B98-CBD7-5E3A8B20669C}"/>
              </a:ext>
            </a:extLst>
          </p:cNvPr>
          <p:cNvSpPr txBox="1"/>
          <p:nvPr/>
        </p:nvSpPr>
        <p:spPr>
          <a:xfrm>
            <a:off x="0" y="6673334"/>
            <a:ext cx="24739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altLang="zh-CN" sz="6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https://en.wikipedia.org/wiki/Distribution_(mathematics)</a:t>
            </a:r>
            <a:endParaRPr lang="zh-CN" alt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6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9A1CF-2B72-D4DB-8552-750778C8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C5203350-4F39-110B-D540-962F98EC0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4775" y="2765762"/>
            <a:ext cx="4804646" cy="128545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E4ADC06-1448-3CC4-DA8A-91377C45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97" y="1264157"/>
            <a:ext cx="10045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UNIFORM DISTRIBUTION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014BBB5-E6FA-4FD2-A3B2-7E6237573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63" y="2765763"/>
            <a:ext cx="3729866" cy="243876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93C2920-A3D6-6D39-F464-453013D06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484190"/>
            <a:ext cx="9180334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Perfectly smooth tabletop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numpy.random.uniform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(low, high)</a:t>
            </a:r>
          </a:p>
        </p:txBody>
      </p:sp>
    </p:spTree>
    <p:extLst>
      <p:ext uri="{BB962C8B-B14F-4D97-AF65-F5344CB8AC3E}">
        <p14:creationId xmlns:p14="http://schemas.microsoft.com/office/powerpoint/2010/main" val="330846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90AE-95E6-99C5-52B0-5666914E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65F70D5-41C7-6E8A-9D64-415401E6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297" y="1264157"/>
            <a:ext cx="10045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GAUSSIAN DISTRIBUTION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7D617A-405C-AF73-06E2-45725B5E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102977"/>
            <a:ext cx="9180334" cy="158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Exam scores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Heights and weights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numpy.random.normal</a:t>
            </a:r>
            <a:r>
              <a:rPr lang="en-US" altLang="zh-CN" sz="2800" dirty="0">
                <a:solidFill>
                  <a:srgbClr val="934BC9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(mu, sigma)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8300176A-1B93-A66C-FA58-38665327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411" y="2678376"/>
            <a:ext cx="3340098" cy="997391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262821E0-C457-D8AD-F154-CCF7A77EB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9731" y="2614697"/>
            <a:ext cx="4244386" cy="27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847</Words>
  <Application>Microsoft Office PowerPoint</Application>
  <PresentationFormat>宽屏</PresentationFormat>
  <Paragraphs>179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Cambria</vt:lpstr>
      <vt:lpstr>Cambria Math</vt:lpstr>
      <vt:lpstr>Gadugi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Daize Dong</dc:creator>
  <cp:lastModifiedBy>Daize Dong</cp:lastModifiedBy>
  <cp:revision>4</cp:revision>
  <dcterms:created xsi:type="dcterms:W3CDTF">2025-09-13T19:53:28Z</dcterms:created>
  <dcterms:modified xsi:type="dcterms:W3CDTF">2025-09-16T00:35:32Z</dcterms:modified>
</cp:coreProperties>
</file>