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6538-982F-41D7-B917-41C30644DF54}"/>
              </a:ext>
            </a:extLst>
          </p:cNvPr>
          <p:cNvSpPr>
            <a:spLocks noGrp="1"/>
          </p:cNvSpPr>
          <p:nvPr>
            <p:ph type="ctrTitle"/>
          </p:nvPr>
        </p:nvSpPr>
        <p:spPr/>
        <p:txBody>
          <a:bodyPr/>
          <a:lstStyle/>
          <a:p>
            <a:r>
              <a:rPr lang="en-US" dirty="0"/>
              <a:t>Image Compression: Jpeg</a:t>
            </a:r>
          </a:p>
        </p:txBody>
      </p:sp>
      <p:sp>
        <p:nvSpPr>
          <p:cNvPr id="3" name="Subtitle 2">
            <a:extLst>
              <a:ext uri="{FF2B5EF4-FFF2-40B4-BE49-F238E27FC236}">
                <a16:creationId xmlns:a16="http://schemas.microsoft.com/office/drawing/2014/main" id="{3616284B-E967-4EA4-BA9B-1EBDDC5D3266}"/>
              </a:ext>
            </a:extLst>
          </p:cNvPr>
          <p:cNvSpPr>
            <a:spLocks noGrp="1"/>
          </p:cNvSpPr>
          <p:nvPr>
            <p:ph type="subTitle" idx="1"/>
          </p:nvPr>
        </p:nvSpPr>
        <p:spPr/>
        <p:txBody>
          <a:bodyPr/>
          <a:lstStyle/>
          <a:p>
            <a:r>
              <a:rPr lang="en-US" dirty="0" err="1"/>
              <a:t>Dai’zjon</a:t>
            </a:r>
            <a:r>
              <a:rPr lang="en-US" dirty="0"/>
              <a:t> Carney</a:t>
            </a:r>
          </a:p>
          <a:p>
            <a:r>
              <a:rPr lang="en-US" dirty="0"/>
              <a:t>5/11/2023</a:t>
            </a:r>
          </a:p>
        </p:txBody>
      </p:sp>
    </p:spTree>
    <p:extLst>
      <p:ext uri="{BB962C8B-B14F-4D97-AF65-F5344CB8AC3E}">
        <p14:creationId xmlns:p14="http://schemas.microsoft.com/office/powerpoint/2010/main" val="33697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0068-EBEF-4F77-86FF-3EF0D1C8244A}"/>
              </a:ext>
            </a:extLst>
          </p:cNvPr>
          <p:cNvSpPr>
            <a:spLocks noGrp="1"/>
          </p:cNvSpPr>
          <p:nvPr>
            <p:ph type="title"/>
          </p:nvPr>
        </p:nvSpPr>
        <p:spPr/>
        <p:txBody>
          <a:bodyPr/>
          <a:lstStyle/>
          <a:p>
            <a:r>
              <a:rPr lang="en-US" dirty="0"/>
              <a:t>What is image compression?</a:t>
            </a:r>
          </a:p>
        </p:txBody>
      </p:sp>
      <p:sp>
        <p:nvSpPr>
          <p:cNvPr id="3" name="Content Placeholder 2">
            <a:extLst>
              <a:ext uri="{FF2B5EF4-FFF2-40B4-BE49-F238E27FC236}">
                <a16:creationId xmlns:a16="http://schemas.microsoft.com/office/drawing/2014/main" id="{1B579802-EC47-43A3-90CA-A0DB14A4E4CF}"/>
              </a:ext>
            </a:extLst>
          </p:cNvPr>
          <p:cNvSpPr>
            <a:spLocks noGrp="1"/>
          </p:cNvSpPr>
          <p:nvPr>
            <p:ph idx="1"/>
          </p:nvPr>
        </p:nvSpPr>
        <p:spPr/>
        <p:txBody>
          <a:bodyPr/>
          <a:lstStyle/>
          <a:p>
            <a:r>
              <a:rPr lang="en-US" dirty="0">
                <a:effectLst/>
              </a:rPr>
              <a:t>A type of data compression applied to digital images, to reduce their storage cost.</a:t>
            </a:r>
          </a:p>
          <a:p>
            <a:r>
              <a:rPr lang="en-US" dirty="0">
                <a:effectLst/>
              </a:rPr>
              <a:t>Two types: lossy and lossless</a:t>
            </a:r>
          </a:p>
          <a:p>
            <a:r>
              <a:rPr lang="en-US" dirty="0"/>
              <a:t>Lossy compression algorithms achieve superior compression ratios by discarding non-essential image data. Leads to some loss in quality, it allows for a significant reduction in file size. </a:t>
            </a:r>
          </a:p>
          <a:p>
            <a:r>
              <a:rPr lang="en-US" dirty="0"/>
              <a:t>Lossless compression algorithms on the other hand won’t reduce image quality. This algorithm instead eliminates redundant information by encoding data in a more efficient manner without sacrificing any visual loss. Redundancy refers to the presence of repetitive or unnecessary information in a dataset. Multiple types of redundancy.</a:t>
            </a:r>
          </a:p>
          <a:p>
            <a:endParaRPr lang="en-US" dirty="0"/>
          </a:p>
        </p:txBody>
      </p:sp>
    </p:spTree>
    <p:extLst>
      <p:ext uri="{BB962C8B-B14F-4D97-AF65-F5344CB8AC3E}">
        <p14:creationId xmlns:p14="http://schemas.microsoft.com/office/powerpoint/2010/main" val="416330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205B-56EC-4943-AECD-C0CFCB8B08CC}"/>
              </a:ext>
            </a:extLst>
          </p:cNvPr>
          <p:cNvSpPr>
            <a:spLocks noGrp="1"/>
          </p:cNvSpPr>
          <p:nvPr>
            <p:ph type="title"/>
          </p:nvPr>
        </p:nvSpPr>
        <p:spPr/>
        <p:txBody>
          <a:bodyPr/>
          <a:lstStyle/>
          <a:p>
            <a:r>
              <a:rPr lang="en-US" dirty="0"/>
              <a:t>Discrete Cosine Transform</a:t>
            </a:r>
          </a:p>
        </p:txBody>
      </p:sp>
      <p:sp>
        <p:nvSpPr>
          <p:cNvPr id="3" name="Content Placeholder 2">
            <a:extLst>
              <a:ext uri="{FF2B5EF4-FFF2-40B4-BE49-F238E27FC236}">
                <a16:creationId xmlns:a16="http://schemas.microsoft.com/office/drawing/2014/main" id="{6DD21F65-739C-4D23-9072-5B3DAC546372}"/>
              </a:ext>
            </a:extLst>
          </p:cNvPr>
          <p:cNvSpPr>
            <a:spLocks noGrp="1"/>
          </p:cNvSpPr>
          <p:nvPr>
            <p:ph idx="1"/>
          </p:nvPr>
        </p:nvSpPr>
        <p:spPr/>
        <p:txBody>
          <a:bodyPr>
            <a:normAutofit fontScale="85000" lnSpcReduction="10000"/>
          </a:bodyPr>
          <a:lstStyle/>
          <a:p>
            <a:r>
              <a:rPr lang="en-US" dirty="0"/>
              <a:t>Most popular type of lossy compression.</a:t>
            </a:r>
          </a:p>
          <a:p>
            <a:r>
              <a:rPr lang="en-US" dirty="0"/>
              <a:t>Expresses image into a combination of cosine functions oscillating at different frequencies.</a:t>
            </a:r>
          </a:p>
          <a:p>
            <a:r>
              <a:rPr lang="en-US" dirty="0"/>
              <a:t>Implementation:</a:t>
            </a:r>
          </a:p>
          <a:p>
            <a:r>
              <a:rPr lang="en-US" dirty="0"/>
              <a:t>Divide the image into small blocks: The image is divided into non-overlapping blocks, typically 8x8 pixels each. The 2D DCT is applied independently to each block.</a:t>
            </a:r>
          </a:p>
          <a:p>
            <a:r>
              <a:rPr lang="en-US" dirty="0"/>
              <a:t>After the DCT is applied, the resulting coefficients represent the frequency content of the image. Quantization is performed by dividing the coefficients by a quantization table. The quantization table determines the trade-off between compression and image quality. Higher values in the quantization table lead to more aggressive compression and potential loss of quality. In my implementation I used a threshold value and formula to implement this quantization. A higher value gives way to higher compression but more quality loss as well.</a:t>
            </a:r>
          </a:p>
          <a:p>
            <a:r>
              <a:rPr lang="en-US" dirty="0"/>
              <a:t>Its’s then time to apply the inverse 2D IDCT to the coefficients to reconstruct the compressed image.</a:t>
            </a:r>
          </a:p>
          <a:p>
            <a:r>
              <a:rPr lang="en-US" dirty="0"/>
              <a:t>Concepts that tied into class included transforms (very similar to DFT), thresholding</a:t>
            </a:r>
          </a:p>
          <a:p>
            <a:endParaRPr lang="en-US" dirty="0"/>
          </a:p>
        </p:txBody>
      </p:sp>
      <p:pic>
        <p:nvPicPr>
          <p:cNvPr id="4" name="Picture 3">
            <a:extLst>
              <a:ext uri="{FF2B5EF4-FFF2-40B4-BE49-F238E27FC236}">
                <a16:creationId xmlns:a16="http://schemas.microsoft.com/office/drawing/2014/main" id="{48FB23D8-1696-4D33-A349-659FA94C7A5E}"/>
              </a:ext>
            </a:extLst>
          </p:cNvPr>
          <p:cNvPicPr>
            <a:picLocks noChangeAspect="1"/>
          </p:cNvPicPr>
          <p:nvPr/>
        </p:nvPicPr>
        <p:blipFill>
          <a:blip r:embed="rId2"/>
          <a:stretch>
            <a:fillRect/>
          </a:stretch>
        </p:blipFill>
        <p:spPr>
          <a:xfrm>
            <a:off x="1400960" y="5619251"/>
            <a:ext cx="3709077" cy="1110686"/>
          </a:xfrm>
          <a:prstGeom prst="rect">
            <a:avLst/>
          </a:prstGeom>
        </p:spPr>
      </p:pic>
      <p:pic>
        <p:nvPicPr>
          <p:cNvPr id="8" name="Picture 7">
            <a:extLst>
              <a:ext uri="{FF2B5EF4-FFF2-40B4-BE49-F238E27FC236}">
                <a16:creationId xmlns:a16="http://schemas.microsoft.com/office/drawing/2014/main" id="{934ABB39-9E62-48E0-8DE4-F9EE646212A2}"/>
              </a:ext>
            </a:extLst>
          </p:cNvPr>
          <p:cNvPicPr>
            <a:picLocks noChangeAspect="1"/>
          </p:cNvPicPr>
          <p:nvPr/>
        </p:nvPicPr>
        <p:blipFill>
          <a:blip r:embed="rId3"/>
          <a:stretch>
            <a:fillRect/>
          </a:stretch>
        </p:blipFill>
        <p:spPr>
          <a:xfrm>
            <a:off x="6805707" y="5619251"/>
            <a:ext cx="3595330" cy="1110686"/>
          </a:xfrm>
          <a:prstGeom prst="rect">
            <a:avLst/>
          </a:prstGeom>
        </p:spPr>
      </p:pic>
    </p:spTree>
    <p:extLst>
      <p:ext uri="{BB962C8B-B14F-4D97-AF65-F5344CB8AC3E}">
        <p14:creationId xmlns:p14="http://schemas.microsoft.com/office/powerpoint/2010/main" val="59572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A393-B8EE-4783-B337-5B7D10F3A87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3FA16F7-7FE8-4ED8-A7D9-90A673FFE7B5}"/>
              </a:ext>
            </a:extLst>
          </p:cNvPr>
          <p:cNvSpPr>
            <a:spLocks noGrp="1"/>
          </p:cNvSpPr>
          <p:nvPr>
            <p:ph idx="1"/>
          </p:nvPr>
        </p:nvSpPr>
        <p:spPr/>
        <p:txBody>
          <a:bodyPr/>
          <a:lstStyle/>
          <a:p>
            <a:r>
              <a:rPr lang="en-US" dirty="0"/>
              <a:t>Using a low threshold value to get a compressed image that is lower in size but not too different in quality.</a:t>
            </a:r>
          </a:p>
          <a:p>
            <a:endParaRPr lang="en-US" dirty="0"/>
          </a:p>
        </p:txBody>
      </p:sp>
      <p:pic>
        <p:nvPicPr>
          <p:cNvPr id="5" name="Picture 4">
            <a:extLst>
              <a:ext uri="{FF2B5EF4-FFF2-40B4-BE49-F238E27FC236}">
                <a16:creationId xmlns:a16="http://schemas.microsoft.com/office/drawing/2014/main" id="{1193A398-13E6-4D63-ADCA-09DA56365F1E}"/>
              </a:ext>
            </a:extLst>
          </p:cNvPr>
          <p:cNvPicPr>
            <a:picLocks noChangeAspect="1"/>
          </p:cNvPicPr>
          <p:nvPr/>
        </p:nvPicPr>
        <p:blipFill>
          <a:blip r:embed="rId2"/>
          <a:stretch>
            <a:fillRect/>
          </a:stretch>
        </p:blipFill>
        <p:spPr>
          <a:xfrm>
            <a:off x="3002517" y="2475431"/>
            <a:ext cx="6176318" cy="3772969"/>
          </a:xfrm>
          <a:prstGeom prst="rect">
            <a:avLst/>
          </a:prstGeom>
        </p:spPr>
      </p:pic>
    </p:spTree>
    <p:extLst>
      <p:ext uri="{BB962C8B-B14F-4D97-AF65-F5344CB8AC3E}">
        <p14:creationId xmlns:p14="http://schemas.microsoft.com/office/powerpoint/2010/main" val="11850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8A27-765D-4FCC-B80B-10B7B43521FF}"/>
              </a:ext>
            </a:extLst>
          </p:cNvPr>
          <p:cNvSpPr>
            <a:spLocks noGrp="1"/>
          </p:cNvSpPr>
          <p:nvPr>
            <p:ph type="title"/>
          </p:nvPr>
        </p:nvSpPr>
        <p:spPr/>
        <p:txBody>
          <a:bodyPr/>
          <a:lstStyle/>
          <a:p>
            <a:r>
              <a:rPr lang="en-US" dirty="0"/>
              <a:t>Run Length Encoding</a:t>
            </a:r>
          </a:p>
        </p:txBody>
      </p:sp>
      <p:sp>
        <p:nvSpPr>
          <p:cNvPr id="3" name="Content Placeholder 2">
            <a:extLst>
              <a:ext uri="{FF2B5EF4-FFF2-40B4-BE49-F238E27FC236}">
                <a16:creationId xmlns:a16="http://schemas.microsoft.com/office/drawing/2014/main" id="{1B35051C-E053-4877-8728-7853EB427937}"/>
              </a:ext>
            </a:extLst>
          </p:cNvPr>
          <p:cNvSpPr>
            <a:spLocks noGrp="1"/>
          </p:cNvSpPr>
          <p:nvPr>
            <p:ph idx="1"/>
          </p:nvPr>
        </p:nvSpPr>
        <p:spPr/>
        <p:txBody>
          <a:bodyPr>
            <a:normAutofit fontScale="70000" lnSpcReduction="20000"/>
          </a:bodyPr>
          <a:lstStyle/>
          <a:p>
            <a:r>
              <a:rPr lang="en-US" dirty="0"/>
              <a:t>A simple type of lossless compression.</a:t>
            </a:r>
          </a:p>
          <a:p>
            <a:r>
              <a:rPr lang="en-US" dirty="0"/>
              <a:t>Exploits a redundancy referred to as spatial redundancy which occurs when neighboring pixels in an image have similar values. In most images, adjacent pixels tend to share similarities in color, intensity, or texture. This compression algorithm exploits this redundancy by finding patterns and encoding them more efficiently. </a:t>
            </a:r>
          </a:p>
          <a:p>
            <a:r>
              <a:rPr lang="en-US" dirty="0"/>
              <a:t>Specifically, run length encoding reduces redundancy in data by replacing repeated consecutive values with a count and the value itself. </a:t>
            </a:r>
          </a:p>
          <a:p>
            <a:r>
              <a:rPr lang="en-US" dirty="0"/>
              <a:t>For example instead of AAAAAA we have A6</a:t>
            </a:r>
          </a:p>
          <a:p>
            <a:r>
              <a:rPr lang="en-US" dirty="0"/>
              <a:t>Works best with simple images without a lot of color. (In some cases can make compressed image a bigger size for complex colorful images)</a:t>
            </a:r>
          </a:p>
          <a:p>
            <a:r>
              <a:rPr lang="en-US" dirty="0"/>
              <a:t>Implementation:</a:t>
            </a:r>
          </a:p>
          <a:p>
            <a:r>
              <a:rPr lang="en-US" dirty="0"/>
              <a:t>Iterate through the data: Start from the beginning and examine each element in the data.</a:t>
            </a:r>
          </a:p>
          <a:p>
            <a:r>
              <a:rPr lang="en-US" dirty="0"/>
              <a:t>Count consecutive repetitions: As you iterate through the data, count the number of consecutive occurrences of the same value.</a:t>
            </a:r>
          </a:p>
          <a:p>
            <a:r>
              <a:rPr lang="en-US" dirty="0"/>
              <a:t>Encode repetitions: When a different value is encountered or the maximum run length is reached, encode the count and the value that was repeated, write to a file.</a:t>
            </a:r>
          </a:p>
          <a:p>
            <a:r>
              <a:rPr lang="en-US" dirty="0"/>
              <a:t>Repeat until the end of the data: Continue the iteration until the entire data is processed. Decode the encoded file, return the compressed image.</a:t>
            </a:r>
          </a:p>
          <a:p>
            <a:endParaRPr lang="en-US" dirty="0"/>
          </a:p>
          <a:p>
            <a:endParaRPr lang="en-US" dirty="0"/>
          </a:p>
        </p:txBody>
      </p:sp>
    </p:spTree>
    <p:extLst>
      <p:ext uri="{BB962C8B-B14F-4D97-AF65-F5344CB8AC3E}">
        <p14:creationId xmlns:p14="http://schemas.microsoft.com/office/powerpoint/2010/main" val="105187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C9FC-E161-4C4C-8FC9-BF3A10733F8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223A1CF-EFAA-4C2B-8E4C-8BDB7E2DF8AF}"/>
              </a:ext>
            </a:extLst>
          </p:cNvPr>
          <p:cNvSpPr>
            <a:spLocks noGrp="1"/>
          </p:cNvSpPr>
          <p:nvPr>
            <p:ph idx="1"/>
          </p:nvPr>
        </p:nvSpPr>
        <p:spPr/>
        <p:txBody>
          <a:bodyPr/>
          <a:lstStyle/>
          <a:p>
            <a:r>
              <a:rPr lang="en-US" dirty="0"/>
              <a:t>Taking a picture with only one pixel color we can see a great reduction is applied to the size with no loss of quality.</a:t>
            </a:r>
          </a:p>
          <a:p>
            <a:endParaRPr lang="en-US" dirty="0"/>
          </a:p>
        </p:txBody>
      </p:sp>
      <p:graphicFrame>
        <p:nvGraphicFramePr>
          <p:cNvPr id="6" name="Table 5">
            <a:extLst>
              <a:ext uri="{FF2B5EF4-FFF2-40B4-BE49-F238E27FC236}">
                <a16:creationId xmlns:a16="http://schemas.microsoft.com/office/drawing/2014/main" id="{2E1CA6F6-6C8C-44EB-84A1-38A260C38A58}"/>
              </a:ext>
            </a:extLst>
          </p:cNvPr>
          <p:cNvGraphicFramePr>
            <a:graphicFrameLocks noGrp="1"/>
          </p:cNvGraphicFramePr>
          <p:nvPr>
            <p:extLst>
              <p:ext uri="{D42A27DB-BD31-4B8C-83A1-F6EECF244321}">
                <p14:modId xmlns:p14="http://schemas.microsoft.com/office/powerpoint/2010/main" val="2847257716"/>
              </p:ext>
            </p:extLst>
          </p:nvPr>
        </p:nvGraphicFramePr>
        <p:xfrm>
          <a:off x="2026676" y="3311864"/>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73660729"/>
                    </a:ext>
                  </a:extLst>
                </a:gridCol>
                <a:gridCol w="4064000">
                  <a:extLst>
                    <a:ext uri="{9D8B030D-6E8A-4147-A177-3AD203B41FA5}">
                      <a16:colId xmlns:a16="http://schemas.microsoft.com/office/drawing/2014/main" val="4047255936"/>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814 B white image from RLE compression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mn-lt"/>
                        <a:ea typeface="+mn-ea"/>
                        <a:cs typeface="+mn-cs"/>
                      </a:endParaRPr>
                    </a:p>
                    <a:p>
                      <a:endParaRPr lang="en-US" dirty="0"/>
                    </a:p>
                  </a:txBody>
                  <a:tcPr/>
                </a:tc>
                <a:tc>
                  <a:txBody>
                    <a:bodyPr/>
                    <a:lstStyle/>
                    <a:p>
                      <a:r>
                        <a:rPr lang="en-US" sz="1800" b="1" kern="1200" dirty="0">
                          <a:solidFill>
                            <a:schemeClr val="lt1"/>
                          </a:solidFill>
                          <a:effectLst/>
                          <a:latin typeface="+mn-lt"/>
                          <a:ea typeface="+mn-ea"/>
                          <a:cs typeface="+mn-cs"/>
                        </a:rPr>
                        <a:t>4.33 KB white image original</a:t>
                      </a:r>
                    </a:p>
                    <a:p>
                      <a:endParaRPr lang="en-US" dirty="0"/>
                    </a:p>
                  </a:txBody>
                  <a:tcPr/>
                </a:tc>
                <a:extLst>
                  <a:ext uri="{0D108BD9-81ED-4DB2-BD59-A6C34878D82A}">
                    <a16:rowId xmlns:a16="http://schemas.microsoft.com/office/drawing/2014/main" val="1649392056"/>
                  </a:ext>
                </a:extLst>
              </a:tr>
            </a:tbl>
          </a:graphicData>
        </a:graphic>
      </p:graphicFrame>
      <p:pic>
        <p:nvPicPr>
          <p:cNvPr id="9" name="Picture 8">
            <a:extLst>
              <a:ext uri="{FF2B5EF4-FFF2-40B4-BE49-F238E27FC236}">
                <a16:creationId xmlns:a16="http://schemas.microsoft.com/office/drawing/2014/main" id="{2A064967-336E-4E5B-A13E-86821BA9BD20}"/>
              </a:ext>
            </a:extLst>
          </p:cNvPr>
          <p:cNvPicPr>
            <a:picLocks noChangeAspect="1"/>
          </p:cNvPicPr>
          <p:nvPr/>
        </p:nvPicPr>
        <p:blipFill>
          <a:blip r:embed="rId2"/>
          <a:stretch>
            <a:fillRect/>
          </a:stretch>
        </p:blipFill>
        <p:spPr>
          <a:xfrm>
            <a:off x="2978364" y="4178796"/>
            <a:ext cx="2091109" cy="1396105"/>
          </a:xfrm>
          <a:prstGeom prst="rect">
            <a:avLst/>
          </a:prstGeom>
        </p:spPr>
      </p:pic>
      <p:pic>
        <p:nvPicPr>
          <p:cNvPr id="11" name="Picture 10">
            <a:extLst>
              <a:ext uri="{FF2B5EF4-FFF2-40B4-BE49-F238E27FC236}">
                <a16:creationId xmlns:a16="http://schemas.microsoft.com/office/drawing/2014/main" id="{1E65E290-B012-4AE1-A0CD-8D7F03A69A1C}"/>
              </a:ext>
            </a:extLst>
          </p:cNvPr>
          <p:cNvPicPr>
            <a:picLocks noChangeAspect="1"/>
          </p:cNvPicPr>
          <p:nvPr/>
        </p:nvPicPr>
        <p:blipFill>
          <a:blip r:embed="rId3"/>
          <a:stretch>
            <a:fillRect/>
          </a:stretch>
        </p:blipFill>
        <p:spPr>
          <a:xfrm>
            <a:off x="7118136" y="4174726"/>
            <a:ext cx="2095500" cy="1400175"/>
          </a:xfrm>
          <a:prstGeom prst="rect">
            <a:avLst/>
          </a:prstGeom>
        </p:spPr>
      </p:pic>
    </p:spTree>
    <p:extLst>
      <p:ext uri="{BB962C8B-B14F-4D97-AF65-F5344CB8AC3E}">
        <p14:creationId xmlns:p14="http://schemas.microsoft.com/office/powerpoint/2010/main" val="2686996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61</TotalTime>
  <Words>572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Trebuchet MS</vt:lpstr>
      <vt:lpstr>Wingdings 2</vt:lpstr>
      <vt:lpstr>Slate</vt:lpstr>
      <vt:lpstr>Image Compression: Jpeg</vt:lpstr>
      <vt:lpstr>What is image compression?</vt:lpstr>
      <vt:lpstr>Discrete Cosine Transform</vt:lpstr>
      <vt:lpstr>Results</vt:lpstr>
      <vt:lpstr>Run Length Encoding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Jpeg</dc:title>
  <dc:creator>Carney, Dai'Zjon Dermarkuss</dc:creator>
  <cp:lastModifiedBy>Carney, Dai'Zjon Dermarkuss</cp:lastModifiedBy>
  <cp:revision>9</cp:revision>
  <dcterms:created xsi:type="dcterms:W3CDTF">2023-05-12T02:45:09Z</dcterms:created>
  <dcterms:modified xsi:type="dcterms:W3CDTF">2023-05-12T03:46:37Z</dcterms:modified>
</cp:coreProperties>
</file>