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6174"/>
  </p:normalViewPr>
  <p:slideViewPr>
    <p:cSldViewPr snapToGrid="0" snapToObjects="1">
      <p:cViewPr varScale="1">
        <p:scale>
          <a:sx n="73" d="100"/>
          <a:sy n="73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25F6A-9EB0-3747-B931-F89B4F05AA55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91CDC-F56A-1D4A-A16E-F1B773E02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13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91CDC-F56A-1D4A-A16E-F1B773E02A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68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Heat</a:t>
            </a:r>
            <a:r>
              <a:rPr lang="en-US" baseline="0" dirty="0" smtClean="0"/>
              <a:t> map showed low correlation (&lt;0.2) between diagnosed sleep disorder and diagnosed diabetes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91CDC-F56A-1D4A-A16E-F1B773E02A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2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91CDC-F56A-1D4A-A16E-F1B773E02A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01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lists correlation</a:t>
            </a:r>
            <a:r>
              <a:rPr lang="en-US" baseline="0" dirty="0" smtClean="0"/>
              <a:t> of diabetes with other features ( hours of sleep, age, race and household incomes) including diagnosed disorder (2</a:t>
            </a:r>
            <a:r>
              <a:rPr lang="en-US" baseline="30000" dirty="0" smtClean="0"/>
              <a:t>nd</a:t>
            </a:r>
            <a:r>
              <a:rPr lang="en-US" baseline="0" dirty="0" smtClean="0"/>
              <a:t> from the left).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91CDC-F56A-1D4A-A16E-F1B773E02A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60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is-IS" dirty="0" smtClean="0"/>
              <a:t>* These model are</a:t>
            </a:r>
            <a:r>
              <a:rPr lang="is-IS" baseline="0" dirty="0" smtClean="0"/>
              <a:t> used</a:t>
            </a:r>
            <a:r>
              <a:rPr lang="is-IS" dirty="0" smtClean="0"/>
              <a:t> to predict wheather samples have diabetes base on given features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is-IS" dirty="0" smtClean="0"/>
              <a:t>* </a:t>
            </a:r>
            <a:r>
              <a:rPr lang="en-US" dirty="0" smtClean="0"/>
              <a:t>F</a:t>
            </a:r>
            <a:r>
              <a:rPr lang="is-IS" dirty="0" smtClean="0"/>
              <a:t>orm the number, Liner regression doens’t make a good preditction and K nearest neighbor with 20 neighbors has the better prediction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is-IS" dirty="0" smtClean="0"/>
              <a:t>* However, t</a:t>
            </a:r>
            <a:r>
              <a:rPr lang="en-US" dirty="0" smtClean="0"/>
              <a:t>h</a:t>
            </a:r>
            <a:r>
              <a:rPr lang="is-IS" dirty="0" smtClean="0"/>
              <a:t>e prediction is not very sensitive due to many variables affecting</a:t>
            </a:r>
            <a:r>
              <a:rPr lang="is-IS" baseline="0" dirty="0" smtClean="0"/>
              <a:t> results, </a:t>
            </a:r>
            <a:r>
              <a:rPr lang="is-IS" dirty="0" smtClean="0"/>
              <a:t> not just based on sleep disorder fearure.</a:t>
            </a:r>
            <a:r>
              <a:rPr lang="is-IS" baseline="0" dirty="0" smtClean="0"/>
              <a:t> </a:t>
            </a:r>
            <a:r>
              <a:rPr lang="is-IS" dirty="0" smtClean="0"/>
              <a:t>  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91CDC-F56A-1D4A-A16E-F1B773E02A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1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n.cdc.gov/nchs/nhanes/search/datapage.aspx?Component=Questionnaire&amp;CycleBeginYear=201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955964"/>
            <a:ext cx="9418320" cy="241761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Sleep Disorder and Diabetes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3927764"/>
            <a:ext cx="9418320" cy="1691640"/>
          </a:xfrm>
        </p:spPr>
        <p:txBody>
          <a:bodyPr/>
          <a:lstStyle/>
          <a:p>
            <a:pPr algn="ctr"/>
            <a:r>
              <a:rPr lang="en-US" dirty="0" smtClean="0"/>
              <a:t>Chi-Chun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0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select features to work with hypothesis</a:t>
            </a:r>
          </a:p>
          <a:p>
            <a:r>
              <a:rPr lang="en-US" dirty="0" smtClean="0"/>
              <a:t>Limitation of Sleep disorder questionnaire: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Sleep </a:t>
            </a:r>
            <a:r>
              <a:rPr lang="en-US" dirty="0" smtClean="0"/>
              <a:t>disorder data doesn’t </a:t>
            </a:r>
            <a:r>
              <a:rPr lang="en-US" dirty="0" smtClean="0"/>
              <a:t>survey subjects of </a:t>
            </a:r>
            <a:r>
              <a:rPr lang="en-US" dirty="0" smtClean="0"/>
              <a:t>age </a:t>
            </a:r>
            <a:r>
              <a:rPr lang="en-US" dirty="0" smtClean="0"/>
              <a:t>under </a:t>
            </a:r>
            <a:r>
              <a:rPr lang="en-US" dirty="0" smtClean="0"/>
              <a:t>16 </a:t>
            </a:r>
          </a:p>
          <a:p>
            <a:pPr lvl="1"/>
            <a:r>
              <a:rPr lang="en-US" dirty="0" smtClean="0"/>
              <a:t>L</a:t>
            </a:r>
            <a:r>
              <a:rPr lang="en-US" dirty="0" smtClean="0"/>
              <a:t>imited questions regarding sleep disorder, </a:t>
            </a:r>
            <a:r>
              <a:rPr lang="en-US" dirty="0" err="1" smtClean="0"/>
              <a:t>eg</a:t>
            </a:r>
            <a:r>
              <a:rPr lang="en-US" dirty="0" smtClean="0"/>
              <a:t>. Type of disorders, age of being diagnosed of sleep disorder </a:t>
            </a:r>
            <a:endParaRPr lang="en-US" dirty="0" smtClean="0"/>
          </a:p>
          <a:p>
            <a:r>
              <a:rPr lang="en-US" dirty="0" smtClean="0"/>
              <a:t>Need to find data has age under 16 of sleep disorder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8" y="365760"/>
            <a:ext cx="10137094" cy="132556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Problem: sleep disorder links to diabetes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Insulin Production Hampered by Intermittent Hypoxia via Impaired Zinc Homeostasis (</a:t>
            </a:r>
            <a:r>
              <a:rPr lang="en-US" dirty="0" err="1" smtClean="0"/>
              <a:t>Eung</a:t>
            </a:r>
            <a:r>
              <a:rPr lang="en-US" dirty="0" smtClean="0"/>
              <a:t>-Kwon </a:t>
            </a:r>
            <a:r>
              <a:rPr lang="en-US" dirty="0" err="1"/>
              <a:t>Pae</a:t>
            </a:r>
            <a:r>
              <a:rPr lang="en-US" dirty="0"/>
              <a:t>*, </a:t>
            </a:r>
            <a:r>
              <a:rPr lang="en-US" dirty="0" err="1"/>
              <a:t>Gyuyoup</a:t>
            </a:r>
            <a:r>
              <a:rPr lang="en-US" dirty="0"/>
              <a:t> </a:t>
            </a:r>
            <a:r>
              <a:rPr lang="en-US" dirty="0" smtClean="0"/>
              <a:t>Kim)</a:t>
            </a:r>
          </a:p>
          <a:p>
            <a:r>
              <a:rPr lang="en-US" dirty="0"/>
              <a:t>According to </a:t>
            </a:r>
            <a:r>
              <a:rPr lang="en-US" dirty="0" err="1"/>
              <a:t>Mahowald</a:t>
            </a:r>
            <a:r>
              <a:rPr lang="en-US" dirty="0"/>
              <a:t>, the body's reaction to </a:t>
            </a:r>
            <a:r>
              <a:rPr lang="en-US" b="1" dirty="0"/>
              <a:t>sleep</a:t>
            </a:r>
            <a:r>
              <a:rPr lang="en-US" dirty="0"/>
              <a:t> loss can resemble insulin resistance, a precursor </a:t>
            </a:r>
            <a:r>
              <a:rPr lang="en-US" dirty="0" smtClean="0"/>
              <a:t>to </a:t>
            </a:r>
            <a:r>
              <a:rPr lang="en-US" b="1" dirty="0" smtClean="0"/>
              <a:t>diabetes</a:t>
            </a:r>
            <a:r>
              <a:rPr lang="en-US" dirty="0"/>
              <a:t>. Insulin's job is to help the body use glucose for energy. In insulin resistance, cells fail to use the hormone efficiently, resulting in high blood sugar</a:t>
            </a:r>
            <a:r>
              <a:rPr lang="en-US" dirty="0" smtClean="0"/>
              <a:t>. Jan </a:t>
            </a:r>
            <a:r>
              <a:rPr lang="en-US" dirty="0"/>
              <a:t>19, 2010</a:t>
            </a:r>
          </a:p>
        </p:txBody>
      </p:sp>
    </p:spTree>
    <p:extLst>
      <p:ext uri="{BB962C8B-B14F-4D97-AF65-F5344CB8AC3E}">
        <p14:creationId xmlns:p14="http://schemas.microsoft.com/office/powerpoint/2010/main" val="206672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CDC, National Health and Nutrition Examination Survey (</a:t>
            </a:r>
            <a:r>
              <a:rPr lang="en-US" dirty="0" err="1" smtClean="0"/>
              <a:t>nhanes</a:t>
            </a:r>
            <a:r>
              <a:rPr lang="en-US" dirty="0" smtClean="0"/>
              <a:t>) 2013-2014</a:t>
            </a:r>
          </a:p>
          <a:p>
            <a:pPr lvl="1"/>
            <a:r>
              <a:rPr lang="en-US" dirty="0"/>
              <a:t>Demographics Data</a:t>
            </a:r>
          </a:p>
          <a:p>
            <a:pPr lvl="1"/>
            <a:r>
              <a:rPr lang="en-US" dirty="0"/>
              <a:t>Questionnaire Data</a:t>
            </a:r>
          </a:p>
          <a:p>
            <a:pPr lvl="2"/>
            <a:r>
              <a:rPr lang="en-US" dirty="0" smtClean="0"/>
              <a:t>Diabetes</a:t>
            </a:r>
          </a:p>
          <a:p>
            <a:pPr lvl="2"/>
            <a:r>
              <a:rPr lang="en-US" dirty="0"/>
              <a:t>Sleep </a:t>
            </a:r>
            <a:r>
              <a:rPr lang="en-US" dirty="0" smtClean="0"/>
              <a:t>Disorders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https://wwwn.cdc.gov/</a:t>
            </a:r>
            <a:r>
              <a:rPr lang="en-US" dirty="0" err="1">
                <a:hlinkClick r:id="rId2"/>
              </a:rPr>
              <a:t>nchs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nhanes</a:t>
            </a:r>
            <a:r>
              <a:rPr lang="en-US" dirty="0">
                <a:hlinkClick r:id="rId2"/>
              </a:rPr>
              <a:t>/search/</a:t>
            </a:r>
            <a:r>
              <a:rPr lang="en-US" dirty="0" err="1">
                <a:hlinkClick r:id="rId2"/>
              </a:rPr>
              <a:t>datapage.aspx?Component</a:t>
            </a:r>
            <a:r>
              <a:rPr lang="en-US" dirty="0">
                <a:hlinkClick r:id="rId2"/>
              </a:rPr>
              <a:t>=</a:t>
            </a:r>
            <a:r>
              <a:rPr lang="en-US" dirty="0" err="1">
                <a:hlinkClick r:id="rId2"/>
              </a:rPr>
              <a:t>Questionnaire&amp;CycleBeginYear</a:t>
            </a:r>
            <a:r>
              <a:rPr lang="en-US" dirty="0">
                <a:hlinkClick r:id="rId2"/>
              </a:rPr>
              <a:t>=2013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4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SAS files to </a:t>
            </a:r>
            <a:r>
              <a:rPr lang="en-US" dirty="0" err="1" smtClean="0"/>
              <a:t>datafram</a:t>
            </a:r>
            <a:r>
              <a:rPr lang="en-US" dirty="0" smtClean="0"/>
              <a:t> </a:t>
            </a:r>
          </a:p>
          <a:p>
            <a:r>
              <a:rPr lang="en-US" dirty="0" smtClean="0"/>
              <a:t>Sleep disorder – only keep hour of sleep and diagnose of disorder 2 features</a:t>
            </a:r>
          </a:p>
          <a:p>
            <a:r>
              <a:rPr lang="en-US" dirty="0" smtClean="0"/>
              <a:t>Diabetes – only keep diagnose of diabetes</a:t>
            </a:r>
          </a:p>
          <a:p>
            <a:r>
              <a:rPr lang="en-US" dirty="0" smtClean="0"/>
              <a:t>Count border-line diagnose as diabetes (based on the hypothesis)</a:t>
            </a:r>
          </a:p>
          <a:p>
            <a:r>
              <a:rPr lang="en-US" dirty="0" smtClean="0"/>
              <a:t>Clean null values </a:t>
            </a:r>
          </a:p>
        </p:txBody>
      </p:sp>
    </p:spTree>
    <p:extLst>
      <p:ext uri="{BB962C8B-B14F-4D97-AF65-F5344CB8AC3E}">
        <p14:creationId xmlns:p14="http://schemas.microsoft.com/office/powerpoint/2010/main" val="146559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correlation between sleep disorder and diabetes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4927" y="1691322"/>
            <a:ext cx="5291328" cy="37580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38092" y="5721926"/>
            <a:ext cx="420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d_disorder</a:t>
            </a:r>
            <a:r>
              <a:rPr lang="en-US" dirty="0" smtClean="0"/>
              <a:t> = diagnosed sleep disorder</a:t>
            </a:r>
          </a:p>
          <a:p>
            <a:r>
              <a:rPr lang="en-US" dirty="0" err="1" smtClean="0"/>
              <a:t>d_diabetes</a:t>
            </a:r>
            <a:r>
              <a:rPr lang="en-US" dirty="0" smtClean="0"/>
              <a:t> = diagnosed diabetes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more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ownloaded demographic data </a:t>
            </a:r>
          </a:p>
          <a:p>
            <a:r>
              <a:rPr lang="en-US" dirty="0" smtClean="0"/>
              <a:t>Only included features, age, gender, race, and household income</a:t>
            </a:r>
          </a:p>
          <a:p>
            <a:r>
              <a:rPr lang="en-US" dirty="0" smtClean="0"/>
              <a:t>Filled up null value of age with mean of age</a:t>
            </a:r>
          </a:p>
          <a:p>
            <a:r>
              <a:rPr lang="en-US" dirty="0" smtClean="0"/>
              <a:t>Created dummy variables of race and household income  </a:t>
            </a:r>
          </a:p>
          <a:p>
            <a:r>
              <a:rPr lang="en-US" dirty="0" smtClean="0"/>
              <a:t>Merged demographic data with </a:t>
            </a:r>
            <a:r>
              <a:rPr lang="en-US" dirty="0" smtClean="0"/>
              <a:t>previous </a:t>
            </a:r>
            <a:r>
              <a:rPr lang="en-US" dirty="0" smtClean="0"/>
              <a:t>data by id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5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33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 correlation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7464" y="1039091"/>
            <a:ext cx="7481456" cy="549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1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11876"/>
          </a:xfrm>
        </p:spPr>
        <p:txBody>
          <a:bodyPr/>
          <a:lstStyle/>
          <a:p>
            <a:r>
              <a:rPr lang="en-US" dirty="0" smtClean="0"/>
              <a:t>Plot correlation just for diabetes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3830" y="1177636"/>
            <a:ext cx="6734024" cy="527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7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Null accuracy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pt-BR" dirty="0" smtClean="0"/>
              <a:t>0.859684  </a:t>
            </a:r>
            <a:r>
              <a:rPr lang="pt-BR" dirty="0" smtClean="0"/>
              <a:t>- no diabetes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pt-BR" dirty="0" smtClean="0"/>
              <a:t>0.140316  </a:t>
            </a:r>
            <a:r>
              <a:rPr lang="pt-BR" dirty="0" smtClean="0"/>
              <a:t>- </a:t>
            </a:r>
            <a:r>
              <a:rPr lang="pt-BR" dirty="0" err="1" smtClean="0"/>
              <a:t>has</a:t>
            </a:r>
            <a:r>
              <a:rPr lang="pt-BR" dirty="0" smtClean="0"/>
              <a:t> </a:t>
            </a:r>
            <a:r>
              <a:rPr lang="pt-BR" dirty="0" smtClean="0"/>
              <a:t>diabetes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Use liner regression and k nearest neighbor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is-IS" dirty="0" smtClean="0"/>
              <a:t>0.85767326732673266 </a:t>
            </a:r>
            <a:r>
              <a:rPr lang="is-IS" dirty="0"/>
              <a:t>and </a:t>
            </a:r>
            <a:r>
              <a:rPr lang="is-IS" dirty="0" smtClean="0"/>
              <a:t>0.85984012900694329 (n = 20</a:t>
            </a:r>
            <a:r>
              <a:rPr lang="is-I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998969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1377</TotalTime>
  <Words>366</Words>
  <Application>Microsoft Macintosh PowerPoint</Application>
  <PresentationFormat>Widescreen</PresentationFormat>
  <Paragraphs>53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Schoolbook</vt:lpstr>
      <vt:lpstr>Wingdings 2</vt:lpstr>
      <vt:lpstr>Arial</vt:lpstr>
      <vt:lpstr>View</vt:lpstr>
      <vt:lpstr>Sleep Disorder and Diabetes</vt:lpstr>
      <vt:lpstr>Problem: sleep disorder links to diabetes</vt:lpstr>
      <vt:lpstr>Data source</vt:lpstr>
      <vt:lpstr>Pre-process</vt:lpstr>
      <vt:lpstr>Low correlation between sleep disorder and diabetes </vt:lpstr>
      <vt:lpstr>Adding more features</vt:lpstr>
      <vt:lpstr>New correlation </vt:lpstr>
      <vt:lpstr>Plot correlation just for diabetes</vt:lpstr>
      <vt:lpstr>Models</vt:lpstr>
      <vt:lpstr>Challenges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Disorder and Diabetes</dc:title>
  <dc:creator>Chi-Chun Wang</dc:creator>
  <cp:lastModifiedBy>Chi-Chun Wang</cp:lastModifiedBy>
  <cp:revision>14</cp:revision>
  <dcterms:created xsi:type="dcterms:W3CDTF">2017-05-02T00:08:22Z</dcterms:created>
  <dcterms:modified xsi:type="dcterms:W3CDTF">2017-05-10T12:16:13Z</dcterms:modified>
</cp:coreProperties>
</file>