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k2005/AK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D</a:t>
            </a:r>
            <a:r>
              <a:rPr lang="en-IN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OKKU AYYAPPA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16-08E5-ADCF-7CBE-EE208C7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043-29F5-E4CC-84C2-1995F7E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hlinkClick r:id="rId2"/>
              </a:rPr>
              <a:t>Dak2005/AK- (github.com)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137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749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DOKKU AYYAPPA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dokku ayyappa</cp:lastModifiedBy>
  <cp:revision>6</cp:revision>
  <dcterms:created xsi:type="dcterms:W3CDTF">2024-06-03T05:48:59Z</dcterms:created>
  <dcterms:modified xsi:type="dcterms:W3CDTF">2024-06-20T05:14:58Z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