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186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2532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DOKKU AYYAPPA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292694" cy="3648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PROJECT NAME</a:t>
            </a:r>
            <a:br>
              <a:rPr lang="en-US" sz="4250" spc="5" dirty="0"/>
            </a:br>
            <a:br>
              <a:rPr lang="en-US" sz="4250" spc="5" dirty="0"/>
            </a:br>
            <a:br>
              <a:rPr lang="en-US" sz="4250" spc="5" dirty="0"/>
            </a:br>
            <a:r>
              <a:rPr lang="en-US" sz="4250" spc="5" dirty="0"/>
              <a:t>              </a:t>
            </a:r>
            <a:r>
              <a:rPr lang="en-US" sz="6600" spc="5" dirty="0">
                <a:solidFill>
                  <a:srgbClr val="00B0F0"/>
                </a:solidFill>
              </a:rPr>
              <a:t>CYBER SECURITY</a:t>
            </a:r>
            <a:br>
              <a:rPr lang="en-US" sz="4250" spc="5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83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Trebuchet MS</vt:lpstr>
      <vt:lpstr>Office Theme</vt:lpstr>
      <vt:lpstr>DOKKU AYYAPPA</vt:lpstr>
      <vt:lpstr>PROJECT NAME                 CYBER SECURITY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dokku ayyappa</dc:creator>
  <cp:lastModifiedBy>dokku ayyappa</cp:lastModifiedBy>
  <cp:revision>2</cp:revision>
  <dcterms:created xsi:type="dcterms:W3CDTF">2024-06-03T05:48:59Z</dcterms:created>
  <dcterms:modified xsi:type="dcterms:W3CDTF">2024-06-13T04:20:01Z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