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E7C54-FBF0-4CAD-9E3E-4217261E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EAB460-25A3-49D1-9FB6-1865D57C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DE8D-F573-4A6E-8904-A9A189A9DA22}" type="datetimeFigureOut">
              <a:rPr lang="es-CO" smtClean="0"/>
              <a:t>10/03/2025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10C4B7-3217-428B-91E6-F6B2DC66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4C11BE-51E7-44A4-B74C-36C8091C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E274-4829-4B4B-B807-A7F03EB1EE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530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667B5F-FC9A-4273-A2F1-C974C7F8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0A283A-B2E4-45A5-BA85-BAA767D9C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1DC8BB-D575-41C1-A0FF-0C10233F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BDE8D-F573-4A6E-8904-A9A189A9DA22}" type="datetimeFigureOut">
              <a:rPr lang="es-CO" smtClean="0"/>
              <a:t>10/03/2025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CD6516-89AA-4159-AC87-37EDDB98E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5551DD-8759-4AB2-A6E9-5F542752C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CE274-4829-4B4B-B807-A7F03EB1EE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59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05F631D1-7824-4DCB-AC41-B540EA33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D06A06A-FBAB-4B22-89A3-DF82790B59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88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Quintero</dc:creator>
  <cp:lastModifiedBy>Daniel Quintero</cp:lastModifiedBy>
  <cp:revision>1</cp:revision>
  <dcterms:created xsi:type="dcterms:W3CDTF">2025-03-10T16:36:00Z</dcterms:created>
  <dcterms:modified xsi:type="dcterms:W3CDTF">2025-03-10T16:36:00Z</dcterms:modified>
</cp:coreProperties>
</file>