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52580-0CC6-431C-AADB-B42C1255139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C28BC5B-149C-4AA5-9754-E7CB0A61FE44}">
      <dgm:prSet phldrT="[Текст]"/>
      <dgm:spPr/>
      <dgm:t>
        <a:bodyPr/>
        <a:lstStyle/>
        <a:p>
          <a:r>
            <a:rPr lang="ru-RU" dirty="0" smtClean="0"/>
            <a:t>Первые упражнения -  дыхательные и корригирующие упражнения -способствуют созданию и установке сохранения правильной осанки при выполнении всех последующих упражнений;</a:t>
          </a:r>
          <a:endParaRPr lang="ru-RU" dirty="0"/>
        </a:p>
      </dgm:t>
    </dgm:pt>
    <dgm:pt modelId="{E21A3C73-B69B-4593-A40F-2B57297F95BC}" type="parTrans" cxnId="{B9E169FA-2D99-408C-AA5D-25A36832F6BC}">
      <dgm:prSet/>
      <dgm:spPr/>
      <dgm:t>
        <a:bodyPr/>
        <a:lstStyle/>
        <a:p>
          <a:endParaRPr lang="ru-RU"/>
        </a:p>
      </dgm:t>
    </dgm:pt>
    <dgm:pt modelId="{5019BE7C-C8C4-436A-92E0-CDED1CE6E043}" type="sibTrans" cxnId="{B9E169FA-2D99-408C-AA5D-25A36832F6BC}">
      <dgm:prSet/>
      <dgm:spPr/>
      <dgm:t>
        <a:bodyPr/>
        <a:lstStyle/>
        <a:p>
          <a:endParaRPr lang="ru-RU"/>
        </a:p>
      </dgm:t>
    </dgm:pt>
    <dgm:pt modelId="{6CD8A226-23A6-4262-86F0-91A7B5A335F7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 dirty="0"/>
        </a:p>
      </dgm:t>
    </dgm:pt>
    <dgm:pt modelId="{BB080BD9-0559-43D1-BFA2-C244D0C14A8F}" type="parTrans" cxnId="{06A4A0EA-8954-43D5-BA6B-ABB4E36481B5}">
      <dgm:prSet/>
      <dgm:spPr/>
      <dgm:t>
        <a:bodyPr/>
        <a:lstStyle/>
        <a:p>
          <a:endParaRPr lang="ru-RU"/>
        </a:p>
      </dgm:t>
    </dgm:pt>
    <dgm:pt modelId="{3FF6B7F6-56E3-4CE1-B7BE-87D48A7AE780}" type="sibTrans" cxnId="{06A4A0EA-8954-43D5-BA6B-ABB4E36481B5}">
      <dgm:prSet/>
      <dgm:spPr/>
      <dgm:t>
        <a:bodyPr/>
        <a:lstStyle/>
        <a:p>
          <a:endParaRPr lang="ru-RU"/>
        </a:p>
      </dgm:t>
    </dgm:pt>
    <dgm:pt modelId="{AAE88CF8-27EE-4831-A8C2-116506B4509E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dirty="0" smtClean="0"/>
            <a:t>Упражнения для крупных мышечных групп (наклоны, повороты туловища, выпады, с постепенно увеличивающейся амплитудой движений) - способствует активизации деятельности органов и систем организма, включению резервных мощностей и подготовки организма к предстоящей работе в кротчайший срок</a:t>
          </a:r>
          <a:endParaRPr lang="ru-RU" dirty="0"/>
        </a:p>
      </dgm:t>
    </dgm:pt>
    <dgm:pt modelId="{D94D027D-6547-4539-B31C-AC44FAC8851E}" type="parTrans" cxnId="{89F51A5B-BE67-4F43-8EFF-E27605E0E8D6}">
      <dgm:prSet/>
      <dgm:spPr/>
      <dgm:t>
        <a:bodyPr/>
        <a:lstStyle/>
        <a:p>
          <a:endParaRPr lang="ru-RU"/>
        </a:p>
      </dgm:t>
    </dgm:pt>
    <dgm:pt modelId="{2C495575-E656-4BB2-8281-79F6F328C916}" type="sibTrans" cxnId="{89F51A5B-BE67-4F43-8EFF-E27605E0E8D6}">
      <dgm:prSet/>
      <dgm:spPr/>
      <dgm:t>
        <a:bodyPr/>
        <a:lstStyle/>
        <a:p>
          <a:endParaRPr lang="ru-RU"/>
        </a:p>
      </dgm:t>
    </dgm:pt>
    <dgm:pt modelId="{E524A33D-C356-4D61-8B75-DC065B0AA6FB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 dirty="0"/>
        </a:p>
      </dgm:t>
    </dgm:pt>
    <dgm:pt modelId="{DA5A26BF-F9E9-4C02-9C3B-51D6A8765AF8}" type="parTrans" cxnId="{5957318B-2E01-49A1-8509-0CED2237FE93}">
      <dgm:prSet/>
      <dgm:spPr/>
      <dgm:t>
        <a:bodyPr/>
        <a:lstStyle/>
        <a:p>
          <a:endParaRPr lang="ru-RU"/>
        </a:p>
      </dgm:t>
    </dgm:pt>
    <dgm:pt modelId="{48C7F0D5-3A9D-4277-9B7F-B4FF4C3239D7}" type="sibTrans" cxnId="{5957318B-2E01-49A1-8509-0CED2237FE93}">
      <dgm:prSet/>
      <dgm:spPr/>
      <dgm:t>
        <a:bodyPr/>
        <a:lstStyle/>
        <a:p>
          <a:endParaRPr lang="ru-RU"/>
        </a:p>
      </dgm:t>
    </dgm:pt>
    <dgm:pt modelId="{E1EDA4EF-235B-4E5F-8CA1-FD491175E76A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dirty="0" smtClean="0"/>
            <a:t>Затем выполняются упражнения с преимущественной работой отдельных групп мышц (рук, плечевого пояса, спины, брюшного пресса, ног): вращение и рывки руками, маховые движения и т.д.</a:t>
          </a:r>
          <a:endParaRPr lang="ru-RU" dirty="0"/>
        </a:p>
      </dgm:t>
    </dgm:pt>
    <dgm:pt modelId="{07498607-C503-4C23-A843-62EBACCD0CA4}" type="parTrans" cxnId="{AE5DB5BE-3D86-46E7-8AFF-5EA39EDDD9DF}">
      <dgm:prSet/>
      <dgm:spPr/>
      <dgm:t>
        <a:bodyPr/>
        <a:lstStyle/>
        <a:p>
          <a:endParaRPr lang="ru-RU"/>
        </a:p>
      </dgm:t>
    </dgm:pt>
    <dgm:pt modelId="{F352511E-884F-4ACD-BAD9-93FF508E7155}" type="sibTrans" cxnId="{AE5DB5BE-3D86-46E7-8AFF-5EA39EDDD9DF}">
      <dgm:prSet/>
      <dgm:spPr/>
      <dgm:t>
        <a:bodyPr/>
        <a:lstStyle/>
        <a:p>
          <a:endParaRPr lang="ru-RU"/>
        </a:p>
      </dgm:t>
    </dgm:pt>
    <dgm:pt modelId="{9EAFB23A-84F6-4BDD-9D30-4ABC6D3D7FA7}">
      <dgm:prSet phldrT="[Текст]"/>
      <dgm:spPr>
        <a:solidFill>
          <a:schemeClr val="accent2"/>
        </a:solidFill>
      </dgm:spPr>
      <dgm:t>
        <a:bodyPr/>
        <a:lstStyle/>
        <a:p>
          <a:endParaRPr lang="ru-RU" dirty="0"/>
        </a:p>
      </dgm:t>
    </dgm:pt>
    <dgm:pt modelId="{622A5695-93F3-4593-953E-DBE98048A09D}" type="sibTrans" cxnId="{92E013F2-9C1E-4D0C-BF83-ECC3B6E54FC1}">
      <dgm:prSet/>
      <dgm:spPr/>
      <dgm:t>
        <a:bodyPr/>
        <a:lstStyle/>
        <a:p>
          <a:endParaRPr lang="ru-RU"/>
        </a:p>
      </dgm:t>
    </dgm:pt>
    <dgm:pt modelId="{975D11D0-83BD-4F0D-896A-D8146E3D2A10}" type="parTrans" cxnId="{92E013F2-9C1E-4D0C-BF83-ECC3B6E54FC1}">
      <dgm:prSet/>
      <dgm:spPr/>
      <dgm:t>
        <a:bodyPr/>
        <a:lstStyle/>
        <a:p>
          <a:endParaRPr lang="ru-RU"/>
        </a:p>
      </dgm:t>
    </dgm:pt>
    <dgm:pt modelId="{6F451BB0-F043-4472-864A-0CE2FBA6C2E0}" type="pres">
      <dgm:prSet presAssocID="{83A52580-0CC6-431C-AADB-B42C1255139F}" presName="Name0" presStyleCnt="0">
        <dgm:presLayoutVars>
          <dgm:dir/>
          <dgm:animLvl val="lvl"/>
          <dgm:resizeHandles val="exact"/>
        </dgm:presLayoutVars>
      </dgm:prSet>
      <dgm:spPr/>
    </dgm:pt>
    <dgm:pt modelId="{01A15871-003D-4706-A145-5AB7EACA57DE}" type="pres">
      <dgm:prSet presAssocID="{9EAFB23A-84F6-4BDD-9D30-4ABC6D3D7FA7}" presName="compositeNode" presStyleCnt="0">
        <dgm:presLayoutVars>
          <dgm:bulletEnabled val="1"/>
        </dgm:presLayoutVars>
      </dgm:prSet>
      <dgm:spPr/>
    </dgm:pt>
    <dgm:pt modelId="{2FB4D3E5-E2FD-4320-8721-F0660813CB95}" type="pres">
      <dgm:prSet presAssocID="{9EAFB23A-84F6-4BDD-9D30-4ABC6D3D7FA7}" presName="bgRect" presStyleLbl="node1" presStyleIdx="0" presStyleCnt="3"/>
      <dgm:spPr/>
      <dgm:t>
        <a:bodyPr/>
        <a:lstStyle/>
        <a:p>
          <a:endParaRPr lang="ru-RU"/>
        </a:p>
      </dgm:t>
    </dgm:pt>
    <dgm:pt modelId="{6AAA100A-56B9-446E-ACEC-106BFBEE6775}" type="pres">
      <dgm:prSet presAssocID="{9EAFB23A-84F6-4BDD-9D30-4ABC6D3D7FA7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A9E25F-84FF-4F94-A0A8-37A8653424A3}" type="pres">
      <dgm:prSet presAssocID="{9EAFB23A-84F6-4BDD-9D30-4ABC6D3D7F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D0026A-DD8C-4CB6-AF76-DC4C6B7DFCFC}" type="pres">
      <dgm:prSet presAssocID="{622A5695-93F3-4593-953E-DBE98048A09D}" presName="hSp" presStyleCnt="0"/>
      <dgm:spPr/>
    </dgm:pt>
    <dgm:pt modelId="{3642F548-0B6C-4B4F-892B-0C8B87807948}" type="pres">
      <dgm:prSet presAssocID="{622A5695-93F3-4593-953E-DBE98048A09D}" presName="vProcSp" presStyleCnt="0"/>
      <dgm:spPr/>
    </dgm:pt>
    <dgm:pt modelId="{4A89DC48-B436-40FB-BB94-911DC6FE7A0B}" type="pres">
      <dgm:prSet presAssocID="{622A5695-93F3-4593-953E-DBE98048A09D}" presName="vSp1" presStyleCnt="0"/>
      <dgm:spPr/>
    </dgm:pt>
    <dgm:pt modelId="{60AFAAD3-DC52-4946-B650-7648D907C007}" type="pres">
      <dgm:prSet presAssocID="{622A5695-93F3-4593-953E-DBE98048A09D}" presName="simulatedConn" presStyleLbl="solidFgAcc1" presStyleIdx="0" presStyleCnt="2"/>
      <dgm:spPr/>
    </dgm:pt>
    <dgm:pt modelId="{23882CE7-B3EB-42BD-A604-0DA41DA5F565}" type="pres">
      <dgm:prSet presAssocID="{622A5695-93F3-4593-953E-DBE98048A09D}" presName="vSp2" presStyleCnt="0"/>
      <dgm:spPr/>
    </dgm:pt>
    <dgm:pt modelId="{EB85DA1D-BA34-415A-87B1-7EA2F6588BA4}" type="pres">
      <dgm:prSet presAssocID="{622A5695-93F3-4593-953E-DBE98048A09D}" presName="sibTrans" presStyleCnt="0"/>
      <dgm:spPr/>
    </dgm:pt>
    <dgm:pt modelId="{B96BB4B7-C978-494B-AE49-9DB08126FBBD}" type="pres">
      <dgm:prSet presAssocID="{6CD8A226-23A6-4262-86F0-91A7B5A335F7}" presName="compositeNode" presStyleCnt="0">
        <dgm:presLayoutVars>
          <dgm:bulletEnabled val="1"/>
        </dgm:presLayoutVars>
      </dgm:prSet>
      <dgm:spPr/>
    </dgm:pt>
    <dgm:pt modelId="{9D697430-A2F1-463A-8EB4-FBEAAC57702E}" type="pres">
      <dgm:prSet presAssocID="{6CD8A226-23A6-4262-86F0-91A7B5A335F7}" presName="bgRect" presStyleLbl="node1" presStyleIdx="1" presStyleCnt="3"/>
      <dgm:spPr/>
    </dgm:pt>
    <dgm:pt modelId="{25E775E4-0221-46CF-8238-B797630F7AF3}" type="pres">
      <dgm:prSet presAssocID="{6CD8A226-23A6-4262-86F0-91A7B5A335F7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B9871D4D-316D-4047-8AE7-AFFFCE2A849F}" type="pres">
      <dgm:prSet presAssocID="{6CD8A226-23A6-4262-86F0-91A7B5A335F7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C6D790-15EA-4DA2-AC42-C618AFE5B918}" type="pres">
      <dgm:prSet presAssocID="{3FF6B7F6-56E3-4CE1-B7BE-87D48A7AE780}" presName="hSp" presStyleCnt="0"/>
      <dgm:spPr/>
    </dgm:pt>
    <dgm:pt modelId="{EE8662F6-0656-4C55-9C2D-BBC1313B72F0}" type="pres">
      <dgm:prSet presAssocID="{3FF6B7F6-56E3-4CE1-B7BE-87D48A7AE780}" presName="vProcSp" presStyleCnt="0"/>
      <dgm:spPr/>
    </dgm:pt>
    <dgm:pt modelId="{411FAED4-1B5A-491A-9C7B-08070ED5E91D}" type="pres">
      <dgm:prSet presAssocID="{3FF6B7F6-56E3-4CE1-B7BE-87D48A7AE780}" presName="vSp1" presStyleCnt="0"/>
      <dgm:spPr/>
    </dgm:pt>
    <dgm:pt modelId="{F6FE49AA-7C21-4E17-A91B-8228DEADC9C1}" type="pres">
      <dgm:prSet presAssocID="{3FF6B7F6-56E3-4CE1-B7BE-87D48A7AE780}" presName="simulatedConn" presStyleLbl="solidFgAcc1" presStyleIdx="1" presStyleCnt="2"/>
      <dgm:spPr/>
    </dgm:pt>
    <dgm:pt modelId="{6198750C-2DA0-48F4-A392-A2F2B3D05833}" type="pres">
      <dgm:prSet presAssocID="{3FF6B7F6-56E3-4CE1-B7BE-87D48A7AE780}" presName="vSp2" presStyleCnt="0"/>
      <dgm:spPr/>
    </dgm:pt>
    <dgm:pt modelId="{5454E020-C514-40BE-95BB-1DFF4E046124}" type="pres">
      <dgm:prSet presAssocID="{3FF6B7F6-56E3-4CE1-B7BE-87D48A7AE780}" presName="sibTrans" presStyleCnt="0"/>
      <dgm:spPr/>
    </dgm:pt>
    <dgm:pt modelId="{27FCAACF-2962-4DBD-A9E4-B2AF16AF3FD0}" type="pres">
      <dgm:prSet presAssocID="{E524A33D-C356-4D61-8B75-DC065B0AA6FB}" presName="compositeNode" presStyleCnt="0">
        <dgm:presLayoutVars>
          <dgm:bulletEnabled val="1"/>
        </dgm:presLayoutVars>
      </dgm:prSet>
      <dgm:spPr/>
    </dgm:pt>
    <dgm:pt modelId="{53A04D5C-277A-408C-B728-A618646B4121}" type="pres">
      <dgm:prSet presAssocID="{E524A33D-C356-4D61-8B75-DC065B0AA6FB}" presName="bgRect" presStyleLbl="node1" presStyleIdx="2" presStyleCnt="3"/>
      <dgm:spPr/>
    </dgm:pt>
    <dgm:pt modelId="{3CDB2C74-BCAF-45D7-9F76-99D33F0A8651}" type="pres">
      <dgm:prSet presAssocID="{E524A33D-C356-4D61-8B75-DC065B0AA6F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2B16E3F-71C8-44EC-BCB6-1B535400CAA9}" type="pres">
      <dgm:prSet presAssocID="{E524A33D-C356-4D61-8B75-DC065B0AA6FB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57318B-2E01-49A1-8509-0CED2237FE93}" srcId="{83A52580-0CC6-431C-AADB-B42C1255139F}" destId="{E524A33D-C356-4D61-8B75-DC065B0AA6FB}" srcOrd="2" destOrd="0" parTransId="{DA5A26BF-F9E9-4C02-9C3B-51D6A8765AF8}" sibTransId="{48C7F0D5-3A9D-4277-9B7F-B4FF4C3239D7}"/>
    <dgm:cxn modelId="{06A4A0EA-8954-43D5-BA6B-ABB4E36481B5}" srcId="{83A52580-0CC6-431C-AADB-B42C1255139F}" destId="{6CD8A226-23A6-4262-86F0-91A7B5A335F7}" srcOrd="1" destOrd="0" parTransId="{BB080BD9-0559-43D1-BFA2-C244D0C14A8F}" sibTransId="{3FF6B7F6-56E3-4CE1-B7BE-87D48A7AE780}"/>
    <dgm:cxn modelId="{4657F662-943D-4C58-AB43-4F7283C986A2}" type="presOf" srcId="{0C28BC5B-149C-4AA5-9754-E7CB0A61FE44}" destId="{C3A9E25F-84FF-4F94-A0A8-37A8653424A3}" srcOrd="0" destOrd="0" presId="urn:microsoft.com/office/officeart/2005/8/layout/hProcess7"/>
    <dgm:cxn modelId="{83BE0290-9C3B-426B-BEF7-5525E2764402}" type="presOf" srcId="{83A52580-0CC6-431C-AADB-B42C1255139F}" destId="{6F451BB0-F043-4472-864A-0CE2FBA6C2E0}" srcOrd="0" destOrd="0" presId="urn:microsoft.com/office/officeart/2005/8/layout/hProcess7"/>
    <dgm:cxn modelId="{89F51A5B-BE67-4F43-8EFF-E27605E0E8D6}" srcId="{6CD8A226-23A6-4262-86F0-91A7B5A335F7}" destId="{AAE88CF8-27EE-4831-A8C2-116506B4509E}" srcOrd="0" destOrd="0" parTransId="{D94D027D-6547-4539-B31C-AC44FAC8851E}" sibTransId="{2C495575-E656-4BB2-8281-79F6F328C916}"/>
    <dgm:cxn modelId="{CDD77C75-E353-4AD8-A669-7C591FEDA904}" type="presOf" srcId="{6CD8A226-23A6-4262-86F0-91A7B5A335F7}" destId="{9D697430-A2F1-463A-8EB4-FBEAAC57702E}" srcOrd="0" destOrd="0" presId="urn:microsoft.com/office/officeart/2005/8/layout/hProcess7"/>
    <dgm:cxn modelId="{3F9AFD0B-E5C9-4B9B-A970-68D5667EEDE3}" type="presOf" srcId="{9EAFB23A-84F6-4BDD-9D30-4ABC6D3D7FA7}" destId="{6AAA100A-56B9-446E-ACEC-106BFBEE6775}" srcOrd="1" destOrd="0" presId="urn:microsoft.com/office/officeart/2005/8/layout/hProcess7"/>
    <dgm:cxn modelId="{AE5DB5BE-3D86-46E7-8AFF-5EA39EDDD9DF}" srcId="{E524A33D-C356-4D61-8B75-DC065B0AA6FB}" destId="{E1EDA4EF-235B-4E5F-8CA1-FD491175E76A}" srcOrd="0" destOrd="0" parTransId="{07498607-C503-4C23-A843-62EBACCD0CA4}" sibTransId="{F352511E-884F-4ACD-BAD9-93FF508E7155}"/>
    <dgm:cxn modelId="{0C781B98-3E84-4231-A106-F1C40A6A886C}" type="presOf" srcId="{E1EDA4EF-235B-4E5F-8CA1-FD491175E76A}" destId="{82B16E3F-71C8-44EC-BCB6-1B535400CAA9}" srcOrd="0" destOrd="0" presId="urn:microsoft.com/office/officeart/2005/8/layout/hProcess7"/>
    <dgm:cxn modelId="{7E986593-7E00-4326-99CE-4447ACCF5E7A}" type="presOf" srcId="{E524A33D-C356-4D61-8B75-DC065B0AA6FB}" destId="{53A04D5C-277A-408C-B728-A618646B4121}" srcOrd="0" destOrd="0" presId="urn:microsoft.com/office/officeart/2005/8/layout/hProcess7"/>
    <dgm:cxn modelId="{170D5F33-192C-47DF-8E01-66F56EC799C1}" type="presOf" srcId="{6CD8A226-23A6-4262-86F0-91A7B5A335F7}" destId="{25E775E4-0221-46CF-8238-B797630F7AF3}" srcOrd="1" destOrd="0" presId="urn:microsoft.com/office/officeart/2005/8/layout/hProcess7"/>
    <dgm:cxn modelId="{92E013F2-9C1E-4D0C-BF83-ECC3B6E54FC1}" srcId="{83A52580-0CC6-431C-AADB-B42C1255139F}" destId="{9EAFB23A-84F6-4BDD-9D30-4ABC6D3D7FA7}" srcOrd="0" destOrd="0" parTransId="{975D11D0-83BD-4F0D-896A-D8146E3D2A10}" sibTransId="{622A5695-93F3-4593-953E-DBE98048A09D}"/>
    <dgm:cxn modelId="{880EE20C-71D1-4A0F-B49D-5685E1203929}" type="presOf" srcId="{AAE88CF8-27EE-4831-A8C2-116506B4509E}" destId="{B9871D4D-316D-4047-8AE7-AFFFCE2A849F}" srcOrd="0" destOrd="0" presId="urn:microsoft.com/office/officeart/2005/8/layout/hProcess7"/>
    <dgm:cxn modelId="{B9E169FA-2D99-408C-AA5D-25A36832F6BC}" srcId="{9EAFB23A-84F6-4BDD-9D30-4ABC6D3D7FA7}" destId="{0C28BC5B-149C-4AA5-9754-E7CB0A61FE44}" srcOrd="0" destOrd="0" parTransId="{E21A3C73-B69B-4593-A40F-2B57297F95BC}" sibTransId="{5019BE7C-C8C4-436A-92E0-CDED1CE6E043}"/>
    <dgm:cxn modelId="{89B4CF85-A591-43CF-9CEA-60FD0DB7341C}" type="presOf" srcId="{9EAFB23A-84F6-4BDD-9D30-4ABC6D3D7FA7}" destId="{2FB4D3E5-E2FD-4320-8721-F0660813CB95}" srcOrd="0" destOrd="0" presId="urn:microsoft.com/office/officeart/2005/8/layout/hProcess7"/>
    <dgm:cxn modelId="{85235180-2023-4FE7-9DE4-867761B83F0A}" type="presOf" srcId="{E524A33D-C356-4D61-8B75-DC065B0AA6FB}" destId="{3CDB2C74-BCAF-45D7-9F76-99D33F0A8651}" srcOrd="1" destOrd="0" presId="urn:microsoft.com/office/officeart/2005/8/layout/hProcess7"/>
    <dgm:cxn modelId="{B9210277-FF26-41D6-B819-ECB9F1154C12}" type="presParOf" srcId="{6F451BB0-F043-4472-864A-0CE2FBA6C2E0}" destId="{01A15871-003D-4706-A145-5AB7EACA57DE}" srcOrd="0" destOrd="0" presId="urn:microsoft.com/office/officeart/2005/8/layout/hProcess7"/>
    <dgm:cxn modelId="{EE974AA9-257E-410D-B77D-872D9D787CA3}" type="presParOf" srcId="{01A15871-003D-4706-A145-5AB7EACA57DE}" destId="{2FB4D3E5-E2FD-4320-8721-F0660813CB95}" srcOrd="0" destOrd="0" presId="urn:microsoft.com/office/officeart/2005/8/layout/hProcess7"/>
    <dgm:cxn modelId="{63222C6C-F6D2-487F-BD2A-E3F53288D23C}" type="presParOf" srcId="{01A15871-003D-4706-A145-5AB7EACA57DE}" destId="{6AAA100A-56B9-446E-ACEC-106BFBEE6775}" srcOrd="1" destOrd="0" presId="urn:microsoft.com/office/officeart/2005/8/layout/hProcess7"/>
    <dgm:cxn modelId="{C6FB8901-7ED0-4E38-994D-80E957C3F710}" type="presParOf" srcId="{01A15871-003D-4706-A145-5AB7EACA57DE}" destId="{C3A9E25F-84FF-4F94-A0A8-37A8653424A3}" srcOrd="2" destOrd="0" presId="urn:microsoft.com/office/officeart/2005/8/layout/hProcess7"/>
    <dgm:cxn modelId="{BD1453EF-488D-4951-9D7B-8DF8D4AB4AD2}" type="presParOf" srcId="{6F451BB0-F043-4472-864A-0CE2FBA6C2E0}" destId="{30D0026A-DD8C-4CB6-AF76-DC4C6B7DFCFC}" srcOrd="1" destOrd="0" presId="urn:microsoft.com/office/officeart/2005/8/layout/hProcess7"/>
    <dgm:cxn modelId="{E2165188-80BF-4C82-A80E-A9632DB3C5D7}" type="presParOf" srcId="{6F451BB0-F043-4472-864A-0CE2FBA6C2E0}" destId="{3642F548-0B6C-4B4F-892B-0C8B87807948}" srcOrd="2" destOrd="0" presId="urn:microsoft.com/office/officeart/2005/8/layout/hProcess7"/>
    <dgm:cxn modelId="{FEE5396B-97DF-45BD-B18D-E8E75E68CB31}" type="presParOf" srcId="{3642F548-0B6C-4B4F-892B-0C8B87807948}" destId="{4A89DC48-B436-40FB-BB94-911DC6FE7A0B}" srcOrd="0" destOrd="0" presId="urn:microsoft.com/office/officeart/2005/8/layout/hProcess7"/>
    <dgm:cxn modelId="{DCFAA692-CA07-48C3-8072-A635CAE2DC35}" type="presParOf" srcId="{3642F548-0B6C-4B4F-892B-0C8B87807948}" destId="{60AFAAD3-DC52-4946-B650-7648D907C007}" srcOrd="1" destOrd="0" presId="urn:microsoft.com/office/officeart/2005/8/layout/hProcess7"/>
    <dgm:cxn modelId="{2BAC0A0C-CCC3-40E1-A748-3D095B1672B0}" type="presParOf" srcId="{3642F548-0B6C-4B4F-892B-0C8B87807948}" destId="{23882CE7-B3EB-42BD-A604-0DA41DA5F565}" srcOrd="2" destOrd="0" presId="urn:microsoft.com/office/officeart/2005/8/layout/hProcess7"/>
    <dgm:cxn modelId="{3F5BAB2F-E72B-471F-A32A-7147368CBB48}" type="presParOf" srcId="{6F451BB0-F043-4472-864A-0CE2FBA6C2E0}" destId="{EB85DA1D-BA34-415A-87B1-7EA2F6588BA4}" srcOrd="3" destOrd="0" presId="urn:microsoft.com/office/officeart/2005/8/layout/hProcess7"/>
    <dgm:cxn modelId="{D4CD3D6A-F409-486C-8426-1AF401CE1FE3}" type="presParOf" srcId="{6F451BB0-F043-4472-864A-0CE2FBA6C2E0}" destId="{B96BB4B7-C978-494B-AE49-9DB08126FBBD}" srcOrd="4" destOrd="0" presId="urn:microsoft.com/office/officeart/2005/8/layout/hProcess7"/>
    <dgm:cxn modelId="{77B03890-A024-450D-B7FD-20F55673492A}" type="presParOf" srcId="{B96BB4B7-C978-494B-AE49-9DB08126FBBD}" destId="{9D697430-A2F1-463A-8EB4-FBEAAC57702E}" srcOrd="0" destOrd="0" presId="urn:microsoft.com/office/officeart/2005/8/layout/hProcess7"/>
    <dgm:cxn modelId="{942B427C-E403-4468-9250-70A9C6DF8017}" type="presParOf" srcId="{B96BB4B7-C978-494B-AE49-9DB08126FBBD}" destId="{25E775E4-0221-46CF-8238-B797630F7AF3}" srcOrd="1" destOrd="0" presId="urn:microsoft.com/office/officeart/2005/8/layout/hProcess7"/>
    <dgm:cxn modelId="{C918092E-DEFE-4546-998C-1CD74C3B36BB}" type="presParOf" srcId="{B96BB4B7-C978-494B-AE49-9DB08126FBBD}" destId="{B9871D4D-316D-4047-8AE7-AFFFCE2A849F}" srcOrd="2" destOrd="0" presId="urn:microsoft.com/office/officeart/2005/8/layout/hProcess7"/>
    <dgm:cxn modelId="{77453094-88C4-436B-A8AA-CD42A01DEFE5}" type="presParOf" srcId="{6F451BB0-F043-4472-864A-0CE2FBA6C2E0}" destId="{C5C6D790-15EA-4DA2-AC42-C618AFE5B918}" srcOrd="5" destOrd="0" presId="urn:microsoft.com/office/officeart/2005/8/layout/hProcess7"/>
    <dgm:cxn modelId="{343F563E-4C5A-4516-9D12-991C39A9560B}" type="presParOf" srcId="{6F451BB0-F043-4472-864A-0CE2FBA6C2E0}" destId="{EE8662F6-0656-4C55-9C2D-BBC1313B72F0}" srcOrd="6" destOrd="0" presId="urn:microsoft.com/office/officeart/2005/8/layout/hProcess7"/>
    <dgm:cxn modelId="{8AD7D117-32D6-487C-84B0-2D8AF2BA236F}" type="presParOf" srcId="{EE8662F6-0656-4C55-9C2D-BBC1313B72F0}" destId="{411FAED4-1B5A-491A-9C7B-08070ED5E91D}" srcOrd="0" destOrd="0" presId="urn:microsoft.com/office/officeart/2005/8/layout/hProcess7"/>
    <dgm:cxn modelId="{EB5CF798-7272-4592-97FB-2E4A24204188}" type="presParOf" srcId="{EE8662F6-0656-4C55-9C2D-BBC1313B72F0}" destId="{F6FE49AA-7C21-4E17-A91B-8228DEADC9C1}" srcOrd="1" destOrd="0" presId="urn:microsoft.com/office/officeart/2005/8/layout/hProcess7"/>
    <dgm:cxn modelId="{B6FC4246-2CD0-40ED-8B8C-FE4045FA1272}" type="presParOf" srcId="{EE8662F6-0656-4C55-9C2D-BBC1313B72F0}" destId="{6198750C-2DA0-48F4-A392-A2F2B3D05833}" srcOrd="2" destOrd="0" presId="urn:microsoft.com/office/officeart/2005/8/layout/hProcess7"/>
    <dgm:cxn modelId="{CD4F6790-4645-4251-969D-C2F6937099C4}" type="presParOf" srcId="{6F451BB0-F043-4472-864A-0CE2FBA6C2E0}" destId="{5454E020-C514-40BE-95BB-1DFF4E046124}" srcOrd="7" destOrd="0" presId="urn:microsoft.com/office/officeart/2005/8/layout/hProcess7"/>
    <dgm:cxn modelId="{EBD742BF-F626-4384-AEC6-E0095AACF0F3}" type="presParOf" srcId="{6F451BB0-F043-4472-864A-0CE2FBA6C2E0}" destId="{27FCAACF-2962-4DBD-A9E4-B2AF16AF3FD0}" srcOrd="8" destOrd="0" presId="urn:microsoft.com/office/officeart/2005/8/layout/hProcess7"/>
    <dgm:cxn modelId="{D5108847-1B84-4E66-9C31-0459A4A49CBD}" type="presParOf" srcId="{27FCAACF-2962-4DBD-A9E4-B2AF16AF3FD0}" destId="{53A04D5C-277A-408C-B728-A618646B4121}" srcOrd="0" destOrd="0" presId="urn:microsoft.com/office/officeart/2005/8/layout/hProcess7"/>
    <dgm:cxn modelId="{FADEE9B6-952D-436C-8286-E48646A1E5AD}" type="presParOf" srcId="{27FCAACF-2962-4DBD-A9E4-B2AF16AF3FD0}" destId="{3CDB2C74-BCAF-45D7-9F76-99D33F0A8651}" srcOrd="1" destOrd="0" presId="urn:microsoft.com/office/officeart/2005/8/layout/hProcess7"/>
    <dgm:cxn modelId="{2027187B-EC60-4724-A329-6CCB7113BA05}" type="presParOf" srcId="{27FCAACF-2962-4DBD-A9E4-B2AF16AF3FD0}" destId="{82B16E3F-71C8-44EC-BCB6-1B535400CAA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7B41B-05AD-4A10-8986-B507BBDF794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E2B5CC-BB92-4A03-9263-65A83A82AAD6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/>
        </a:p>
      </dgm:t>
    </dgm:pt>
    <dgm:pt modelId="{72969831-6776-4B64-BD70-967B6974052F}" type="parTrans" cxnId="{E1361B28-FF1C-4D98-9C1E-FAE87D4E9C4B}">
      <dgm:prSet/>
      <dgm:spPr/>
      <dgm:t>
        <a:bodyPr/>
        <a:lstStyle/>
        <a:p>
          <a:endParaRPr lang="ru-RU"/>
        </a:p>
      </dgm:t>
    </dgm:pt>
    <dgm:pt modelId="{C4343677-E025-48B5-A6D3-2DF6F730C9CA}" type="sibTrans" cxnId="{E1361B28-FF1C-4D98-9C1E-FAE87D4E9C4B}">
      <dgm:prSet/>
      <dgm:spPr/>
      <dgm:t>
        <a:bodyPr/>
        <a:lstStyle/>
        <a:p>
          <a:endParaRPr lang="ru-RU"/>
        </a:p>
      </dgm:t>
    </dgm:pt>
    <dgm:pt modelId="{DF4D0E27-F654-43BD-8B2C-C66E85B14DA0}">
      <dgm:prSet phldrT="[Текст]"/>
      <dgm:spPr/>
      <dgm:t>
        <a:bodyPr/>
        <a:lstStyle/>
        <a:p>
          <a:r>
            <a:rPr lang="ru-RU" dirty="0" smtClean="0"/>
            <a:t>Упражнения на растягивание выполняются после предварительной проработки растягиваемых мышц и мышечных групп;</a:t>
          </a:r>
          <a:endParaRPr lang="ru-RU" dirty="0"/>
        </a:p>
      </dgm:t>
    </dgm:pt>
    <dgm:pt modelId="{029356F8-6497-4CCC-AE59-46681F82A944}" type="parTrans" cxnId="{4A62F00B-4885-4411-B178-0A3A5E7D968B}">
      <dgm:prSet/>
      <dgm:spPr/>
      <dgm:t>
        <a:bodyPr/>
        <a:lstStyle/>
        <a:p>
          <a:endParaRPr lang="ru-RU"/>
        </a:p>
      </dgm:t>
    </dgm:pt>
    <dgm:pt modelId="{D95A3E39-15C6-4BF7-AA74-2ED8F7BA5E1B}" type="sibTrans" cxnId="{4A62F00B-4885-4411-B178-0A3A5E7D968B}">
      <dgm:prSet/>
      <dgm:spPr/>
      <dgm:t>
        <a:bodyPr/>
        <a:lstStyle/>
        <a:p>
          <a:endParaRPr lang="ru-RU"/>
        </a:p>
      </dgm:t>
    </dgm:pt>
    <dgm:pt modelId="{866E05EF-E8BE-4778-8ED1-9F18B1FBBCF9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 dirty="0"/>
        </a:p>
      </dgm:t>
    </dgm:pt>
    <dgm:pt modelId="{FE942D74-C27A-4B71-AF12-469F68A36249}" type="parTrans" cxnId="{86B84C42-FB53-4F62-A27E-17F0A556BEBB}">
      <dgm:prSet/>
      <dgm:spPr/>
      <dgm:t>
        <a:bodyPr/>
        <a:lstStyle/>
        <a:p>
          <a:endParaRPr lang="ru-RU"/>
        </a:p>
      </dgm:t>
    </dgm:pt>
    <dgm:pt modelId="{5AFF61AB-1ACE-4E63-B471-9AED899AEF4B}" type="sibTrans" cxnId="{86B84C42-FB53-4F62-A27E-17F0A556BEBB}">
      <dgm:prSet/>
      <dgm:spPr/>
      <dgm:t>
        <a:bodyPr/>
        <a:lstStyle/>
        <a:p>
          <a:endParaRPr lang="ru-RU"/>
        </a:p>
      </dgm:t>
    </dgm:pt>
    <dgm:pt modelId="{C53624C3-5739-423A-A8AA-1CC5B34F448B}">
      <dgm:prSet phldrT="[Текст]"/>
      <dgm:spPr>
        <a:solidFill>
          <a:schemeClr val="accent4"/>
        </a:solidFill>
      </dgm:spPr>
      <dgm:t>
        <a:bodyPr/>
        <a:lstStyle/>
        <a:p>
          <a:r>
            <a:rPr lang="ru-RU" dirty="0" smtClean="0"/>
            <a:t>После работы силового характера выполняются упражнения на расслабление</a:t>
          </a:r>
          <a:endParaRPr lang="ru-RU" dirty="0"/>
        </a:p>
      </dgm:t>
    </dgm:pt>
    <dgm:pt modelId="{CE3AEE31-1CDE-486E-97E8-80202091511E}" type="parTrans" cxnId="{819E4BD6-4B83-4297-BB8D-72FFF47A9517}">
      <dgm:prSet/>
      <dgm:spPr/>
      <dgm:t>
        <a:bodyPr/>
        <a:lstStyle/>
        <a:p>
          <a:endParaRPr lang="ru-RU"/>
        </a:p>
      </dgm:t>
    </dgm:pt>
    <dgm:pt modelId="{8EC07D01-DF6E-4DC6-9861-354A3057BA9C}" type="sibTrans" cxnId="{819E4BD6-4B83-4297-BB8D-72FFF47A9517}">
      <dgm:prSet/>
      <dgm:spPr/>
      <dgm:t>
        <a:bodyPr/>
        <a:lstStyle/>
        <a:p>
          <a:endParaRPr lang="ru-RU"/>
        </a:p>
      </dgm:t>
    </dgm:pt>
    <dgm:pt modelId="{FF17DD3E-5175-47FB-9936-C7277EAA016A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/>
        </a:p>
      </dgm:t>
    </dgm:pt>
    <dgm:pt modelId="{74A44C51-6609-4B35-91CA-3398561C762D}" type="parTrans" cxnId="{016F7D14-EA12-43AA-A1C0-686B0EB1B86F}">
      <dgm:prSet/>
      <dgm:spPr/>
      <dgm:t>
        <a:bodyPr/>
        <a:lstStyle/>
        <a:p>
          <a:endParaRPr lang="ru-RU"/>
        </a:p>
      </dgm:t>
    </dgm:pt>
    <dgm:pt modelId="{F8851E11-219F-4BC1-8AED-316191F823C0}" type="sibTrans" cxnId="{016F7D14-EA12-43AA-A1C0-686B0EB1B86F}">
      <dgm:prSet/>
      <dgm:spPr/>
      <dgm:t>
        <a:bodyPr/>
        <a:lstStyle/>
        <a:p>
          <a:endParaRPr lang="ru-RU"/>
        </a:p>
      </dgm:t>
    </dgm:pt>
    <dgm:pt modelId="{3B9B202B-274B-4F0B-A07D-B428019F6319}">
      <dgm:prSet phldrT="[Текст]"/>
      <dgm:spPr/>
      <dgm:t>
        <a:bodyPr/>
        <a:lstStyle/>
        <a:p>
          <a:r>
            <a:rPr lang="ru-RU" dirty="0" smtClean="0"/>
            <a:t>Упражнения для воспитания силы повторяются до ощутимой усталости мышечных групп, выполняющих работу, упражнения на гибкость – до появления легких болевых ощущений;</a:t>
          </a:r>
          <a:endParaRPr lang="ru-RU" dirty="0"/>
        </a:p>
      </dgm:t>
    </dgm:pt>
    <dgm:pt modelId="{BCFCE573-4F2D-417D-873A-9CF7449EB675}" type="parTrans" cxnId="{A41760B1-EAD8-4932-B619-E3C797CF7789}">
      <dgm:prSet/>
      <dgm:spPr/>
      <dgm:t>
        <a:bodyPr/>
        <a:lstStyle/>
        <a:p>
          <a:endParaRPr lang="ru-RU"/>
        </a:p>
      </dgm:t>
    </dgm:pt>
    <dgm:pt modelId="{1DC83FC4-8F72-41C0-AC28-68B906CF9D68}" type="sibTrans" cxnId="{A41760B1-EAD8-4932-B619-E3C797CF7789}">
      <dgm:prSet/>
      <dgm:spPr/>
      <dgm:t>
        <a:bodyPr/>
        <a:lstStyle/>
        <a:p>
          <a:endParaRPr lang="ru-RU"/>
        </a:p>
      </dgm:t>
    </dgm:pt>
    <dgm:pt modelId="{6EF76D2E-9AF4-40E0-A6F0-249D99537C2A}" type="pres">
      <dgm:prSet presAssocID="{3077B41B-05AD-4A10-8986-B507BBDF7940}" presName="Name0" presStyleCnt="0">
        <dgm:presLayoutVars>
          <dgm:dir/>
          <dgm:animLvl val="lvl"/>
          <dgm:resizeHandles val="exact"/>
        </dgm:presLayoutVars>
      </dgm:prSet>
      <dgm:spPr/>
    </dgm:pt>
    <dgm:pt modelId="{7571CE5E-F29B-4742-95F3-99038BEF6D65}" type="pres">
      <dgm:prSet presAssocID="{C4E2B5CC-BB92-4A03-9263-65A83A82AAD6}" presName="compositeNode" presStyleCnt="0">
        <dgm:presLayoutVars>
          <dgm:bulletEnabled val="1"/>
        </dgm:presLayoutVars>
      </dgm:prSet>
      <dgm:spPr/>
    </dgm:pt>
    <dgm:pt modelId="{039D47E4-0511-49FC-918E-3B784F71DE7F}" type="pres">
      <dgm:prSet presAssocID="{C4E2B5CC-BB92-4A03-9263-65A83A82AAD6}" presName="bgRect" presStyleLbl="node1" presStyleIdx="0" presStyleCnt="3"/>
      <dgm:spPr/>
    </dgm:pt>
    <dgm:pt modelId="{396D0470-95CB-40EC-A6CD-C8A2F93C8649}" type="pres">
      <dgm:prSet presAssocID="{C4E2B5CC-BB92-4A03-9263-65A83A82AAD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4F799F54-91EE-4075-AABA-034D202F1F9F}" type="pres">
      <dgm:prSet presAssocID="{C4E2B5CC-BB92-4A03-9263-65A83A82AAD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2B3E2F-A0CD-4222-A86F-AAB0E2CD1EFE}" type="pres">
      <dgm:prSet presAssocID="{C4343677-E025-48B5-A6D3-2DF6F730C9CA}" presName="hSp" presStyleCnt="0"/>
      <dgm:spPr/>
    </dgm:pt>
    <dgm:pt modelId="{8633EC05-5742-4D38-9E44-70615734213B}" type="pres">
      <dgm:prSet presAssocID="{C4343677-E025-48B5-A6D3-2DF6F730C9CA}" presName="vProcSp" presStyleCnt="0"/>
      <dgm:spPr/>
    </dgm:pt>
    <dgm:pt modelId="{8C40A872-56A1-4BD8-8194-59844B195D0D}" type="pres">
      <dgm:prSet presAssocID="{C4343677-E025-48B5-A6D3-2DF6F730C9CA}" presName="vSp1" presStyleCnt="0"/>
      <dgm:spPr/>
    </dgm:pt>
    <dgm:pt modelId="{1D226009-40E2-4383-A42E-2E51531749A9}" type="pres">
      <dgm:prSet presAssocID="{C4343677-E025-48B5-A6D3-2DF6F730C9CA}" presName="simulatedConn" presStyleLbl="solidFgAcc1" presStyleIdx="0" presStyleCnt="2"/>
      <dgm:spPr/>
    </dgm:pt>
    <dgm:pt modelId="{7B0583C8-6761-4678-9B74-5F6F3DBD6974}" type="pres">
      <dgm:prSet presAssocID="{C4343677-E025-48B5-A6D3-2DF6F730C9CA}" presName="vSp2" presStyleCnt="0"/>
      <dgm:spPr/>
    </dgm:pt>
    <dgm:pt modelId="{BA962D3C-F276-44E7-9B17-10C3AC4912F0}" type="pres">
      <dgm:prSet presAssocID="{C4343677-E025-48B5-A6D3-2DF6F730C9CA}" presName="sibTrans" presStyleCnt="0"/>
      <dgm:spPr/>
    </dgm:pt>
    <dgm:pt modelId="{6569AE5C-32D8-43B5-B05F-21EBF287BCC5}" type="pres">
      <dgm:prSet presAssocID="{866E05EF-E8BE-4778-8ED1-9F18B1FBBCF9}" presName="compositeNode" presStyleCnt="0">
        <dgm:presLayoutVars>
          <dgm:bulletEnabled val="1"/>
        </dgm:presLayoutVars>
      </dgm:prSet>
      <dgm:spPr/>
    </dgm:pt>
    <dgm:pt modelId="{54F9A012-5718-49FF-B7DB-96904101DA3D}" type="pres">
      <dgm:prSet presAssocID="{866E05EF-E8BE-4778-8ED1-9F18B1FBBCF9}" presName="bgRect" presStyleLbl="node1" presStyleIdx="1" presStyleCnt="3"/>
      <dgm:spPr/>
    </dgm:pt>
    <dgm:pt modelId="{5581F213-C930-4B88-A94F-551145FE8658}" type="pres">
      <dgm:prSet presAssocID="{866E05EF-E8BE-4778-8ED1-9F18B1FBBCF9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FBFFA1D-061E-4543-BD71-F944964859C5}" type="pres">
      <dgm:prSet presAssocID="{866E05EF-E8BE-4778-8ED1-9F18B1FBBCF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36CCD1-093F-4D20-A153-C281E055ED8A}" type="pres">
      <dgm:prSet presAssocID="{5AFF61AB-1ACE-4E63-B471-9AED899AEF4B}" presName="hSp" presStyleCnt="0"/>
      <dgm:spPr/>
    </dgm:pt>
    <dgm:pt modelId="{76A28E6E-DCB8-4CC7-AD96-D2B3E9258EEE}" type="pres">
      <dgm:prSet presAssocID="{5AFF61AB-1ACE-4E63-B471-9AED899AEF4B}" presName="vProcSp" presStyleCnt="0"/>
      <dgm:spPr/>
    </dgm:pt>
    <dgm:pt modelId="{5CE9B615-902C-44DE-8ADC-1087D01B6BBC}" type="pres">
      <dgm:prSet presAssocID="{5AFF61AB-1ACE-4E63-B471-9AED899AEF4B}" presName="vSp1" presStyleCnt="0"/>
      <dgm:spPr/>
    </dgm:pt>
    <dgm:pt modelId="{B5A9DB78-95F9-4B3B-91EF-50F3FE594C44}" type="pres">
      <dgm:prSet presAssocID="{5AFF61AB-1ACE-4E63-B471-9AED899AEF4B}" presName="simulatedConn" presStyleLbl="solidFgAcc1" presStyleIdx="1" presStyleCnt="2"/>
      <dgm:spPr/>
    </dgm:pt>
    <dgm:pt modelId="{54ECA483-F4BE-43A1-86A2-F9C4DFFB311E}" type="pres">
      <dgm:prSet presAssocID="{5AFF61AB-1ACE-4E63-B471-9AED899AEF4B}" presName="vSp2" presStyleCnt="0"/>
      <dgm:spPr/>
    </dgm:pt>
    <dgm:pt modelId="{1B86CCDB-1F00-4A02-9F33-4519E54B064E}" type="pres">
      <dgm:prSet presAssocID="{5AFF61AB-1ACE-4E63-B471-9AED899AEF4B}" presName="sibTrans" presStyleCnt="0"/>
      <dgm:spPr/>
    </dgm:pt>
    <dgm:pt modelId="{6E51EC74-7761-428D-947C-27D2EF2D1EE2}" type="pres">
      <dgm:prSet presAssocID="{FF17DD3E-5175-47FB-9936-C7277EAA016A}" presName="compositeNode" presStyleCnt="0">
        <dgm:presLayoutVars>
          <dgm:bulletEnabled val="1"/>
        </dgm:presLayoutVars>
      </dgm:prSet>
      <dgm:spPr/>
    </dgm:pt>
    <dgm:pt modelId="{E535B2EA-CCFF-4504-93BF-0C37A355B1BD}" type="pres">
      <dgm:prSet presAssocID="{FF17DD3E-5175-47FB-9936-C7277EAA016A}" presName="bgRect" presStyleLbl="node1" presStyleIdx="2" presStyleCnt="3"/>
      <dgm:spPr/>
    </dgm:pt>
    <dgm:pt modelId="{AD005F85-B5A3-4205-B276-32EA0DDC946C}" type="pres">
      <dgm:prSet presAssocID="{FF17DD3E-5175-47FB-9936-C7277EAA016A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54C534D3-191E-4950-9ED0-A053A51BFC2A}" type="pres">
      <dgm:prSet presAssocID="{FF17DD3E-5175-47FB-9936-C7277EAA016A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361B28-FF1C-4D98-9C1E-FAE87D4E9C4B}" srcId="{3077B41B-05AD-4A10-8986-B507BBDF7940}" destId="{C4E2B5CC-BB92-4A03-9263-65A83A82AAD6}" srcOrd="0" destOrd="0" parTransId="{72969831-6776-4B64-BD70-967B6974052F}" sibTransId="{C4343677-E025-48B5-A6D3-2DF6F730C9CA}"/>
    <dgm:cxn modelId="{4A62F00B-4885-4411-B178-0A3A5E7D968B}" srcId="{C4E2B5CC-BB92-4A03-9263-65A83A82AAD6}" destId="{DF4D0E27-F654-43BD-8B2C-C66E85B14DA0}" srcOrd="0" destOrd="0" parTransId="{029356F8-6497-4CCC-AE59-46681F82A944}" sibTransId="{D95A3E39-15C6-4BF7-AA74-2ED8F7BA5E1B}"/>
    <dgm:cxn modelId="{86B84C42-FB53-4F62-A27E-17F0A556BEBB}" srcId="{3077B41B-05AD-4A10-8986-B507BBDF7940}" destId="{866E05EF-E8BE-4778-8ED1-9F18B1FBBCF9}" srcOrd="1" destOrd="0" parTransId="{FE942D74-C27A-4B71-AF12-469F68A36249}" sibTransId="{5AFF61AB-1ACE-4E63-B471-9AED899AEF4B}"/>
    <dgm:cxn modelId="{C2A18875-6B7B-4E5F-BD40-8E8D5B339672}" type="presOf" srcId="{C4E2B5CC-BB92-4A03-9263-65A83A82AAD6}" destId="{039D47E4-0511-49FC-918E-3B784F71DE7F}" srcOrd="0" destOrd="0" presId="urn:microsoft.com/office/officeart/2005/8/layout/hProcess7"/>
    <dgm:cxn modelId="{525B59BA-C633-4002-A706-9C0FFEC05495}" type="presOf" srcId="{FF17DD3E-5175-47FB-9936-C7277EAA016A}" destId="{E535B2EA-CCFF-4504-93BF-0C37A355B1BD}" srcOrd="0" destOrd="0" presId="urn:microsoft.com/office/officeart/2005/8/layout/hProcess7"/>
    <dgm:cxn modelId="{94A50CE6-594C-4C18-9E10-F1B1EFD011F9}" type="presOf" srcId="{C4E2B5CC-BB92-4A03-9263-65A83A82AAD6}" destId="{396D0470-95CB-40EC-A6CD-C8A2F93C8649}" srcOrd="1" destOrd="0" presId="urn:microsoft.com/office/officeart/2005/8/layout/hProcess7"/>
    <dgm:cxn modelId="{D495F2AB-D1DF-4E40-8172-F5C954996916}" type="presOf" srcId="{FF17DD3E-5175-47FB-9936-C7277EAA016A}" destId="{AD005F85-B5A3-4205-B276-32EA0DDC946C}" srcOrd="1" destOrd="0" presId="urn:microsoft.com/office/officeart/2005/8/layout/hProcess7"/>
    <dgm:cxn modelId="{02FC6358-C2EA-4FE6-9808-507389AA78D7}" type="presOf" srcId="{DF4D0E27-F654-43BD-8B2C-C66E85B14DA0}" destId="{4F799F54-91EE-4075-AABA-034D202F1F9F}" srcOrd="0" destOrd="0" presId="urn:microsoft.com/office/officeart/2005/8/layout/hProcess7"/>
    <dgm:cxn modelId="{819E4BD6-4B83-4297-BB8D-72FFF47A9517}" srcId="{866E05EF-E8BE-4778-8ED1-9F18B1FBBCF9}" destId="{C53624C3-5739-423A-A8AA-1CC5B34F448B}" srcOrd="0" destOrd="0" parTransId="{CE3AEE31-1CDE-486E-97E8-80202091511E}" sibTransId="{8EC07D01-DF6E-4DC6-9861-354A3057BA9C}"/>
    <dgm:cxn modelId="{016F7D14-EA12-43AA-A1C0-686B0EB1B86F}" srcId="{3077B41B-05AD-4A10-8986-B507BBDF7940}" destId="{FF17DD3E-5175-47FB-9936-C7277EAA016A}" srcOrd="2" destOrd="0" parTransId="{74A44C51-6609-4B35-91CA-3398561C762D}" sibTransId="{F8851E11-219F-4BC1-8AED-316191F823C0}"/>
    <dgm:cxn modelId="{A41760B1-EAD8-4932-B619-E3C797CF7789}" srcId="{FF17DD3E-5175-47FB-9936-C7277EAA016A}" destId="{3B9B202B-274B-4F0B-A07D-B428019F6319}" srcOrd="0" destOrd="0" parTransId="{BCFCE573-4F2D-417D-873A-9CF7449EB675}" sibTransId="{1DC83FC4-8F72-41C0-AC28-68B906CF9D68}"/>
    <dgm:cxn modelId="{B8B68057-6ACC-4EAF-B11F-7C40F0F17BD7}" type="presOf" srcId="{866E05EF-E8BE-4778-8ED1-9F18B1FBBCF9}" destId="{5581F213-C930-4B88-A94F-551145FE8658}" srcOrd="1" destOrd="0" presId="urn:microsoft.com/office/officeart/2005/8/layout/hProcess7"/>
    <dgm:cxn modelId="{838B87E0-710E-42D4-8955-0268B73C026C}" type="presOf" srcId="{3077B41B-05AD-4A10-8986-B507BBDF7940}" destId="{6EF76D2E-9AF4-40E0-A6F0-249D99537C2A}" srcOrd="0" destOrd="0" presId="urn:microsoft.com/office/officeart/2005/8/layout/hProcess7"/>
    <dgm:cxn modelId="{74EFE4D2-1BFB-434C-9FF4-9476EC66C3E2}" type="presOf" srcId="{3B9B202B-274B-4F0B-A07D-B428019F6319}" destId="{54C534D3-191E-4950-9ED0-A053A51BFC2A}" srcOrd="0" destOrd="0" presId="urn:microsoft.com/office/officeart/2005/8/layout/hProcess7"/>
    <dgm:cxn modelId="{FF194B9A-B012-4FDE-AD65-94FC0B7A5754}" type="presOf" srcId="{C53624C3-5739-423A-A8AA-1CC5B34F448B}" destId="{CFBFFA1D-061E-4543-BD71-F944964859C5}" srcOrd="0" destOrd="0" presId="urn:microsoft.com/office/officeart/2005/8/layout/hProcess7"/>
    <dgm:cxn modelId="{2EAC27B3-81C5-4D9D-9BBB-410E71496212}" type="presOf" srcId="{866E05EF-E8BE-4778-8ED1-9F18B1FBBCF9}" destId="{54F9A012-5718-49FF-B7DB-96904101DA3D}" srcOrd="0" destOrd="0" presId="urn:microsoft.com/office/officeart/2005/8/layout/hProcess7"/>
    <dgm:cxn modelId="{117A9F99-570D-48B6-8A48-859F3918D723}" type="presParOf" srcId="{6EF76D2E-9AF4-40E0-A6F0-249D99537C2A}" destId="{7571CE5E-F29B-4742-95F3-99038BEF6D65}" srcOrd="0" destOrd="0" presId="urn:microsoft.com/office/officeart/2005/8/layout/hProcess7"/>
    <dgm:cxn modelId="{D9AB7703-155E-4525-BD18-134004604FDD}" type="presParOf" srcId="{7571CE5E-F29B-4742-95F3-99038BEF6D65}" destId="{039D47E4-0511-49FC-918E-3B784F71DE7F}" srcOrd="0" destOrd="0" presId="urn:microsoft.com/office/officeart/2005/8/layout/hProcess7"/>
    <dgm:cxn modelId="{B8E23BAD-0FFE-43E2-891E-ED56D3336149}" type="presParOf" srcId="{7571CE5E-F29B-4742-95F3-99038BEF6D65}" destId="{396D0470-95CB-40EC-A6CD-C8A2F93C8649}" srcOrd="1" destOrd="0" presId="urn:microsoft.com/office/officeart/2005/8/layout/hProcess7"/>
    <dgm:cxn modelId="{34EA7CC1-160A-4D0B-B34D-256B6384027A}" type="presParOf" srcId="{7571CE5E-F29B-4742-95F3-99038BEF6D65}" destId="{4F799F54-91EE-4075-AABA-034D202F1F9F}" srcOrd="2" destOrd="0" presId="urn:microsoft.com/office/officeart/2005/8/layout/hProcess7"/>
    <dgm:cxn modelId="{8DB8C59A-832E-44E7-9FD4-E4B5680BDA33}" type="presParOf" srcId="{6EF76D2E-9AF4-40E0-A6F0-249D99537C2A}" destId="{C82B3E2F-A0CD-4222-A86F-AAB0E2CD1EFE}" srcOrd="1" destOrd="0" presId="urn:microsoft.com/office/officeart/2005/8/layout/hProcess7"/>
    <dgm:cxn modelId="{6193C16B-C7FF-4EFB-A1CE-A3D07E4AC20C}" type="presParOf" srcId="{6EF76D2E-9AF4-40E0-A6F0-249D99537C2A}" destId="{8633EC05-5742-4D38-9E44-70615734213B}" srcOrd="2" destOrd="0" presId="urn:microsoft.com/office/officeart/2005/8/layout/hProcess7"/>
    <dgm:cxn modelId="{92737D37-43E3-4A3A-946E-CECC3EC773F6}" type="presParOf" srcId="{8633EC05-5742-4D38-9E44-70615734213B}" destId="{8C40A872-56A1-4BD8-8194-59844B195D0D}" srcOrd="0" destOrd="0" presId="urn:microsoft.com/office/officeart/2005/8/layout/hProcess7"/>
    <dgm:cxn modelId="{31468637-4DCE-4BF7-9D59-957CCF088CA3}" type="presParOf" srcId="{8633EC05-5742-4D38-9E44-70615734213B}" destId="{1D226009-40E2-4383-A42E-2E51531749A9}" srcOrd="1" destOrd="0" presId="urn:microsoft.com/office/officeart/2005/8/layout/hProcess7"/>
    <dgm:cxn modelId="{8FB7F579-ADC0-446D-8117-7DAEA3B76971}" type="presParOf" srcId="{8633EC05-5742-4D38-9E44-70615734213B}" destId="{7B0583C8-6761-4678-9B74-5F6F3DBD6974}" srcOrd="2" destOrd="0" presId="urn:microsoft.com/office/officeart/2005/8/layout/hProcess7"/>
    <dgm:cxn modelId="{4F24FF95-C065-46C3-AA81-B1C687897C35}" type="presParOf" srcId="{6EF76D2E-9AF4-40E0-A6F0-249D99537C2A}" destId="{BA962D3C-F276-44E7-9B17-10C3AC4912F0}" srcOrd="3" destOrd="0" presId="urn:microsoft.com/office/officeart/2005/8/layout/hProcess7"/>
    <dgm:cxn modelId="{5B14CCF3-F0D9-43B3-B189-EA9A38FDF1DF}" type="presParOf" srcId="{6EF76D2E-9AF4-40E0-A6F0-249D99537C2A}" destId="{6569AE5C-32D8-43B5-B05F-21EBF287BCC5}" srcOrd="4" destOrd="0" presId="urn:microsoft.com/office/officeart/2005/8/layout/hProcess7"/>
    <dgm:cxn modelId="{B1DDC00F-695C-40A2-9036-1BEE7FEDDC8A}" type="presParOf" srcId="{6569AE5C-32D8-43B5-B05F-21EBF287BCC5}" destId="{54F9A012-5718-49FF-B7DB-96904101DA3D}" srcOrd="0" destOrd="0" presId="urn:microsoft.com/office/officeart/2005/8/layout/hProcess7"/>
    <dgm:cxn modelId="{8669354D-5A09-47E7-A200-598EE123A03B}" type="presParOf" srcId="{6569AE5C-32D8-43B5-B05F-21EBF287BCC5}" destId="{5581F213-C930-4B88-A94F-551145FE8658}" srcOrd="1" destOrd="0" presId="urn:microsoft.com/office/officeart/2005/8/layout/hProcess7"/>
    <dgm:cxn modelId="{0446B987-D041-4919-ADF6-7B12D4229421}" type="presParOf" srcId="{6569AE5C-32D8-43B5-B05F-21EBF287BCC5}" destId="{CFBFFA1D-061E-4543-BD71-F944964859C5}" srcOrd="2" destOrd="0" presId="urn:microsoft.com/office/officeart/2005/8/layout/hProcess7"/>
    <dgm:cxn modelId="{F2A97EC0-7FC6-4D15-BC46-67CB2686F956}" type="presParOf" srcId="{6EF76D2E-9AF4-40E0-A6F0-249D99537C2A}" destId="{AD36CCD1-093F-4D20-A153-C281E055ED8A}" srcOrd="5" destOrd="0" presId="urn:microsoft.com/office/officeart/2005/8/layout/hProcess7"/>
    <dgm:cxn modelId="{EB476DC4-242A-4A65-9487-A0A396486343}" type="presParOf" srcId="{6EF76D2E-9AF4-40E0-A6F0-249D99537C2A}" destId="{76A28E6E-DCB8-4CC7-AD96-D2B3E9258EEE}" srcOrd="6" destOrd="0" presId="urn:microsoft.com/office/officeart/2005/8/layout/hProcess7"/>
    <dgm:cxn modelId="{C3C2092B-E002-4ED5-8FAD-D9E478D85568}" type="presParOf" srcId="{76A28E6E-DCB8-4CC7-AD96-D2B3E9258EEE}" destId="{5CE9B615-902C-44DE-8ADC-1087D01B6BBC}" srcOrd="0" destOrd="0" presId="urn:microsoft.com/office/officeart/2005/8/layout/hProcess7"/>
    <dgm:cxn modelId="{FA34966A-0272-4B8B-99C4-9B80B9959228}" type="presParOf" srcId="{76A28E6E-DCB8-4CC7-AD96-D2B3E9258EEE}" destId="{B5A9DB78-95F9-4B3B-91EF-50F3FE594C44}" srcOrd="1" destOrd="0" presId="urn:microsoft.com/office/officeart/2005/8/layout/hProcess7"/>
    <dgm:cxn modelId="{61744C2F-8DCE-42C4-8EF8-0C92FABD7E85}" type="presParOf" srcId="{76A28E6E-DCB8-4CC7-AD96-D2B3E9258EEE}" destId="{54ECA483-F4BE-43A1-86A2-F9C4DFFB311E}" srcOrd="2" destOrd="0" presId="urn:microsoft.com/office/officeart/2005/8/layout/hProcess7"/>
    <dgm:cxn modelId="{006537D6-4130-4636-A594-7A048EF5EF26}" type="presParOf" srcId="{6EF76D2E-9AF4-40E0-A6F0-249D99537C2A}" destId="{1B86CCDB-1F00-4A02-9F33-4519E54B064E}" srcOrd="7" destOrd="0" presId="urn:microsoft.com/office/officeart/2005/8/layout/hProcess7"/>
    <dgm:cxn modelId="{32E1CE03-6C22-4743-B8AF-31CCC379BC3C}" type="presParOf" srcId="{6EF76D2E-9AF4-40E0-A6F0-249D99537C2A}" destId="{6E51EC74-7761-428D-947C-27D2EF2D1EE2}" srcOrd="8" destOrd="0" presId="urn:microsoft.com/office/officeart/2005/8/layout/hProcess7"/>
    <dgm:cxn modelId="{7AD2E80F-AC19-4524-BA01-EA6E99E17B09}" type="presParOf" srcId="{6E51EC74-7761-428D-947C-27D2EF2D1EE2}" destId="{E535B2EA-CCFF-4504-93BF-0C37A355B1BD}" srcOrd="0" destOrd="0" presId="urn:microsoft.com/office/officeart/2005/8/layout/hProcess7"/>
    <dgm:cxn modelId="{AB5686AE-9FAB-4165-A200-08827A44F318}" type="presParOf" srcId="{6E51EC74-7761-428D-947C-27D2EF2D1EE2}" destId="{AD005F85-B5A3-4205-B276-32EA0DDC946C}" srcOrd="1" destOrd="0" presId="urn:microsoft.com/office/officeart/2005/8/layout/hProcess7"/>
    <dgm:cxn modelId="{29D5E44D-CED2-4C6D-8267-616DF3118B22}" type="presParOf" srcId="{6E51EC74-7761-428D-947C-27D2EF2D1EE2}" destId="{54C534D3-191E-4950-9ED0-A053A51BFC2A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8B4D4-63D5-4A81-9A29-21591511E88E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C4BAC0-CF2D-4989-92EB-A2BD64EC5F75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/>
        </a:p>
      </dgm:t>
    </dgm:pt>
    <dgm:pt modelId="{5E1FFB2C-B76C-45E8-A698-DBCBD59A1BC6}" type="parTrans" cxnId="{56D0346E-AA2D-42E9-856F-B51F9302B1DB}">
      <dgm:prSet/>
      <dgm:spPr/>
      <dgm:t>
        <a:bodyPr/>
        <a:lstStyle/>
        <a:p>
          <a:endParaRPr lang="ru-RU"/>
        </a:p>
      </dgm:t>
    </dgm:pt>
    <dgm:pt modelId="{11A241EA-EE78-4762-9504-55600A9944C0}" type="sibTrans" cxnId="{56D0346E-AA2D-42E9-856F-B51F9302B1DB}">
      <dgm:prSet/>
      <dgm:spPr/>
      <dgm:t>
        <a:bodyPr/>
        <a:lstStyle/>
        <a:p>
          <a:endParaRPr lang="ru-RU"/>
        </a:p>
      </dgm:t>
    </dgm:pt>
    <dgm:pt modelId="{013ADC1C-9B50-42D9-B990-8A4D03A2A9BE}">
      <dgm:prSet phldrT="[Текст]"/>
      <dgm:spPr/>
      <dgm:t>
        <a:bodyPr/>
        <a:lstStyle/>
        <a:p>
          <a:r>
            <a:rPr lang="ru-RU" dirty="0" smtClean="0"/>
            <a:t>Последними выполняются упражнения прыжкового характера с последующим переходом на ходьбу;</a:t>
          </a:r>
          <a:endParaRPr lang="ru-RU" dirty="0"/>
        </a:p>
      </dgm:t>
    </dgm:pt>
    <dgm:pt modelId="{0A3AC7F6-07E8-434F-AF7E-0FBC2F797B07}" type="parTrans" cxnId="{1602527A-2954-4A53-8F79-F70818589148}">
      <dgm:prSet/>
      <dgm:spPr/>
      <dgm:t>
        <a:bodyPr/>
        <a:lstStyle/>
        <a:p>
          <a:endParaRPr lang="ru-RU"/>
        </a:p>
      </dgm:t>
    </dgm:pt>
    <dgm:pt modelId="{17370F09-5362-484A-8294-E0FD2CCD96FC}" type="sibTrans" cxnId="{1602527A-2954-4A53-8F79-F70818589148}">
      <dgm:prSet/>
      <dgm:spPr/>
      <dgm:t>
        <a:bodyPr/>
        <a:lstStyle/>
        <a:p>
          <a:endParaRPr lang="ru-RU"/>
        </a:p>
      </dgm:t>
    </dgm:pt>
    <dgm:pt modelId="{279FF457-F39C-4F40-968E-906D6878F193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/>
        </a:p>
      </dgm:t>
    </dgm:pt>
    <dgm:pt modelId="{53C06D8B-6648-4B57-8963-C10626074BF3}" type="parTrans" cxnId="{B990D471-09BF-4988-9545-DA0811279DDD}">
      <dgm:prSet/>
      <dgm:spPr/>
      <dgm:t>
        <a:bodyPr/>
        <a:lstStyle/>
        <a:p>
          <a:endParaRPr lang="ru-RU"/>
        </a:p>
      </dgm:t>
    </dgm:pt>
    <dgm:pt modelId="{1E8CAD42-C37A-40E1-937E-64E318C560B7}" type="sibTrans" cxnId="{B990D471-09BF-4988-9545-DA0811279DDD}">
      <dgm:prSet/>
      <dgm:spPr/>
      <dgm:t>
        <a:bodyPr/>
        <a:lstStyle/>
        <a:p>
          <a:endParaRPr lang="ru-RU"/>
        </a:p>
      </dgm:t>
    </dgm:pt>
    <dgm:pt modelId="{B90DD3AB-20F3-41F4-8595-A80A7CDF0F3B}">
      <dgm:prSet phldrT="[Текст]"/>
      <dgm:spPr/>
      <dgm:t>
        <a:bodyPr/>
        <a:lstStyle/>
        <a:p>
          <a:r>
            <a:rPr lang="ru-RU" dirty="0" smtClean="0"/>
            <a:t>Комплекс заканчивается корригирующими упражнениями и упражнениями на координацию движений;</a:t>
          </a:r>
          <a:endParaRPr lang="ru-RU" dirty="0"/>
        </a:p>
      </dgm:t>
    </dgm:pt>
    <dgm:pt modelId="{45DFF136-A6A0-4055-A58B-4BF979E77069}" type="parTrans" cxnId="{C9A076BD-3EAE-49D3-938E-56FCA5F615C1}">
      <dgm:prSet/>
      <dgm:spPr/>
      <dgm:t>
        <a:bodyPr/>
        <a:lstStyle/>
        <a:p>
          <a:endParaRPr lang="ru-RU"/>
        </a:p>
      </dgm:t>
    </dgm:pt>
    <dgm:pt modelId="{C8BB7548-42A0-406C-9A88-BAA370121F33}" type="sibTrans" cxnId="{C9A076BD-3EAE-49D3-938E-56FCA5F615C1}">
      <dgm:prSet/>
      <dgm:spPr/>
      <dgm:t>
        <a:bodyPr/>
        <a:lstStyle/>
        <a:p>
          <a:endParaRPr lang="ru-RU"/>
        </a:p>
      </dgm:t>
    </dgm:pt>
    <dgm:pt modelId="{8117BB9C-CF77-4563-95CC-FD4B1384C057}">
      <dgm:prSet phldrT="[Текст]" phldr="1"/>
      <dgm:spPr>
        <a:solidFill>
          <a:schemeClr val="accent2"/>
        </a:solidFill>
      </dgm:spPr>
      <dgm:t>
        <a:bodyPr/>
        <a:lstStyle/>
        <a:p>
          <a:endParaRPr lang="ru-RU"/>
        </a:p>
      </dgm:t>
    </dgm:pt>
    <dgm:pt modelId="{F1BA50E4-BF34-4927-9303-878B39DF3D30}" type="parTrans" cxnId="{0561E775-EABA-4308-A93E-1250CE68FDB0}">
      <dgm:prSet/>
      <dgm:spPr/>
      <dgm:t>
        <a:bodyPr/>
        <a:lstStyle/>
        <a:p>
          <a:endParaRPr lang="ru-RU"/>
        </a:p>
      </dgm:t>
    </dgm:pt>
    <dgm:pt modelId="{0ADC32AB-2F6E-499B-8AD6-49C32A30C6C7}" type="sibTrans" cxnId="{0561E775-EABA-4308-A93E-1250CE68FDB0}">
      <dgm:prSet/>
      <dgm:spPr/>
      <dgm:t>
        <a:bodyPr/>
        <a:lstStyle/>
        <a:p>
          <a:endParaRPr lang="ru-RU"/>
        </a:p>
      </dgm:t>
    </dgm:pt>
    <dgm:pt modelId="{97363945-3B79-4A7C-9FBC-A936595C5181}">
      <dgm:prSet phldrT="[Текст]"/>
      <dgm:spPr/>
      <dgm:t>
        <a:bodyPr/>
        <a:lstStyle/>
        <a:p>
          <a:r>
            <a:rPr lang="ru-RU" dirty="0" smtClean="0"/>
            <a:t>Комплекс включает 8-10 упражнений, с дозировкой каждого 8-16 раз.</a:t>
          </a:r>
          <a:endParaRPr lang="ru-RU" dirty="0"/>
        </a:p>
      </dgm:t>
    </dgm:pt>
    <dgm:pt modelId="{F9115717-6BA1-40B7-8440-B583C77F749D}" type="parTrans" cxnId="{86218057-F33E-4E25-A438-1264C1220B24}">
      <dgm:prSet/>
      <dgm:spPr/>
      <dgm:t>
        <a:bodyPr/>
        <a:lstStyle/>
        <a:p>
          <a:endParaRPr lang="ru-RU"/>
        </a:p>
      </dgm:t>
    </dgm:pt>
    <dgm:pt modelId="{5BDDCA07-9A7F-44B2-804C-4D9ED7B77762}" type="sibTrans" cxnId="{86218057-F33E-4E25-A438-1264C1220B24}">
      <dgm:prSet/>
      <dgm:spPr/>
      <dgm:t>
        <a:bodyPr/>
        <a:lstStyle/>
        <a:p>
          <a:endParaRPr lang="ru-RU"/>
        </a:p>
      </dgm:t>
    </dgm:pt>
    <dgm:pt modelId="{5D57E729-931C-4A0D-A7FE-D18070A78636}" type="pres">
      <dgm:prSet presAssocID="{8EE8B4D4-63D5-4A81-9A29-21591511E88E}" presName="Name0" presStyleCnt="0">
        <dgm:presLayoutVars>
          <dgm:dir/>
          <dgm:animLvl val="lvl"/>
          <dgm:resizeHandles val="exact"/>
        </dgm:presLayoutVars>
      </dgm:prSet>
      <dgm:spPr/>
    </dgm:pt>
    <dgm:pt modelId="{685247AB-27BA-405F-B920-BC0961825499}" type="pres">
      <dgm:prSet presAssocID="{9CC4BAC0-CF2D-4989-92EB-A2BD64EC5F75}" presName="compositeNode" presStyleCnt="0">
        <dgm:presLayoutVars>
          <dgm:bulletEnabled val="1"/>
        </dgm:presLayoutVars>
      </dgm:prSet>
      <dgm:spPr/>
    </dgm:pt>
    <dgm:pt modelId="{0F156C49-756A-4322-8269-9B25530F71D3}" type="pres">
      <dgm:prSet presAssocID="{9CC4BAC0-CF2D-4989-92EB-A2BD64EC5F75}" presName="bgRect" presStyleLbl="node1" presStyleIdx="0" presStyleCnt="3"/>
      <dgm:spPr/>
    </dgm:pt>
    <dgm:pt modelId="{DA847D7D-BC87-44AF-860F-85CFD3B5B97D}" type="pres">
      <dgm:prSet presAssocID="{9CC4BAC0-CF2D-4989-92EB-A2BD64EC5F75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0B3E2173-A723-4BE6-9F83-9B83D05259BA}" type="pres">
      <dgm:prSet presAssocID="{9CC4BAC0-CF2D-4989-92EB-A2BD64EC5F75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EC3A46-BF82-4E8D-88CB-B2E17FA75311}" type="pres">
      <dgm:prSet presAssocID="{11A241EA-EE78-4762-9504-55600A9944C0}" presName="hSp" presStyleCnt="0"/>
      <dgm:spPr/>
    </dgm:pt>
    <dgm:pt modelId="{6A1C3FF2-5DD2-4439-986F-867F8BDFA941}" type="pres">
      <dgm:prSet presAssocID="{11A241EA-EE78-4762-9504-55600A9944C0}" presName="vProcSp" presStyleCnt="0"/>
      <dgm:spPr/>
    </dgm:pt>
    <dgm:pt modelId="{B6CC1631-77F5-4C95-A38D-8D14BCB5F8D7}" type="pres">
      <dgm:prSet presAssocID="{11A241EA-EE78-4762-9504-55600A9944C0}" presName="vSp1" presStyleCnt="0"/>
      <dgm:spPr/>
    </dgm:pt>
    <dgm:pt modelId="{CAC95A42-D182-4B89-9C2B-B074DACDB038}" type="pres">
      <dgm:prSet presAssocID="{11A241EA-EE78-4762-9504-55600A9944C0}" presName="simulatedConn" presStyleLbl="solidFgAcc1" presStyleIdx="0" presStyleCnt="2"/>
      <dgm:spPr/>
    </dgm:pt>
    <dgm:pt modelId="{E2364250-F466-4723-B7A8-B2EAE16E1157}" type="pres">
      <dgm:prSet presAssocID="{11A241EA-EE78-4762-9504-55600A9944C0}" presName="vSp2" presStyleCnt="0"/>
      <dgm:spPr/>
    </dgm:pt>
    <dgm:pt modelId="{B12C289C-CB84-4220-9A77-B6DEDAF991F6}" type="pres">
      <dgm:prSet presAssocID="{11A241EA-EE78-4762-9504-55600A9944C0}" presName="sibTrans" presStyleCnt="0"/>
      <dgm:spPr/>
    </dgm:pt>
    <dgm:pt modelId="{AF9DF633-E1F3-4393-9D47-94C9DD534403}" type="pres">
      <dgm:prSet presAssocID="{279FF457-F39C-4F40-968E-906D6878F193}" presName="compositeNode" presStyleCnt="0">
        <dgm:presLayoutVars>
          <dgm:bulletEnabled val="1"/>
        </dgm:presLayoutVars>
      </dgm:prSet>
      <dgm:spPr/>
    </dgm:pt>
    <dgm:pt modelId="{121580DD-37A0-42E3-AB24-BC19B7A39E1B}" type="pres">
      <dgm:prSet presAssocID="{279FF457-F39C-4F40-968E-906D6878F193}" presName="bgRect" presStyleLbl="node1" presStyleIdx="1" presStyleCnt="3"/>
      <dgm:spPr/>
    </dgm:pt>
    <dgm:pt modelId="{96B8052C-790E-4705-AA52-8EA720445F08}" type="pres">
      <dgm:prSet presAssocID="{279FF457-F39C-4F40-968E-906D6878F19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F61B64D6-D2C0-470D-8523-593B2D76C27B}" type="pres">
      <dgm:prSet presAssocID="{279FF457-F39C-4F40-968E-906D6878F19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011633-D6E2-4928-99A6-905F00D26AE8}" type="pres">
      <dgm:prSet presAssocID="{1E8CAD42-C37A-40E1-937E-64E318C560B7}" presName="hSp" presStyleCnt="0"/>
      <dgm:spPr/>
    </dgm:pt>
    <dgm:pt modelId="{B691781B-0D45-409B-AF4C-0DEED1E699D9}" type="pres">
      <dgm:prSet presAssocID="{1E8CAD42-C37A-40E1-937E-64E318C560B7}" presName="vProcSp" presStyleCnt="0"/>
      <dgm:spPr/>
    </dgm:pt>
    <dgm:pt modelId="{3EBCAB62-2765-4F2B-9521-5E7DE1CF197F}" type="pres">
      <dgm:prSet presAssocID="{1E8CAD42-C37A-40E1-937E-64E318C560B7}" presName="vSp1" presStyleCnt="0"/>
      <dgm:spPr/>
    </dgm:pt>
    <dgm:pt modelId="{AF970E39-D2D4-480F-878E-72CBEBCDAA3B}" type="pres">
      <dgm:prSet presAssocID="{1E8CAD42-C37A-40E1-937E-64E318C560B7}" presName="simulatedConn" presStyleLbl="solidFgAcc1" presStyleIdx="1" presStyleCnt="2"/>
      <dgm:spPr/>
    </dgm:pt>
    <dgm:pt modelId="{12E2CF82-C081-425A-8F39-AAA7AA8128E9}" type="pres">
      <dgm:prSet presAssocID="{1E8CAD42-C37A-40E1-937E-64E318C560B7}" presName="vSp2" presStyleCnt="0"/>
      <dgm:spPr/>
    </dgm:pt>
    <dgm:pt modelId="{E032CF5D-6116-4C9A-8565-552B4BC80295}" type="pres">
      <dgm:prSet presAssocID="{1E8CAD42-C37A-40E1-937E-64E318C560B7}" presName="sibTrans" presStyleCnt="0"/>
      <dgm:spPr/>
    </dgm:pt>
    <dgm:pt modelId="{83F883DC-8CD4-4E38-AF65-708A1FAAD293}" type="pres">
      <dgm:prSet presAssocID="{8117BB9C-CF77-4563-95CC-FD4B1384C057}" presName="compositeNode" presStyleCnt="0">
        <dgm:presLayoutVars>
          <dgm:bulletEnabled val="1"/>
        </dgm:presLayoutVars>
      </dgm:prSet>
      <dgm:spPr/>
    </dgm:pt>
    <dgm:pt modelId="{5C1E581F-B650-4CE9-BE8F-D44FD4EFF47A}" type="pres">
      <dgm:prSet presAssocID="{8117BB9C-CF77-4563-95CC-FD4B1384C057}" presName="bgRect" presStyleLbl="node1" presStyleIdx="2" presStyleCnt="3"/>
      <dgm:spPr/>
    </dgm:pt>
    <dgm:pt modelId="{EF67A59E-4B6A-486D-A78F-6E877FE9E2FB}" type="pres">
      <dgm:prSet presAssocID="{8117BB9C-CF77-4563-95CC-FD4B1384C05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F7A20CD-D1C7-4BC0-9D13-90FE668AC3D9}" type="pres">
      <dgm:prSet presAssocID="{8117BB9C-CF77-4563-95CC-FD4B1384C05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059A893-DCBB-450B-A450-B871547469B7}" type="presOf" srcId="{279FF457-F39C-4F40-968E-906D6878F193}" destId="{96B8052C-790E-4705-AA52-8EA720445F08}" srcOrd="1" destOrd="0" presId="urn:microsoft.com/office/officeart/2005/8/layout/hProcess7"/>
    <dgm:cxn modelId="{0561E775-EABA-4308-A93E-1250CE68FDB0}" srcId="{8EE8B4D4-63D5-4A81-9A29-21591511E88E}" destId="{8117BB9C-CF77-4563-95CC-FD4B1384C057}" srcOrd="2" destOrd="0" parTransId="{F1BA50E4-BF34-4927-9303-878B39DF3D30}" sibTransId="{0ADC32AB-2F6E-499B-8AD6-49C32A30C6C7}"/>
    <dgm:cxn modelId="{1602527A-2954-4A53-8F79-F70818589148}" srcId="{9CC4BAC0-CF2D-4989-92EB-A2BD64EC5F75}" destId="{013ADC1C-9B50-42D9-B990-8A4D03A2A9BE}" srcOrd="0" destOrd="0" parTransId="{0A3AC7F6-07E8-434F-AF7E-0FBC2F797B07}" sibTransId="{17370F09-5362-484A-8294-E0FD2CCD96FC}"/>
    <dgm:cxn modelId="{5EE51767-20C0-4C42-9171-9DB06A53AB44}" type="presOf" srcId="{B90DD3AB-20F3-41F4-8595-A80A7CDF0F3B}" destId="{F61B64D6-D2C0-470D-8523-593B2D76C27B}" srcOrd="0" destOrd="0" presId="urn:microsoft.com/office/officeart/2005/8/layout/hProcess7"/>
    <dgm:cxn modelId="{86218057-F33E-4E25-A438-1264C1220B24}" srcId="{8117BB9C-CF77-4563-95CC-FD4B1384C057}" destId="{97363945-3B79-4A7C-9FBC-A936595C5181}" srcOrd="0" destOrd="0" parTransId="{F9115717-6BA1-40B7-8440-B583C77F749D}" sibTransId="{5BDDCA07-9A7F-44B2-804C-4D9ED7B77762}"/>
    <dgm:cxn modelId="{EA2DCB82-7151-4F44-9CA5-FC2CC98AB254}" type="presOf" srcId="{97363945-3B79-4A7C-9FBC-A936595C5181}" destId="{8F7A20CD-D1C7-4BC0-9D13-90FE668AC3D9}" srcOrd="0" destOrd="0" presId="urn:microsoft.com/office/officeart/2005/8/layout/hProcess7"/>
    <dgm:cxn modelId="{B13C43A1-1039-4FA4-BC28-BA6F43994446}" type="presOf" srcId="{8EE8B4D4-63D5-4A81-9A29-21591511E88E}" destId="{5D57E729-931C-4A0D-A7FE-D18070A78636}" srcOrd="0" destOrd="0" presId="urn:microsoft.com/office/officeart/2005/8/layout/hProcess7"/>
    <dgm:cxn modelId="{87EAA667-DCE9-4A40-9DCF-281B40EAA190}" type="presOf" srcId="{8117BB9C-CF77-4563-95CC-FD4B1384C057}" destId="{EF67A59E-4B6A-486D-A78F-6E877FE9E2FB}" srcOrd="1" destOrd="0" presId="urn:microsoft.com/office/officeart/2005/8/layout/hProcess7"/>
    <dgm:cxn modelId="{5E21E5EA-B3FF-4302-B494-837AE458F14E}" type="presOf" srcId="{9CC4BAC0-CF2D-4989-92EB-A2BD64EC5F75}" destId="{0F156C49-756A-4322-8269-9B25530F71D3}" srcOrd="0" destOrd="0" presId="urn:microsoft.com/office/officeart/2005/8/layout/hProcess7"/>
    <dgm:cxn modelId="{5AE7913B-5660-47C3-819B-B2CD7E0DE680}" type="presOf" srcId="{8117BB9C-CF77-4563-95CC-FD4B1384C057}" destId="{5C1E581F-B650-4CE9-BE8F-D44FD4EFF47A}" srcOrd="0" destOrd="0" presId="urn:microsoft.com/office/officeart/2005/8/layout/hProcess7"/>
    <dgm:cxn modelId="{C9A076BD-3EAE-49D3-938E-56FCA5F615C1}" srcId="{279FF457-F39C-4F40-968E-906D6878F193}" destId="{B90DD3AB-20F3-41F4-8595-A80A7CDF0F3B}" srcOrd="0" destOrd="0" parTransId="{45DFF136-A6A0-4055-A58B-4BF979E77069}" sibTransId="{C8BB7548-42A0-406C-9A88-BAA370121F33}"/>
    <dgm:cxn modelId="{4923B78D-74A4-4648-BF62-F1833B215FC3}" type="presOf" srcId="{013ADC1C-9B50-42D9-B990-8A4D03A2A9BE}" destId="{0B3E2173-A723-4BE6-9F83-9B83D05259BA}" srcOrd="0" destOrd="0" presId="urn:microsoft.com/office/officeart/2005/8/layout/hProcess7"/>
    <dgm:cxn modelId="{56D0346E-AA2D-42E9-856F-B51F9302B1DB}" srcId="{8EE8B4D4-63D5-4A81-9A29-21591511E88E}" destId="{9CC4BAC0-CF2D-4989-92EB-A2BD64EC5F75}" srcOrd="0" destOrd="0" parTransId="{5E1FFB2C-B76C-45E8-A698-DBCBD59A1BC6}" sibTransId="{11A241EA-EE78-4762-9504-55600A9944C0}"/>
    <dgm:cxn modelId="{79D257C4-EC90-4940-BCD9-B94E9DD50FDD}" type="presOf" srcId="{279FF457-F39C-4F40-968E-906D6878F193}" destId="{121580DD-37A0-42E3-AB24-BC19B7A39E1B}" srcOrd="0" destOrd="0" presId="urn:microsoft.com/office/officeart/2005/8/layout/hProcess7"/>
    <dgm:cxn modelId="{5C8DCB85-EB9B-4332-B4B6-2732F3F8F156}" type="presOf" srcId="{9CC4BAC0-CF2D-4989-92EB-A2BD64EC5F75}" destId="{DA847D7D-BC87-44AF-860F-85CFD3B5B97D}" srcOrd="1" destOrd="0" presId="urn:microsoft.com/office/officeart/2005/8/layout/hProcess7"/>
    <dgm:cxn modelId="{B990D471-09BF-4988-9545-DA0811279DDD}" srcId="{8EE8B4D4-63D5-4A81-9A29-21591511E88E}" destId="{279FF457-F39C-4F40-968E-906D6878F193}" srcOrd="1" destOrd="0" parTransId="{53C06D8B-6648-4B57-8963-C10626074BF3}" sibTransId="{1E8CAD42-C37A-40E1-937E-64E318C560B7}"/>
    <dgm:cxn modelId="{17D56EC2-3FE0-4102-A472-56A37C2D091F}" type="presParOf" srcId="{5D57E729-931C-4A0D-A7FE-D18070A78636}" destId="{685247AB-27BA-405F-B920-BC0961825499}" srcOrd="0" destOrd="0" presId="urn:microsoft.com/office/officeart/2005/8/layout/hProcess7"/>
    <dgm:cxn modelId="{311C0774-691C-4132-8145-C7A746FC3468}" type="presParOf" srcId="{685247AB-27BA-405F-B920-BC0961825499}" destId="{0F156C49-756A-4322-8269-9B25530F71D3}" srcOrd="0" destOrd="0" presId="urn:microsoft.com/office/officeart/2005/8/layout/hProcess7"/>
    <dgm:cxn modelId="{AF860C32-79CC-4DB9-8A51-BA89F98F3C08}" type="presParOf" srcId="{685247AB-27BA-405F-B920-BC0961825499}" destId="{DA847D7D-BC87-44AF-860F-85CFD3B5B97D}" srcOrd="1" destOrd="0" presId="urn:microsoft.com/office/officeart/2005/8/layout/hProcess7"/>
    <dgm:cxn modelId="{FABAA18C-9078-428F-826E-AE1DC1C15AA6}" type="presParOf" srcId="{685247AB-27BA-405F-B920-BC0961825499}" destId="{0B3E2173-A723-4BE6-9F83-9B83D05259BA}" srcOrd="2" destOrd="0" presId="urn:microsoft.com/office/officeart/2005/8/layout/hProcess7"/>
    <dgm:cxn modelId="{5727B87E-25E0-4513-85A5-C3A69D0E29AB}" type="presParOf" srcId="{5D57E729-931C-4A0D-A7FE-D18070A78636}" destId="{A6EC3A46-BF82-4E8D-88CB-B2E17FA75311}" srcOrd="1" destOrd="0" presId="urn:microsoft.com/office/officeart/2005/8/layout/hProcess7"/>
    <dgm:cxn modelId="{0D579F2A-B64D-4D38-B337-CFE42BCE6597}" type="presParOf" srcId="{5D57E729-931C-4A0D-A7FE-D18070A78636}" destId="{6A1C3FF2-5DD2-4439-986F-867F8BDFA941}" srcOrd="2" destOrd="0" presId="urn:microsoft.com/office/officeart/2005/8/layout/hProcess7"/>
    <dgm:cxn modelId="{D8010181-6816-4996-A377-5291E7358FB2}" type="presParOf" srcId="{6A1C3FF2-5DD2-4439-986F-867F8BDFA941}" destId="{B6CC1631-77F5-4C95-A38D-8D14BCB5F8D7}" srcOrd="0" destOrd="0" presId="urn:microsoft.com/office/officeart/2005/8/layout/hProcess7"/>
    <dgm:cxn modelId="{0E2ECC9D-8DD8-4952-88CE-B04DC418D37A}" type="presParOf" srcId="{6A1C3FF2-5DD2-4439-986F-867F8BDFA941}" destId="{CAC95A42-D182-4B89-9C2B-B074DACDB038}" srcOrd="1" destOrd="0" presId="urn:microsoft.com/office/officeart/2005/8/layout/hProcess7"/>
    <dgm:cxn modelId="{F1B9EC5B-C7C3-4422-B99D-A20C5B7D9C2A}" type="presParOf" srcId="{6A1C3FF2-5DD2-4439-986F-867F8BDFA941}" destId="{E2364250-F466-4723-B7A8-B2EAE16E1157}" srcOrd="2" destOrd="0" presId="urn:microsoft.com/office/officeart/2005/8/layout/hProcess7"/>
    <dgm:cxn modelId="{B7E0BF00-AF61-4241-B976-C78FA8CBD7C1}" type="presParOf" srcId="{5D57E729-931C-4A0D-A7FE-D18070A78636}" destId="{B12C289C-CB84-4220-9A77-B6DEDAF991F6}" srcOrd="3" destOrd="0" presId="urn:microsoft.com/office/officeart/2005/8/layout/hProcess7"/>
    <dgm:cxn modelId="{5871B529-11CC-418B-A9B1-1F39430C1934}" type="presParOf" srcId="{5D57E729-931C-4A0D-A7FE-D18070A78636}" destId="{AF9DF633-E1F3-4393-9D47-94C9DD534403}" srcOrd="4" destOrd="0" presId="urn:microsoft.com/office/officeart/2005/8/layout/hProcess7"/>
    <dgm:cxn modelId="{3770F331-F8A4-4D2F-93B6-55993746E1DF}" type="presParOf" srcId="{AF9DF633-E1F3-4393-9D47-94C9DD534403}" destId="{121580DD-37A0-42E3-AB24-BC19B7A39E1B}" srcOrd="0" destOrd="0" presId="urn:microsoft.com/office/officeart/2005/8/layout/hProcess7"/>
    <dgm:cxn modelId="{CDE437DE-18FD-4A07-9E48-B79DA440EE46}" type="presParOf" srcId="{AF9DF633-E1F3-4393-9D47-94C9DD534403}" destId="{96B8052C-790E-4705-AA52-8EA720445F08}" srcOrd="1" destOrd="0" presId="urn:microsoft.com/office/officeart/2005/8/layout/hProcess7"/>
    <dgm:cxn modelId="{F9E74D2D-EFE0-4E51-9633-9FE0F5F5A633}" type="presParOf" srcId="{AF9DF633-E1F3-4393-9D47-94C9DD534403}" destId="{F61B64D6-D2C0-470D-8523-593B2D76C27B}" srcOrd="2" destOrd="0" presId="urn:microsoft.com/office/officeart/2005/8/layout/hProcess7"/>
    <dgm:cxn modelId="{8A7E716E-A484-4914-AC53-526A54FCD92D}" type="presParOf" srcId="{5D57E729-931C-4A0D-A7FE-D18070A78636}" destId="{FA011633-D6E2-4928-99A6-905F00D26AE8}" srcOrd="5" destOrd="0" presId="urn:microsoft.com/office/officeart/2005/8/layout/hProcess7"/>
    <dgm:cxn modelId="{76705843-D368-410C-9975-08C532DBA2A2}" type="presParOf" srcId="{5D57E729-931C-4A0D-A7FE-D18070A78636}" destId="{B691781B-0D45-409B-AF4C-0DEED1E699D9}" srcOrd="6" destOrd="0" presId="urn:microsoft.com/office/officeart/2005/8/layout/hProcess7"/>
    <dgm:cxn modelId="{21E2A1F7-F37C-41E3-B5C3-8240DF3F601C}" type="presParOf" srcId="{B691781B-0D45-409B-AF4C-0DEED1E699D9}" destId="{3EBCAB62-2765-4F2B-9521-5E7DE1CF197F}" srcOrd="0" destOrd="0" presId="urn:microsoft.com/office/officeart/2005/8/layout/hProcess7"/>
    <dgm:cxn modelId="{996F7E28-FCA1-4F71-A2A8-A55B02B84947}" type="presParOf" srcId="{B691781B-0D45-409B-AF4C-0DEED1E699D9}" destId="{AF970E39-D2D4-480F-878E-72CBEBCDAA3B}" srcOrd="1" destOrd="0" presId="urn:microsoft.com/office/officeart/2005/8/layout/hProcess7"/>
    <dgm:cxn modelId="{5ABF69E8-359C-463E-9910-2EB6258E47BE}" type="presParOf" srcId="{B691781B-0D45-409B-AF4C-0DEED1E699D9}" destId="{12E2CF82-C081-425A-8F39-AAA7AA8128E9}" srcOrd="2" destOrd="0" presId="urn:microsoft.com/office/officeart/2005/8/layout/hProcess7"/>
    <dgm:cxn modelId="{7D204B30-77EA-4D43-830E-7A5B7FCC1A45}" type="presParOf" srcId="{5D57E729-931C-4A0D-A7FE-D18070A78636}" destId="{E032CF5D-6116-4C9A-8565-552B4BC80295}" srcOrd="7" destOrd="0" presId="urn:microsoft.com/office/officeart/2005/8/layout/hProcess7"/>
    <dgm:cxn modelId="{296D9FE1-C33B-42B2-AEC9-A51674F04CFE}" type="presParOf" srcId="{5D57E729-931C-4A0D-A7FE-D18070A78636}" destId="{83F883DC-8CD4-4E38-AF65-708A1FAAD293}" srcOrd="8" destOrd="0" presId="urn:microsoft.com/office/officeart/2005/8/layout/hProcess7"/>
    <dgm:cxn modelId="{8D779000-B79B-40FE-947A-12DA8193DA1C}" type="presParOf" srcId="{83F883DC-8CD4-4E38-AF65-708A1FAAD293}" destId="{5C1E581F-B650-4CE9-BE8F-D44FD4EFF47A}" srcOrd="0" destOrd="0" presId="urn:microsoft.com/office/officeart/2005/8/layout/hProcess7"/>
    <dgm:cxn modelId="{8D131B08-120A-473F-979D-15A9C0FCC8F1}" type="presParOf" srcId="{83F883DC-8CD4-4E38-AF65-708A1FAAD293}" destId="{EF67A59E-4B6A-486D-A78F-6E877FE9E2FB}" srcOrd="1" destOrd="0" presId="urn:microsoft.com/office/officeart/2005/8/layout/hProcess7"/>
    <dgm:cxn modelId="{BCC99B0E-2BED-4A4E-9D79-F3EB21CDCB46}" type="presParOf" srcId="{83F883DC-8CD4-4E38-AF65-708A1FAAD293}" destId="{8F7A20CD-D1C7-4BC0-9D13-90FE668AC3D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D3E5-E2FD-4320-8721-F0660813CB95}">
      <dsp:nvSpPr>
        <dsp:cNvPr id="0" name=""/>
        <dsp:cNvSpPr/>
      </dsp:nvSpPr>
      <dsp:spPr>
        <a:xfrm>
          <a:off x="795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 dirty="0"/>
        </a:p>
      </dsp:txBody>
      <dsp:txXfrm rot="16200000">
        <a:off x="-1341709" y="1463319"/>
        <a:ext cx="3369962" cy="684951"/>
      </dsp:txXfrm>
    </dsp:sp>
    <dsp:sp modelId="{C3A9E25F-84FF-4F94-A0A8-37A8653424A3}">
      <dsp:nvSpPr>
        <dsp:cNvPr id="0" name=""/>
        <dsp:cNvSpPr/>
      </dsp:nvSpPr>
      <dsp:spPr>
        <a:xfrm>
          <a:off x="685747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Первые упражнения -  дыхательные и корригирующие упражнения -способствуют созданию и установке сохранения правильной осанки при выполнении всех последующих упражнений;</a:t>
          </a:r>
          <a:endParaRPr lang="ru-RU" sz="1800" kern="1200" dirty="0"/>
        </a:p>
      </dsp:txBody>
      <dsp:txXfrm>
        <a:off x="685747" y="120813"/>
        <a:ext cx="2551445" cy="4109710"/>
      </dsp:txXfrm>
    </dsp:sp>
    <dsp:sp modelId="{9D697430-A2F1-463A-8EB4-FBEAAC57702E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 dirty="0"/>
        </a:p>
      </dsp:txBody>
      <dsp:txXfrm rot="16200000">
        <a:off x="2202915" y="1463319"/>
        <a:ext cx="3369962" cy="684951"/>
      </dsp:txXfrm>
    </dsp:sp>
    <dsp:sp modelId="{60AFAAD3-DC52-4946-B650-7648D907C007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71D4D-316D-4047-8AE7-AFFFCE2A849F}">
      <dsp:nvSpPr>
        <dsp:cNvPr id="0" name=""/>
        <dsp:cNvSpPr/>
      </dsp:nvSpPr>
      <dsp:spPr>
        <a:xfrm>
          <a:off x="4230372" y="120813"/>
          <a:ext cx="2551445" cy="41097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Упражнения для крупных мышечных групп (наклоны, повороты туловища, выпады, с постепенно увеличивающейся амплитудой движений) - способствует активизации деятельности органов и систем организма, включению резервных мощностей и подготовки организма к предстоящей работе в кротчайший срок</a:t>
          </a:r>
          <a:endParaRPr lang="ru-RU" sz="1800" kern="1200" dirty="0"/>
        </a:p>
      </dsp:txBody>
      <dsp:txXfrm>
        <a:off x="4230372" y="120813"/>
        <a:ext cx="2551445" cy="4109710"/>
      </dsp:txXfrm>
    </dsp:sp>
    <dsp:sp modelId="{53A04D5C-277A-408C-B728-A618646B4121}">
      <dsp:nvSpPr>
        <dsp:cNvPr id="0" name=""/>
        <dsp:cNvSpPr/>
      </dsp:nvSpPr>
      <dsp:spPr>
        <a:xfrm>
          <a:off x="7090045" y="120813"/>
          <a:ext cx="3424758" cy="4109710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/>
        </a:p>
      </dsp:txBody>
      <dsp:txXfrm rot="16200000">
        <a:off x="5747540" y="1463319"/>
        <a:ext cx="3369962" cy="684951"/>
      </dsp:txXfrm>
    </dsp:sp>
    <dsp:sp modelId="{F6FE49AA-7C21-4E17-A91B-8228DEADC9C1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16E3F-71C8-44EC-BCB6-1B535400CAA9}">
      <dsp:nvSpPr>
        <dsp:cNvPr id="0" name=""/>
        <dsp:cNvSpPr/>
      </dsp:nvSpPr>
      <dsp:spPr>
        <a:xfrm>
          <a:off x="7774997" y="120813"/>
          <a:ext cx="2551445" cy="4109710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Затем выполняются упражнения с преимущественной работой отдельных групп мышц (рук, плечевого пояса, спины, брюшного пресса, ног): вращение и рывки руками, маховые движения и т.д.</a:t>
          </a:r>
          <a:endParaRPr lang="ru-RU" sz="1800" kern="1200" dirty="0"/>
        </a:p>
      </dsp:txBody>
      <dsp:txXfrm>
        <a:off x="7774997" y="120813"/>
        <a:ext cx="2551445" cy="410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D47E4-0511-49FC-918E-3B784F71DE7F}">
      <dsp:nvSpPr>
        <dsp:cNvPr id="0" name=""/>
        <dsp:cNvSpPr/>
      </dsp:nvSpPr>
      <dsp:spPr>
        <a:xfrm>
          <a:off x="824" y="925050"/>
          <a:ext cx="3546588" cy="4255905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 rot="16200000">
        <a:off x="-1389438" y="2315313"/>
        <a:ext cx="3489842" cy="709317"/>
      </dsp:txXfrm>
    </dsp:sp>
    <dsp:sp modelId="{4F799F54-91EE-4075-AABA-034D202F1F9F}">
      <dsp:nvSpPr>
        <dsp:cNvPr id="0" name=""/>
        <dsp:cNvSpPr/>
      </dsp:nvSpPr>
      <dsp:spPr>
        <a:xfrm>
          <a:off x="710141" y="925050"/>
          <a:ext cx="2642208" cy="4255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Упражнения на растягивание выполняются после предварительной проработки растягиваемых мышц и мышечных групп;</a:t>
          </a:r>
          <a:endParaRPr lang="ru-RU" sz="2400" kern="1200" dirty="0"/>
        </a:p>
      </dsp:txBody>
      <dsp:txXfrm>
        <a:off x="710141" y="925050"/>
        <a:ext cx="2642208" cy="4255905"/>
      </dsp:txXfrm>
    </dsp:sp>
    <dsp:sp modelId="{54F9A012-5718-49FF-B7DB-96904101DA3D}">
      <dsp:nvSpPr>
        <dsp:cNvPr id="0" name=""/>
        <dsp:cNvSpPr/>
      </dsp:nvSpPr>
      <dsp:spPr>
        <a:xfrm>
          <a:off x="3671542" y="925050"/>
          <a:ext cx="3546588" cy="4255905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 dirty="0"/>
        </a:p>
      </dsp:txBody>
      <dsp:txXfrm rot="16200000">
        <a:off x="2281280" y="2315313"/>
        <a:ext cx="3489842" cy="709317"/>
      </dsp:txXfrm>
    </dsp:sp>
    <dsp:sp modelId="{1D226009-40E2-4383-A42E-2E51531749A9}">
      <dsp:nvSpPr>
        <dsp:cNvPr id="0" name=""/>
        <dsp:cNvSpPr/>
      </dsp:nvSpPr>
      <dsp:spPr>
        <a:xfrm rot="5400000">
          <a:off x="3376732" y="4305399"/>
          <a:ext cx="625087" cy="53198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FFA1D-061E-4543-BD71-F944964859C5}">
      <dsp:nvSpPr>
        <dsp:cNvPr id="0" name=""/>
        <dsp:cNvSpPr/>
      </dsp:nvSpPr>
      <dsp:spPr>
        <a:xfrm>
          <a:off x="4380860" y="925050"/>
          <a:ext cx="2642208" cy="4255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После работы силового характера выполняются упражнения на расслабление</a:t>
          </a:r>
          <a:endParaRPr lang="ru-RU" sz="2400" kern="1200" dirty="0"/>
        </a:p>
      </dsp:txBody>
      <dsp:txXfrm>
        <a:off x="4380860" y="925050"/>
        <a:ext cx="2642208" cy="4255905"/>
      </dsp:txXfrm>
    </dsp:sp>
    <dsp:sp modelId="{E535B2EA-CCFF-4504-93BF-0C37A355B1BD}">
      <dsp:nvSpPr>
        <dsp:cNvPr id="0" name=""/>
        <dsp:cNvSpPr/>
      </dsp:nvSpPr>
      <dsp:spPr>
        <a:xfrm>
          <a:off x="7342261" y="925050"/>
          <a:ext cx="3546588" cy="4255905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t" anchorCtr="0">
          <a:noAutofit/>
        </a:bodyPr>
        <a:lstStyle/>
        <a:p>
          <a:pPr lvl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000" kern="1200"/>
        </a:p>
      </dsp:txBody>
      <dsp:txXfrm rot="16200000">
        <a:off x="5951999" y="2315313"/>
        <a:ext cx="3489842" cy="709317"/>
      </dsp:txXfrm>
    </dsp:sp>
    <dsp:sp modelId="{B5A9DB78-95F9-4B3B-91EF-50F3FE594C44}">
      <dsp:nvSpPr>
        <dsp:cNvPr id="0" name=""/>
        <dsp:cNvSpPr/>
      </dsp:nvSpPr>
      <dsp:spPr>
        <a:xfrm rot="5400000">
          <a:off x="7047450" y="4305399"/>
          <a:ext cx="625087" cy="53198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534D3-191E-4950-9ED0-A053A51BFC2A}">
      <dsp:nvSpPr>
        <dsp:cNvPr id="0" name=""/>
        <dsp:cNvSpPr/>
      </dsp:nvSpPr>
      <dsp:spPr>
        <a:xfrm>
          <a:off x="8051579" y="925050"/>
          <a:ext cx="2642208" cy="42559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Упражнения для воспитания силы повторяются до ощутимой усталости мышечных групп, выполняющих работу, упражнения на гибкость – до появления легких болевых ощущений;</a:t>
          </a:r>
          <a:endParaRPr lang="ru-RU" sz="2400" kern="1200" dirty="0"/>
        </a:p>
      </dsp:txBody>
      <dsp:txXfrm>
        <a:off x="8051579" y="925050"/>
        <a:ext cx="2642208" cy="4255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56C49-756A-4322-8269-9B25530F71D3}">
      <dsp:nvSpPr>
        <dsp:cNvPr id="0" name=""/>
        <dsp:cNvSpPr/>
      </dsp:nvSpPr>
      <dsp:spPr>
        <a:xfrm>
          <a:off x="792" y="911093"/>
          <a:ext cx="3408213" cy="4089856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/>
        </a:p>
      </dsp:txBody>
      <dsp:txXfrm rot="16200000">
        <a:off x="-1335227" y="2247113"/>
        <a:ext cx="3353682" cy="681642"/>
      </dsp:txXfrm>
    </dsp:sp>
    <dsp:sp modelId="{0B3E2173-A723-4BE6-9F83-9B83D05259BA}">
      <dsp:nvSpPr>
        <dsp:cNvPr id="0" name=""/>
        <dsp:cNvSpPr/>
      </dsp:nvSpPr>
      <dsp:spPr>
        <a:xfrm>
          <a:off x="682434" y="911093"/>
          <a:ext cx="2539119" cy="40898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Последними выполняются упражнения прыжкового характера с последующим переходом на ходьбу;</a:t>
          </a:r>
          <a:endParaRPr lang="ru-RU" sz="2600" kern="1200" dirty="0"/>
        </a:p>
      </dsp:txBody>
      <dsp:txXfrm>
        <a:off x="682434" y="911093"/>
        <a:ext cx="2539119" cy="4089856"/>
      </dsp:txXfrm>
    </dsp:sp>
    <dsp:sp modelId="{121580DD-37A0-42E3-AB24-BC19B7A39E1B}">
      <dsp:nvSpPr>
        <dsp:cNvPr id="0" name=""/>
        <dsp:cNvSpPr/>
      </dsp:nvSpPr>
      <dsp:spPr>
        <a:xfrm>
          <a:off x="3528293" y="911093"/>
          <a:ext cx="3408213" cy="4089856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/>
        </a:p>
      </dsp:txBody>
      <dsp:txXfrm rot="16200000">
        <a:off x="2192273" y="2247113"/>
        <a:ext cx="3353682" cy="681642"/>
      </dsp:txXfrm>
    </dsp:sp>
    <dsp:sp modelId="{CAC95A42-D182-4B89-9C2B-B074DACDB038}">
      <dsp:nvSpPr>
        <dsp:cNvPr id="0" name=""/>
        <dsp:cNvSpPr/>
      </dsp:nvSpPr>
      <dsp:spPr>
        <a:xfrm rot="5400000">
          <a:off x="3244859" y="4161021"/>
          <a:ext cx="600950" cy="5112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B64D6-D2C0-470D-8523-593B2D76C27B}">
      <dsp:nvSpPr>
        <dsp:cNvPr id="0" name=""/>
        <dsp:cNvSpPr/>
      </dsp:nvSpPr>
      <dsp:spPr>
        <a:xfrm>
          <a:off x="4209935" y="911093"/>
          <a:ext cx="2539119" cy="40898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Комплекс заканчивается корригирующими упражнениями и упражнениями на координацию движений;</a:t>
          </a:r>
          <a:endParaRPr lang="ru-RU" sz="2600" kern="1200" dirty="0"/>
        </a:p>
      </dsp:txBody>
      <dsp:txXfrm>
        <a:off x="4209935" y="911093"/>
        <a:ext cx="2539119" cy="4089856"/>
      </dsp:txXfrm>
    </dsp:sp>
    <dsp:sp modelId="{5C1E581F-B650-4CE9-BE8F-D44FD4EFF47A}">
      <dsp:nvSpPr>
        <dsp:cNvPr id="0" name=""/>
        <dsp:cNvSpPr/>
      </dsp:nvSpPr>
      <dsp:spPr>
        <a:xfrm>
          <a:off x="7055794" y="911093"/>
          <a:ext cx="3408213" cy="4089856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lvl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900" kern="1200"/>
        </a:p>
      </dsp:txBody>
      <dsp:txXfrm rot="16200000">
        <a:off x="5719774" y="2247113"/>
        <a:ext cx="3353682" cy="681642"/>
      </dsp:txXfrm>
    </dsp:sp>
    <dsp:sp modelId="{AF970E39-D2D4-480F-878E-72CBEBCDAA3B}">
      <dsp:nvSpPr>
        <dsp:cNvPr id="0" name=""/>
        <dsp:cNvSpPr/>
      </dsp:nvSpPr>
      <dsp:spPr>
        <a:xfrm rot="5400000">
          <a:off x="6772360" y="4161021"/>
          <a:ext cx="600950" cy="51123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A20CD-D1C7-4BC0-9D13-90FE668AC3D9}">
      <dsp:nvSpPr>
        <dsp:cNvPr id="0" name=""/>
        <dsp:cNvSpPr/>
      </dsp:nvSpPr>
      <dsp:spPr>
        <a:xfrm>
          <a:off x="7737437" y="911093"/>
          <a:ext cx="2539119" cy="40898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9154" rIns="0" bIns="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Комплекс включает 8-10 упражнений, с дозировкой каждого 8-16 раз.</a:t>
          </a:r>
          <a:endParaRPr lang="ru-RU" sz="2600" kern="1200" dirty="0"/>
        </a:p>
      </dsp:txBody>
      <dsp:txXfrm>
        <a:off x="7737437" y="911093"/>
        <a:ext cx="2539119" cy="408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67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87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37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9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9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C43CD-7032-43ED-9848-B5EBA32AE420}" type="datetimeFigureOut">
              <a:rPr lang="ru-RU" smtClean="0"/>
              <a:t>14.12.2020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A7FD-DA9E-4802-822C-3B881A226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7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Рекомендации по составлению комплекса </a:t>
            </a:r>
            <a:r>
              <a:rPr lang="ru-RU" dirty="0" smtClean="0">
                <a:solidFill>
                  <a:schemeClr val="bg1"/>
                </a:solidFill>
              </a:rPr>
              <a:t>утренней гигиенической гимнастики.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41090"/>
            <a:ext cx="9144000" cy="916709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bg2"/>
                </a:solidFill>
              </a:rPr>
              <a:t>Дрожжин Александр</a:t>
            </a:r>
            <a:br>
              <a:rPr lang="ru-RU" dirty="0" smtClean="0">
                <a:solidFill>
                  <a:schemeClr val="bg2"/>
                </a:solidFill>
              </a:rPr>
            </a:br>
            <a:r>
              <a:rPr lang="ru-RU" dirty="0" smtClean="0">
                <a:solidFill>
                  <a:schemeClr val="bg2"/>
                </a:solidFill>
              </a:rPr>
              <a:t>УБВТ2002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683491"/>
            <a:ext cx="5181600" cy="5493472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3)Ноги на ширине плеч, руки в замок, на счет 1 – прямые руки вверх, прогнуться, голова опускается вниз.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683491"/>
            <a:ext cx="5181600" cy="549347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4) Ноги на ширине плеч. На счет 1 – наклон вперед, руками коснуться пола.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4" y="2582026"/>
            <a:ext cx="3978564" cy="35876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582026"/>
            <a:ext cx="3840017" cy="29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674255"/>
            <a:ext cx="5181600" cy="55027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5) Ноги на ширине плеч, руки на пояс, наклоны в стороны (влево-вправо). Количество повторений 10-15 раз.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674255"/>
            <a:ext cx="5181600" cy="520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2"/>
                </a:solidFill>
              </a:rPr>
              <a:t>6) Ноги на ширине плеч, правая рука на поясе, левая внизу. На счет 1 - наклон в правую сторону, левая рука выполняет маховые движения, помогая делать наклон. На счет 2 – </a:t>
            </a:r>
            <a:r>
              <a:rPr lang="ru-RU" sz="2400" dirty="0" err="1" smtClean="0">
                <a:solidFill>
                  <a:schemeClr val="bg2"/>
                </a:solidFill>
              </a:rPr>
              <a:t>и.п</a:t>
            </a:r>
            <a:r>
              <a:rPr lang="ru-RU" sz="2400" dirty="0" smtClean="0">
                <a:solidFill>
                  <a:schemeClr val="bg2"/>
                </a:solidFill>
              </a:rPr>
              <a:t>. То же в другую сторону со сменой положения рук. Количество повторений 10-15 раз.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95763"/>
            <a:ext cx="4488180" cy="1981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19" y="4203383"/>
            <a:ext cx="4792980" cy="19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637309"/>
            <a:ext cx="5181600" cy="211512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7) Ноги на ширине плеч, правая рука вверх, наклоны в стороны со сменой прямых рук. Количество повторений 10-15 раз.</a:t>
            </a:r>
            <a:endParaRPr lang="ru-RU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637309"/>
            <a:ext cx="5181600" cy="290021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8) Ноги на ширине плеч, руки на пояс. Наклоны головы в сторону, влево, вправо, вперед, назад. Круговые движения головы влево, вправо, со сменой. Количество повторений по 5 раз в каждую сторону. 3-4 серии.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7318"/>
            <a:ext cx="4823460" cy="2362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51" y="3526328"/>
            <a:ext cx="3840480" cy="29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443345"/>
            <a:ext cx="5181600" cy="28263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9) Ноги на ширине плеч, руки на пояс. Наклоны головы в сторону, влево, вправо, вперед, назад. Круговые движения головы влево, вправо, со сменой. Количество повторений по 5 раз в каждую сторону. 3-4 серии.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443345"/>
            <a:ext cx="5181600" cy="573361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10) Ноги на ширине плеч. На счет 1 – пружинящие приседания, 2 – </a:t>
            </a:r>
            <a:r>
              <a:rPr lang="ru-RU" dirty="0" err="1" smtClean="0">
                <a:solidFill>
                  <a:schemeClr val="bg2"/>
                </a:solidFill>
              </a:rPr>
              <a:t>и.п</a:t>
            </a:r>
            <a:r>
              <a:rPr lang="ru-RU" dirty="0" smtClean="0">
                <a:solidFill>
                  <a:schemeClr val="bg2"/>
                </a:solidFill>
              </a:rPr>
              <a:t>. Количество повторений 10-15. При приседании пятки от пола не отрывать, спина должна быть круглая.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31043"/>
            <a:ext cx="4038600" cy="16459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014470"/>
            <a:ext cx="377952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Самоконтроль для занимающихся утренней гигиенической гимнастикой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5299" y="1311057"/>
            <a:ext cx="5314373" cy="44154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2"/>
                </a:solidFill>
              </a:rPr>
              <a:t>При выполнении физических упражнений необходим самоконтроль. Нагрузку надо давать с таким расчетом, чтобы количество сердечных сокращений не превышало 110-120 в минуту. После окончания зарядки пульс должен составлять 120 - 150% от исходного уровня. Нагрузку следует повышать постепенно. Величина пульса может несколько колебаться в каждой части Зарядки в зависимости от индивидуальных особенностей организма. Кроме того, необходимо помнить, что при выполнении утренних физических упражнений не должно быть чрезмерного потоотделения, сильного покраснения лица, частой одышки. Зарядка должна вызывать умеренные физиологические </a:t>
            </a:r>
            <a:r>
              <a:rPr lang="ru-RU" sz="2400" dirty="0" smtClean="0">
                <a:solidFill>
                  <a:schemeClr val="bg2"/>
                </a:solidFill>
              </a:rPr>
              <a:t>сдвиги.</a:t>
            </a:r>
            <a:endParaRPr lang="ru-RU" sz="2400" dirty="0">
              <a:solidFill>
                <a:schemeClr val="bg2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45852" cy="2761239"/>
          </a:xfrm>
        </p:spPr>
      </p:pic>
    </p:spTree>
    <p:extLst>
      <p:ext uri="{BB962C8B-B14F-4D97-AF65-F5344CB8AC3E}">
        <p14:creationId xmlns:p14="http://schemas.microsoft.com/office/powerpoint/2010/main" val="34155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/>
                </a:solidFill>
              </a:rPr>
              <a:t>Заключение</a:t>
            </a:r>
            <a:r>
              <a:rPr lang="ru-RU" dirty="0">
                <a:solidFill>
                  <a:schemeClr val="bg2"/>
                </a:solidFill>
              </a:rPr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16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2"/>
                </a:solidFill>
              </a:rPr>
              <a:t>Таким образом, ежедневное выполнение комплекса утренней гимнастики, разработанного с учетом закономерностей функционирования организма после сна и индивидуальных особенностей конкретного человека, позволяет подготовить организм к предстоящим умственным, физическим и эмоциональным нагрузкам, является хорошим средством сохранения и укрепления здоровья, профилактики и в отдельных случаях - лечения заболеваний, обеспечивает высокую умственную и физическую работоспособность в течение дня.</a:t>
            </a:r>
          </a:p>
        </p:txBody>
      </p:sp>
    </p:spTree>
    <p:extLst>
      <p:ext uri="{BB962C8B-B14F-4D97-AF65-F5344CB8AC3E}">
        <p14:creationId xmlns:p14="http://schemas.microsoft.com/office/powerpoint/2010/main" val="36668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bg1"/>
                </a:solidFill>
              </a:rPr>
              <a:t>Заря́дка</a:t>
            </a:r>
            <a:r>
              <a:rPr lang="ru-RU" dirty="0">
                <a:solidFill>
                  <a:schemeClr val="bg1"/>
                </a:solidFill>
              </a:rPr>
              <a:t> или </a:t>
            </a:r>
            <a:r>
              <a:rPr lang="ru-RU" b="1" dirty="0">
                <a:solidFill>
                  <a:schemeClr val="bg1"/>
                </a:solidFill>
              </a:rPr>
              <a:t>гигиеническая утренняя гимнастика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218" y="1816388"/>
            <a:ext cx="527201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Комплекс </a:t>
            </a:r>
            <a:r>
              <a:rPr lang="ru-RU" dirty="0">
                <a:solidFill>
                  <a:schemeClr val="bg2"/>
                </a:solidFill>
              </a:rPr>
              <a:t>физических упражнений, выполняемых утром после сна с целью повышения общего тонуса </a:t>
            </a:r>
            <a:r>
              <a:rPr lang="ru-RU" dirty="0" smtClean="0">
                <a:solidFill>
                  <a:schemeClr val="bg2"/>
                </a:solidFill>
              </a:rPr>
              <a:t>организма. </a:t>
            </a:r>
            <a:r>
              <a:rPr lang="ru-RU" dirty="0">
                <a:solidFill>
                  <a:schemeClr val="bg2"/>
                </a:solidFill>
              </a:rPr>
              <a:t>Зарядка укрепляет и развивает мышечную систему, повышает жизнедеятельность и трудоспособность, способствует закаливанию </a:t>
            </a:r>
            <a:r>
              <a:rPr lang="ru-RU" dirty="0" smtClean="0">
                <a:solidFill>
                  <a:schemeClr val="bg2"/>
                </a:solidFill>
              </a:rPr>
              <a:t>организма. </a:t>
            </a:r>
            <a:r>
              <a:rPr lang="ru-RU" dirty="0">
                <a:solidFill>
                  <a:schemeClr val="bg2"/>
                </a:solidFill>
              </a:rPr>
              <a:t>Зарядка имеет особое значение для людей, занимающихся умственным трудом и ведущих малоподвижный образ жизни. Обычно зарядка выполняется на воздухе, в </a:t>
            </a:r>
            <a:r>
              <a:rPr lang="ru-RU" dirty="0" smtClean="0">
                <a:solidFill>
                  <a:schemeClr val="bg2"/>
                </a:solidFill>
              </a:rPr>
              <a:t>спортзале или </a:t>
            </a:r>
            <a:r>
              <a:rPr lang="ru-RU" dirty="0">
                <a:solidFill>
                  <a:schemeClr val="bg2"/>
                </a:solidFill>
              </a:rPr>
              <a:t>в проветриваемой комнате дома и состоит из легких упражнений для разминки мышц и </a:t>
            </a:r>
            <a:r>
              <a:rPr lang="ru-RU" dirty="0" smtClean="0">
                <a:solidFill>
                  <a:schemeClr val="bg2"/>
                </a:solidFill>
              </a:rPr>
              <a:t>суставов.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34" y="2540360"/>
            <a:ext cx="6321929" cy="40302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55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16334"/>
            <a:ext cx="3932237" cy="66501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Зачем нужна?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08" y="1338262"/>
            <a:ext cx="6804870" cy="4530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7" y="969819"/>
            <a:ext cx="3932237" cy="4215679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Дело в том, что во время сна кровь в нашем организме циркулирует медленнее, чем во время бодрствования, биение сердца становится медленнее и кровь густеет. </a:t>
            </a:r>
            <a:r>
              <a:rPr lang="ru-RU" dirty="0" smtClean="0">
                <a:solidFill>
                  <a:schemeClr val="bg2"/>
                </a:solidFill>
              </a:rPr>
              <a:t/>
            </a:r>
            <a:br>
              <a:rPr lang="ru-RU" dirty="0" smtClean="0">
                <a:solidFill>
                  <a:schemeClr val="bg2"/>
                </a:solidFill>
              </a:rPr>
            </a:br>
            <a:r>
              <a:rPr lang="ru-RU" dirty="0" smtClean="0">
                <a:solidFill>
                  <a:schemeClr val="bg2"/>
                </a:solidFill>
              </a:rPr>
              <a:t>Нервная </a:t>
            </a:r>
            <a:r>
              <a:rPr lang="ru-RU" dirty="0">
                <a:solidFill>
                  <a:schemeClr val="bg2"/>
                </a:solidFill>
              </a:rPr>
              <a:t>система, как и весь организм, тоже отдыхает и, после пробуждения в организме человека продолжает действовать тормозной процесс, снижена физическая и умственная работоспособность, скорость реакции, чувствительность. Причём состояние нормализации организма может продолжаться довольно долго, около двух-трёх часов. </a:t>
            </a:r>
            <a:r>
              <a:rPr lang="ru-RU" dirty="0" smtClean="0">
                <a:solidFill>
                  <a:schemeClr val="bg2"/>
                </a:solidFill>
              </a:rPr>
              <a:t/>
            </a:r>
            <a:br>
              <a:rPr lang="ru-RU" dirty="0" smtClean="0">
                <a:solidFill>
                  <a:schemeClr val="bg2"/>
                </a:solidFill>
              </a:rPr>
            </a:br>
            <a:r>
              <a:rPr lang="ru-RU" dirty="0" smtClean="0">
                <a:solidFill>
                  <a:schemeClr val="bg2"/>
                </a:solidFill>
              </a:rPr>
              <a:t>Но</a:t>
            </a:r>
            <a:r>
              <a:rPr lang="ru-RU" dirty="0">
                <a:solidFill>
                  <a:schemeClr val="bg2"/>
                </a:solidFill>
              </a:rPr>
              <a:t>, как это, ни прискорбно, многие из нас не могут себе позволить лечь обратно в постель и дать организму спокойно перейти в состояние бодрствования. Приходится полусонными добираться до работы или учёбы, всю дорогу клевать носом и безуспешно пытаться сконцентрироваться. «Поднять подняли, а разбудить забыли», – шутим мы, глядя друг на друга в начале рабочего дня.</a:t>
            </a:r>
          </a:p>
        </p:txBody>
      </p:sp>
    </p:spTree>
    <p:extLst>
      <p:ext uri="{BB962C8B-B14F-4D97-AF65-F5344CB8AC3E}">
        <p14:creationId xmlns:p14="http://schemas.microsoft.com/office/powerpoint/2010/main" val="22693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089892"/>
            <a:ext cx="6562574" cy="4057858"/>
          </a:xfrm>
        </p:spPr>
      </p:pic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Зато благодаря утренней зарядке, которая может проходить всего 10-15 минут, происходит полная нормализация организма, сон уходит. А при регулярных занятиях зарядкой, хотя бы пять дней в неделю, у организма человека повышается общий тонус, замедляются процессы старения, так же нормализуется обмен веществ, а значит, снижается и риск ожирения. Вы будете существенно экономить на лекарствах, если будете ежедневно уделять 15 минут утренней зарядке. Благодаря ей, усиливаются защитные процессы организма, укрепляется иммунитет, простуды беспокоят гораздо реже. Приобщаться к здоровому образу жизни, выполняя упражнения по утрам полезно абсолютно всем, ваше собственное здоровье вас за это и поблагодарит.</a:t>
            </a:r>
          </a:p>
        </p:txBody>
      </p:sp>
    </p:spTree>
    <p:extLst>
      <p:ext uri="{BB962C8B-B14F-4D97-AF65-F5344CB8AC3E}">
        <p14:creationId xmlns:p14="http://schemas.microsoft.com/office/powerpoint/2010/main" val="17811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364" y="171163"/>
            <a:ext cx="10515600" cy="78018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Основные задачи УГГ: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5" y="923639"/>
            <a:ext cx="5043055" cy="5043055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219363" y="1022060"/>
            <a:ext cx="6449291" cy="50185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2"/>
                </a:solidFill>
              </a:rPr>
              <a:t>Обеспечение быстрого приведения организма после сна в бодрое состояние</a:t>
            </a:r>
          </a:p>
          <a:p>
            <a:r>
              <a:rPr lang="ru-RU" dirty="0" err="1" smtClean="0">
                <a:solidFill>
                  <a:schemeClr val="bg2"/>
                </a:solidFill>
              </a:rPr>
              <a:t>Ликвидирование</a:t>
            </a:r>
            <a:r>
              <a:rPr lang="ru-RU" dirty="0" smtClean="0">
                <a:solidFill>
                  <a:schemeClr val="bg2"/>
                </a:solidFill>
              </a:rPr>
              <a:t> неблагоприятных последствий гипокинезии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Повышение дееспособности функциональных систем организма;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Активизация физической и умственной деятельности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Закаливание и формирование устойчивости организма к воздействию неблагоприятных факторов</a:t>
            </a:r>
          </a:p>
          <a:p>
            <a:r>
              <a:rPr lang="ru-RU" dirty="0" smtClean="0">
                <a:solidFill>
                  <a:schemeClr val="bg2"/>
                </a:solidFill>
              </a:rPr>
              <a:t>Совершенствование волевых качеств и психической устойчивости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3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УГГ: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8679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4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26231659"/>
              </p:ext>
            </p:extLst>
          </p:nvPr>
        </p:nvGraphicFramePr>
        <p:xfrm>
          <a:off x="581890" y="313265"/>
          <a:ext cx="10889674" cy="610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6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994768256"/>
              </p:ext>
            </p:extLst>
          </p:nvPr>
        </p:nvGraphicFramePr>
        <p:xfrm>
          <a:off x="517235" y="534939"/>
          <a:ext cx="10464800" cy="591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61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7252" cy="69734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Вариант комплекса УГГ: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2728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1) Ноги на ширине плеч, кисти рук развернуты вовнутрь. На счет 1 – руки через стороны вверх, касаясь в верхней части движения тыльных сторон рук, голова в этот момент опущена вниз. На счет 2 – и. п., голова перемещается вверх. Количество повторений 10-15 раз.</a:t>
            </a:r>
          </a:p>
          <a:p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740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2"/>
                </a:solidFill>
              </a:rPr>
              <a:t>2) </a:t>
            </a:r>
            <a:r>
              <a:rPr lang="ru-RU" dirty="0" smtClean="0">
                <a:solidFill>
                  <a:schemeClr val="bg2"/>
                </a:solidFill>
              </a:rPr>
              <a:t>Ноги на ширине плеч, руки прямые перед собой, </a:t>
            </a:r>
            <a:r>
              <a:rPr lang="ru-RU" dirty="0" err="1" smtClean="0">
                <a:solidFill>
                  <a:schemeClr val="bg2"/>
                </a:solidFill>
              </a:rPr>
              <a:t>скрестные</a:t>
            </a:r>
            <a:r>
              <a:rPr lang="ru-RU" dirty="0" smtClean="0">
                <a:solidFill>
                  <a:schemeClr val="bg2"/>
                </a:solidFill>
              </a:rPr>
              <a:t> движения в вертикальной плоскости, а затем в горизонтальной.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4572"/>
            <a:ext cx="4540827" cy="182167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11498"/>
            <a:ext cx="5409969" cy="19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936</Words>
  <Application>Microsoft Office PowerPoint</Application>
  <PresentationFormat>Широкоэкранный</PresentationFormat>
  <Paragraphs>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Рекомендации по составлению комплекса утренней гигиенической гимнастики.</vt:lpstr>
      <vt:lpstr>Заря́дка или гигиеническая утренняя гимнастика</vt:lpstr>
      <vt:lpstr>Зачем нужна?</vt:lpstr>
      <vt:lpstr>Презентация PowerPoint</vt:lpstr>
      <vt:lpstr>Основные задачи УГГ:</vt:lpstr>
      <vt:lpstr>Структура УГГ:</vt:lpstr>
      <vt:lpstr>Презентация PowerPoint</vt:lpstr>
      <vt:lpstr>Презентация PowerPoint</vt:lpstr>
      <vt:lpstr>Вариант комплекса УГГ:</vt:lpstr>
      <vt:lpstr>Презентация PowerPoint</vt:lpstr>
      <vt:lpstr>Презентация PowerPoint</vt:lpstr>
      <vt:lpstr>Презентация PowerPoint</vt:lpstr>
      <vt:lpstr>Презентация PowerPoint</vt:lpstr>
      <vt:lpstr>Самоконтроль для занимающихся утренней гигиенической гимнастикой</vt:lpstr>
      <vt:lpstr>Заключение: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Рекомендации по составлению комплекса утренней гигиенической гимнастики.</dc:title>
  <dc:creator>User</dc:creator>
  <cp:lastModifiedBy>User</cp:lastModifiedBy>
  <cp:revision>13</cp:revision>
  <dcterms:created xsi:type="dcterms:W3CDTF">2020-12-14T10:22:41Z</dcterms:created>
  <dcterms:modified xsi:type="dcterms:W3CDTF">2020-12-14T12:43:40Z</dcterms:modified>
</cp:coreProperties>
</file>