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HN" dirty="0" smtClean="0"/>
              <a:t>Cafetería</a:t>
            </a:r>
            <a:endParaRPr lang="es-HN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HN" dirty="0" smtClean="0"/>
              <a:t>Daniel Calderón y Ramon Diaz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2863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Cliente Principal: </a:t>
            </a:r>
            <a:r>
              <a:rPr lang="es-HN" dirty="0" err="1" smtClean="0"/>
              <a:t>Twins</a:t>
            </a:r>
            <a:r>
              <a:rPr lang="es-HN" dirty="0" smtClean="0"/>
              <a:t> </a:t>
            </a:r>
            <a:r>
              <a:rPr lang="es-HN" dirty="0" err="1" smtClean="0"/>
              <a:t>Coffee</a:t>
            </a:r>
            <a:endParaRPr lang="es-H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HN" sz="3200" dirty="0" smtClean="0"/>
              <a:t>Escogimos desarrollar el sitio web para </a:t>
            </a:r>
            <a:r>
              <a:rPr lang="es-HN" sz="3200" dirty="0" err="1" smtClean="0"/>
              <a:t>Twins</a:t>
            </a:r>
            <a:r>
              <a:rPr lang="es-HN" sz="3200" dirty="0" smtClean="0"/>
              <a:t> </a:t>
            </a:r>
            <a:r>
              <a:rPr lang="es-HN" sz="3200" dirty="0" err="1" smtClean="0"/>
              <a:t>Coffee</a:t>
            </a:r>
            <a:r>
              <a:rPr lang="es-HN" sz="3200" dirty="0" smtClean="0"/>
              <a:t> ya que es una empresa con popularidad y estilo además es originaria de </a:t>
            </a:r>
            <a:r>
              <a:rPr lang="es-HN" sz="3200" dirty="0" err="1" smtClean="0"/>
              <a:t>Siguatepeque</a:t>
            </a:r>
            <a:r>
              <a:rPr lang="es-HN" sz="3200" dirty="0" smtClean="0"/>
              <a:t> y no cuenta con un sitio web que proporcione información sobre la misma.</a:t>
            </a:r>
            <a:endParaRPr lang="es-HN" sz="3200" dirty="0"/>
          </a:p>
        </p:txBody>
      </p:sp>
    </p:spTree>
    <p:extLst>
      <p:ext uri="{BB962C8B-B14F-4D97-AF65-F5344CB8AC3E}">
        <p14:creationId xmlns:p14="http://schemas.microsoft.com/office/powerpoint/2010/main" val="242146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Clientes Secundarios</a:t>
            </a:r>
            <a:endParaRPr lang="es-H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HN" sz="3200" dirty="0" smtClean="0"/>
              <a:t>Los clientes secundarios de nuestro sitio web son los clientes directos de </a:t>
            </a:r>
            <a:r>
              <a:rPr lang="es-HN" sz="3200" dirty="0" err="1" smtClean="0"/>
              <a:t>Twins</a:t>
            </a:r>
            <a:r>
              <a:rPr lang="es-HN" sz="3200" dirty="0" smtClean="0"/>
              <a:t> </a:t>
            </a:r>
            <a:r>
              <a:rPr lang="es-HN" sz="3200" dirty="0" err="1" smtClean="0"/>
              <a:t>Cofee</a:t>
            </a:r>
            <a:r>
              <a:rPr lang="es-HN" sz="3200" dirty="0" smtClean="0"/>
              <a:t>, el sitio web que desarrollaremos les será útil para poder ver los productos, los precios y la calidad del lugar.</a:t>
            </a:r>
            <a:endParaRPr lang="es-HN" sz="3200" dirty="0"/>
          </a:p>
        </p:txBody>
      </p:sp>
    </p:spTree>
    <p:extLst>
      <p:ext uri="{BB962C8B-B14F-4D97-AF65-F5344CB8AC3E}">
        <p14:creationId xmlns:p14="http://schemas.microsoft.com/office/powerpoint/2010/main" val="418567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Paletas de Colores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6" b="1"/>
          <a:stretch/>
        </p:blipFill>
        <p:spPr>
          <a:xfrm>
            <a:off x="2522352" y="2768600"/>
            <a:ext cx="7147295" cy="2870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460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Paletas de Colores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2739361"/>
            <a:ext cx="3524250" cy="312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4588696" y="367903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#</a:t>
            </a:r>
            <a:r>
              <a:rPr lang="es-ES" sz="1400" dirty="0" smtClean="0"/>
              <a:t>D4DBDC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736169" y="302433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#647C0E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4777252" y="4601963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#9594A3</a:t>
            </a:r>
            <a:endParaRPr lang="es-ES" sz="1100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5616541" y="5234257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#907E68</a:t>
            </a:r>
            <a:endParaRPr lang="es-ES" sz="1100" dirty="0" smtClean="0"/>
          </a:p>
        </p:txBody>
      </p:sp>
      <p:sp>
        <p:nvSpPr>
          <p:cNvPr id="9" name="CuadroTexto 8"/>
          <p:cNvSpPr txBox="1"/>
          <p:nvPr/>
        </p:nvSpPr>
        <p:spPr>
          <a:xfrm>
            <a:off x="6646996" y="4601963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#B05C54</a:t>
            </a:r>
            <a:endParaRPr lang="es-ES" sz="1100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6575458" y="3628481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#321507</a:t>
            </a:r>
            <a:endParaRPr lang="es-ES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96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Tendencias a Utilizar</a:t>
            </a:r>
            <a:endParaRPr lang="es-ES" dirty="0"/>
          </a:p>
        </p:txBody>
      </p:sp>
      <p:pic>
        <p:nvPicPr>
          <p:cNvPr id="1026" name="Picture 2" descr="Resultado de imagen para Tendencia Diseño en tarje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906781"/>
            <a:ext cx="4305251" cy="2485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2146300" y="5450649"/>
            <a:ext cx="2692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Diseño en tarjetas</a:t>
            </a:r>
            <a:endParaRPr lang="es-E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8" name="Picture 4" descr="https://carmenmrodrigo.com/wp-content/uploads/2017/01/extraordinaria-tendencias-diseno-web-carmen-m-rodrigo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144" y="2807405"/>
            <a:ext cx="3000374" cy="303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5365002" y="2430188"/>
            <a:ext cx="6345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Mantener la cuadrícula, romper la cuadrícula</a:t>
            </a:r>
            <a:endParaRPr lang="es-E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055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Gracias por su Atención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El principio de las grandes ideas, viene de una inspiración.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0722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</TotalTime>
  <Words>133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Orgánico</vt:lpstr>
      <vt:lpstr>Cafetería</vt:lpstr>
      <vt:lpstr>Cliente Principal: Twins Coffee</vt:lpstr>
      <vt:lpstr>Clientes Secundarios</vt:lpstr>
      <vt:lpstr>Paletas de Colores</vt:lpstr>
      <vt:lpstr>Paletas de Colores</vt:lpstr>
      <vt:lpstr>Tendencias a Utilizar</vt:lpstr>
      <vt:lpstr>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Cafetería</dc:title>
  <dc:creator>Dakaro15</dc:creator>
  <cp:lastModifiedBy>Ramon Eduardo Diaz</cp:lastModifiedBy>
  <cp:revision>8</cp:revision>
  <dcterms:created xsi:type="dcterms:W3CDTF">2017-11-21T08:54:54Z</dcterms:created>
  <dcterms:modified xsi:type="dcterms:W3CDTF">2017-11-22T04:09:00Z</dcterms:modified>
</cp:coreProperties>
</file>