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Source Code Pro" panose="020B0604020202020204" charset="0"/>
      <p:regular r:id="rId14"/>
      <p:bold r:id="rId15"/>
      <p:italic r:id="rId16"/>
      <p:boldItalic r:id="rId17"/>
    </p:embeddedFont>
    <p:embeddedFont>
      <p:font typeface="Oswald" panose="020B0604020202020204" charset="-52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85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44136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6dfb4748e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6dfb4748e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6dfb4748e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6dfb4748e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dfb4748e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dfb4748e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6dfb4748e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6dfb4748e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dfb4748e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dfb4748e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6dfb4748e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6dfb4748e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6dfb4748e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6dfb4748e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6dfb4748e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6dfb4748e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6dfb4748e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6dfb4748e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6dfb4748e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6dfb4748e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000"/>
              <a:t>Оценка конкурентоспособности проекта в сравнении с аналогом</a:t>
            </a:r>
            <a:endParaRPr sz="500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Сравнения </a:t>
            </a:r>
            <a:r>
              <a:rPr lang="ru" dirty="0" smtClean="0"/>
              <a:t>сайтов </a:t>
            </a:r>
            <a:r>
              <a:rPr lang="ru" dirty="0"/>
              <a:t>частных приютов для кошек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210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расчета балльно-индексным методом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75" y="944000"/>
            <a:ext cx="8040925" cy="373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311700" y="210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расчета балльно-индексным методом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6275"/>
            <a:ext cx="8839199" cy="2220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Соответствие профилю деятельности заказчика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696975" y="1385525"/>
            <a:ext cx="33327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Сайт-проект “Томасина”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5062500" y="1385525"/>
            <a:ext cx="36150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Сайт-аналог “Муркоша”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536625" y="2119025"/>
            <a:ext cx="3543900" cy="25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организация передачи кошек заинтересованным лицам;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организация финансовой помощи;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организация оформления заявления на передачу кошек в приют.</a:t>
            </a:r>
            <a:endParaRPr sz="160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961250" y="2180300"/>
            <a:ext cx="3452700" cy="25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организация передачи кошек заинтересованным лицам;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организация личного кабинета пользователя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Удобство работы: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06725" y="372500"/>
            <a:ext cx="33327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Сайт-аналог “Муркоша”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750" y="1248275"/>
            <a:ext cx="59626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Удобство работы: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06725" y="372500"/>
            <a:ext cx="33327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Сайт-аналог “Муркоша”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75" y="1622900"/>
            <a:ext cx="596265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Удобство работы: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06725" y="372500"/>
            <a:ext cx="33327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Сайт-аналог “Муркоша”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575" y="1228025"/>
            <a:ext cx="43815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Удобство работы: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06725" y="372500"/>
            <a:ext cx="38694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Сайт-проект “Томасина”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50" y="1147025"/>
            <a:ext cx="4338939" cy="37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789" y="1602650"/>
            <a:ext cx="4188561" cy="2616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Удобство работы: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06725" y="372500"/>
            <a:ext cx="38694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Сайт-проект “Томасина”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725" y="1106000"/>
            <a:ext cx="3939550" cy="37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50" y="1106000"/>
            <a:ext cx="4000481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Новизна (соответствие современным требованиям)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696975" y="1385525"/>
            <a:ext cx="33327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Сайт-проект “Томасина”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5062500" y="1385525"/>
            <a:ext cx="36150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Сайт-аналог “Муркоша”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536625" y="2119025"/>
            <a:ext cx="3543900" cy="25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удовлетворяет критерию новизны в дизайне сайта;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4961250" y="2180300"/>
            <a:ext cx="3452700" cy="25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удовлетворяет критерию новизны в организации дизайне сайта;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Ресурсная эффективность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696975" y="1385525"/>
            <a:ext cx="33327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Сайт-проект “Томасина”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5062500" y="1385525"/>
            <a:ext cx="36150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Сайт-аналог “Муркоша”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536625" y="2180300"/>
            <a:ext cx="3615000" cy="25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средняя мобилизация информации о кошках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(рубрики «Как нам помочь», «О нас»)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4961250" y="2180300"/>
            <a:ext cx="3615000" cy="25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мощная мобилизация информации о кошках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(рубрики «Истории спасения», «Уже дома», «Мы» и проч.)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173</Words>
  <Application>Microsoft Office PowerPoint</Application>
  <PresentationFormat>Экран (16:9)</PresentationFormat>
  <Paragraphs>34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Source Code Pro</vt:lpstr>
      <vt:lpstr>Oswald</vt:lpstr>
      <vt:lpstr>Modern Writer</vt:lpstr>
      <vt:lpstr>Оценка конкурентоспособности проекта в сравнении с аналогом</vt:lpstr>
      <vt:lpstr>Соответствие профилю деятельности заказчика</vt:lpstr>
      <vt:lpstr>Удобство работы:</vt:lpstr>
      <vt:lpstr>Удобство работы:</vt:lpstr>
      <vt:lpstr>Удобство работы:</vt:lpstr>
      <vt:lpstr>Удобство работы:</vt:lpstr>
      <vt:lpstr>Удобство работы:</vt:lpstr>
      <vt:lpstr>Новизна (соответствие современным требованиям)</vt:lpstr>
      <vt:lpstr>Ресурсная эффективность</vt:lpstr>
      <vt:lpstr>Результаты расчета балльно-индексным методом</vt:lpstr>
      <vt:lpstr>Результаты расчета балльно-индексным методом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конкурентоспособности проекта в сравнении с аналогом</dc:title>
  <dc:creator>Лера Кобелева</dc:creator>
  <cp:lastModifiedBy>Лера Кобелева</cp:lastModifiedBy>
  <cp:revision>2</cp:revision>
  <dcterms:modified xsi:type="dcterms:W3CDTF">2021-10-08T04:40:30Z</dcterms:modified>
</cp:coreProperties>
</file>