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431D-00DD-4685-AE60-6B97CF03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B22D8-D563-42D0-87EE-FC535CE6B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395A-1200-4FFA-AA4F-11E97B6C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547E-4B05-46E7-8C4D-D97D26DE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7E6DF-65D0-4678-A54D-EA15C251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8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A50E-E9F8-499C-9116-6479A44C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7EF85-ECB0-4BBD-AD7C-34F9339A3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AE00-CA34-40B0-8B52-963D057C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88146-0C2A-4CD2-A9A1-9303EB53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2825-5CFA-417A-8A91-E0CE197C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B6283-8E64-495D-AFEF-4A213DC0B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68C84-8168-407E-BB92-3BE8B41E6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AE6A-6853-48FE-A166-1D4FEB94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C2E6-AE0A-4926-9FEA-081F6AE4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C141-E598-4C1A-A201-B39DEF92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8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4B18-7478-414A-9C1C-12759B0C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D601-B292-4CEE-B5FB-75D16FF6B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7AA2-B94C-46A0-974B-04712CE0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EB2A8-0207-41FF-971A-9541F77C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6CAB6-4191-41EE-B926-966916E6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28AF-5759-4AC9-9C53-1C3571E2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DFDDC-49B3-4FBF-AFB3-D847F832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5E4F5-924E-4A0B-825C-F9937700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6478-B6DE-44DB-8F6B-F4F78C0A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BC05-0AB9-4470-81F7-36735CAE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76EF-3133-482D-8F88-1EB6C5A2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8E7D1-59BA-4D0A-AF71-79154A32C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16B5D-CA3F-4328-86F0-9BACD632E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25875-84CE-4886-9D83-60DF502A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BB909-0C11-4294-BB7B-D36C3D43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0E73-77E6-465D-BA53-3FACF92E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E8B0-817E-4320-AE38-AE1FD287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2B94F-BC99-4209-8CC8-B67C2D83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BACC-8747-4026-927B-B167C577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C52C1-C9FB-47AC-8C0D-3772AE979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E8B7D-7A69-4102-9246-F055F0F21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D2B9C-0C60-4FF4-B5F3-C31CFD6C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1862B-46A0-4184-861F-B4B1E5E6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D7A05-601B-40DA-A74E-81EC9E31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8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AB27-CA3E-42C3-A12C-BA8C274F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E3BDD-ABAD-4ED2-AAD8-A04BD178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D774C-AC11-432E-9F0B-DDDC571F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0A1EC-8E00-45E9-82B0-35960D2F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C652A-99C9-4B13-ACF6-119CFFEF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2967A-CF67-422D-B471-4BA8F9BE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44813-3507-433F-B083-496C73E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1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08D6-3133-426D-AAB4-1AD86776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2C7B-0866-49F3-BBDE-FF0454A1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CDCA2-BE8E-433C-AA5A-F1938017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5A1D-A402-4CC1-AE3C-4BFEC9F7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354E-957E-4FEC-BCEE-10A21501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7DFAC-1A53-44B6-BBF2-9D4C9327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8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F297-C24E-4309-9642-C54F3096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D2635-FD37-4EBE-820B-69E56E9B4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7762F-F32A-46AA-B814-62A774DA2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09E49-AC8B-47DD-A54F-F56AEB75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73DA5-A2FE-4211-BF94-D1189FAB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8E43C-E722-4E57-80C2-A4477FE2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5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611B5-A515-4F5A-ACA7-833A2DC2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0055-2310-4C8D-AEEA-03CC71A08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78F0-B99C-4EBC-B65C-1EA91EEE8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1A960-1284-403E-8B01-3E5DF343AB17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88B2-EFD2-4E5B-A296-F6721C2D6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F9ACA-39F7-4105-BE5F-4FCA11A2B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C529-402B-4514-9CC1-1B5A725FD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A7B61370-A534-4280-84DB-064DEE4F9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0" y="0"/>
            <a:ext cx="4861572" cy="6858000"/>
          </a:xfrm>
          <a:prstGeom prst="rect">
            <a:avLst/>
          </a:prstGeom>
        </p:spPr>
      </p:pic>
      <p:pic>
        <p:nvPicPr>
          <p:cNvPr id="11" name="Picture 10" descr="Diagram, engineering drawing, schematic&#10;&#10;Description automatically generated">
            <a:extLst>
              <a:ext uri="{FF2B5EF4-FFF2-40B4-BE49-F238E27FC236}">
                <a16:creationId xmlns:a16="http://schemas.microsoft.com/office/drawing/2014/main" id="{1FC778DE-BF08-45D4-B60B-C8AF34D98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008" y="0"/>
            <a:ext cx="4677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8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BB8B219E5EBD469AF4C54C26939D0B" ma:contentTypeVersion="9" ma:contentTypeDescription="Create a new document." ma:contentTypeScope="" ma:versionID="c8ac84b50c8f97b4f9ecf480564b2f15">
  <xsd:schema xmlns:xsd="http://www.w3.org/2001/XMLSchema" xmlns:xs="http://www.w3.org/2001/XMLSchema" xmlns:p="http://schemas.microsoft.com/office/2006/metadata/properties" xmlns:ns2="d42baadb-4946-4ec2-9afe-e6b9eb7b5e8e" targetNamespace="http://schemas.microsoft.com/office/2006/metadata/properties" ma:root="true" ma:fieldsID="6da6e08dc5b9703b00c92693c690efb5" ns2:_="">
    <xsd:import namespace="d42baadb-4946-4ec2-9afe-e6b9eb7b5e8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baadb-4946-4ec2-9afe-e6b9eb7b5e8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42baadb-4946-4ec2-9afe-e6b9eb7b5e8e" xsi:nil="true"/>
  </documentManagement>
</p:properties>
</file>

<file path=customXml/itemProps1.xml><?xml version="1.0" encoding="utf-8"?>
<ds:datastoreItem xmlns:ds="http://schemas.openxmlformats.org/officeDocument/2006/customXml" ds:itemID="{3427EB27-05B5-431C-862B-6CF279423B9B}"/>
</file>

<file path=customXml/itemProps2.xml><?xml version="1.0" encoding="utf-8"?>
<ds:datastoreItem xmlns:ds="http://schemas.openxmlformats.org/officeDocument/2006/customXml" ds:itemID="{86A72EE6-FC6E-4158-AEA7-6A7893D993F3}"/>
</file>

<file path=customXml/itemProps3.xml><?xml version="1.0" encoding="utf-8"?>
<ds:datastoreItem xmlns:ds="http://schemas.openxmlformats.org/officeDocument/2006/customXml" ds:itemID="{97DFABC4-0CC2-4E1A-BBEB-6F4352A860A9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Davaanyam Luvsandagva</dc:creator>
  <cp:lastModifiedBy>Davaanyam Luvsandagva</cp:lastModifiedBy>
  <cp:revision>1</cp:revision>
  <dcterms:created xsi:type="dcterms:W3CDTF">2021-09-26T12:46:03Z</dcterms:created>
  <dcterms:modified xsi:type="dcterms:W3CDTF">2021-09-26T12:47:32Z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0x0101005BBB8B219E5EBD469AF4C54C26939D0B</vt:lpwstr>
  </property>
</Properties>
</file>