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6020-7F80-49E6-8254-A43592A36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0F8D-5B17-4DB0-9AB8-599EA6250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4144-F856-4AA9-A5CE-6ECF4B93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7A5B-4909-4899-A7E0-E16001FC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1164-43A7-4C4B-9BF2-813B8083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3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C6E8-EC63-463D-AE5F-B58D5EEA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C6E89-67FA-4A31-AD67-D050738E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0BF7-9F5C-40CF-BE99-D8F3CB29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CD2D-B391-44B4-BDF9-766D53FA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D8C9-66B4-4798-8B75-231C150B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46A6B-BC52-448E-8FD3-CA57EA1A5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ADAAE-3546-4C19-93F4-4699A659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19A6-60B2-45D5-94F4-BAC6BD90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AAF9-6553-41BD-A4B3-192CED7E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7255-A071-4156-884F-1A0C64C1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8CC8-6735-4D76-90BC-B13C4A0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83CB-B1C8-4CB5-8C0C-ACEF1AD4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806C-AFD2-45C9-88FD-0E65C9F4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77FB-DBBB-4A29-B122-4E6970AF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5C79-104F-42FD-8A22-D2F2890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C21-9DC1-4C26-BF43-40E62E85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92B7-99F5-4841-9936-2786ABE4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B806-64DC-4932-98D5-0AF36E36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37F1-A2C7-4439-BE5A-D5FCF29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0A3E-395B-4298-A9ED-CBA84AD8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3FA3-6349-43FC-8B26-B8C1A088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7900-E4FA-4CCA-8762-A2A55A07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C09C-82CD-4271-830E-29A2E253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07412-05C6-49DE-9C0A-40F32E5D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02C66-A61D-42DB-9D23-2BC77C0C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F15DC-9C70-4BF3-8F45-97AA939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AD2E-9F4F-413B-A96E-560EC9DF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CAE6-6AD0-4E15-87B0-CDA7CDFC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6FC9-F032-4D24-9D8E-365AAF85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BBE20-070B-49F2-97AF-65A95A13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10707-37C1-4CDA-B7B1-63AB79673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D5654-B58F-47EA-B8CD-F58480E4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A5674-B426-468C-805E-BD43A2C1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49E62-7D75-418D-A83C-E3D3DD8E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0315-3FA7-47AA-AF41-4E897B0C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DD45F-098C-4C6F-B193-7D5D204D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45495-627A-480F-96C9-4016CD49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26402-0CC1-43D6-BB42-2D784350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A6B0D-7181-4BE5-A9F3-1641143C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A8A42-1566-4A3F-932F-B206404F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A84D2-4FB8-4FA6-8FA4-9EE4E855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34FE-BD04-4F9D-B71A-812AB3E9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611C-32B2-4DD9-BF2D-07B4AF27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E863-8231-49AD-A37A-09DFBB3B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2E5B-8E7A-4FF1-BA22-B20147FD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D49C-D62D-4C30-A8C0-A865D9D5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8F77A-FFD8-4D53-8BEB-0C6488D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CF3-5643-46DA-8D2F-B7EE6DAD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24A70-3769-487D-B898-D45D6BF48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A923-23F4-4629-9D5C-87D138AA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A6BFA-0FEF-4C0A-B5DA-D417BF1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580C4-D328-456A-883E-1C733B99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BBFD-DF1E-4D7C-81FB-8411B102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9B13D-D808-4FCC-BF09-9BED3011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1164-A6E5-4243-84B0-820BE865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E8A3-2DBC-4E8C-9D46-EC9381339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9922-79CD-4428-A8E3-2AFCAEC8174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787A-EB77-467F-9D5E-017392939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A813-F4A3-4325-9EF9-33540B88D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773A-87C7-48E2-B1AC-4CE0995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2FF98-6BEC-44D4-921B-97E5CB2A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9" y="1713177"/>
            <a:ext cx="3436918" cy="4686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2FE6-A1C8-4318-BB9B-77172640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346" y="1713177"/>
            <a:ext cx="2514818" cy="4465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72F4F-824C-44B9-AC39-0B7244387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239" y="1172110"/>
            <a:ext cx="2507197" cy="5227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1467C-8629-4F60-A4A2-5E49A752F2AB}"/>
              </a:ext>
            </a:extLst>
          </p:cNvPr>
          <p:cNvSpPr txBox="1"/>
          <p:nvPr/>
        </p:nvSpPr>
        <p:spPr>
          <a:xfrm>
            <a:off x="555811" y="887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Angid</a:t>
            </a:r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506B7-57AF-48C0-BEC6-491849D58979}"/>
              </a:ext>
            </a:extLst>
          </p:cNvPr>
          <p:cNvSpPr txBox="1"/>
          <p:nvPr/>
        </p:nvSpPr>
        <p:spPr>
          <a:xfrm>
            <a:off x="5298141" y="1343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38923-E5F8-4DFC-B98E-45172C8A8FB1}"/>
              </a:ext>
            </a:extLst>
          </p:cNvPr>
          <p:cNvSpPr txBox="1"/>
          <p:nvPr/>
        </p:nvSpPr>
        <p:spPr>
          <a:xfrm>
            <a:off x="8588189" y="703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838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7C6DB2-F2F0-498F-BEEC-15367AE0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3" y="1247644"/>
            <a:ext cx="3703427" cy="4543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1FF78-D16C-488B-A317-0F4B936D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728" y="1153266"/>
            <a:ext cx="2956673" cy="463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23BB87-D59D-4D88-ACDE-9C74A21F7052}"/>
              </a:ext>
            </a:extLst>
          </p:cNvPr>
          <p:cNvSpPr txBox="1"/>
          <p:nvPr/>
        </p:nvSpPr>
        <p:spPr>
          <a:xfrm>
            <a:off x="196510" y="174563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Gert</a:t>
            </a:r>
          </a:p>
          <a:p>
            <a:endParaRPr lang="en-US" dirty="0"/>
          </a:p>
          <a:p>
            <a:r>
              <a:rPr lang="en-US" sz="1800" dirty="0"/>
              <a:t>        1                                                                                     2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188967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7A384B-FE3B-44FA-B8F1-12C190DDF74C}"/>
              </a:ext>
            </a:extLst>
          </p:cNvPr>
          <p:cNvSpPr txBox="1"/>
          <p:nvPr/>
        </p:nvSpPr>
        <p:spPr>
          <a:xfrm rot="16200000">
            <a:off x="2761130" y="-2110978"/>
            <a:ext cx="6096000" cy="1107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#include &lt;stdio.h&gt;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int main()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int m, n, p, q, c, d, k, sum = 0;</a:t>
            </a:r>
          </a:p>
          <a:p>
            <a:r>
              <a:rPr lang="en-US" sz="1400"/>
              <a:t>  int ehnii[10][10], hoyrdah[10][10], guravdah[10][10];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printf("Ehnii matritsiin mur bolon baganii toog oruul\n");</a:t>
            </a:r>
          </a:p>
          <a:p>
            <a:r>
              <a:rPr lang="en-US" sz="1400"/>
              <a:t>  scanf("%d%d", &amp;m, &amp;n);</a:t>
            </a:r>
          </a:p>
          <a:p>
            <a:r>
              <a:rPr lang="en-US" sz="1400"/>
              <a:t>  printf("Ehnii matritsiin elemtuudig oruul\n");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for (c = 0; c &lt; m; c++)</a:t>
            </a:r>
          </a:p>
          <a:p>
            <a:r>
              <a:rPr lang="en-US" sz="1400"/>
              <a:t>    for (d = 0; d &lt; n; d++)</a:t>
            </a:r>
          </a:p>
          <a:p>
            <a:r>
              <a:rPr lang="en-US" sz="1400"/>
              <a:t>      scanf("%d", &amp;ehnii[c][d]);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printf("2dah matritsiin mur bolon bagnaniin toog oruul\n");</a:t>
            </a:r>
          </a:p>
          <a:p>
            <a:r>
              <a:rPr lang="en-US" sz="1400"/>
              <a:t>  scanf("%d%d", &amp;p, &amp;q);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if (n != p)</a:t>
            </a:r>
          </a:p>
          <a:p>
            <a:r>
              <a:rPr lang="en-US" sz="1400"/>
              <a:t>    printf("Urjigdeh bolomjgui.\n");</a:t>
            </a:r>
          </a:p>
          <a:p>
            <a:r>
              <a:rPr lang="en-US" sz="1400"/>
              <a:t>  else</a:t>
            </a:r>
          </a:p>
          <a:p>
            <a:r>
              <a:rPr lang="en-US" sz="1400"/>
              <a:t>  {</a:t>
            </a:r>
          </a:p>
          <a:p>
            <a:r>
              <a:rPr lang="en-US" sz="1400"/>
              <a:t>    printf("2dah matritsiin elementuudig oruul\n");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  for (c = 0; c &lt; p; c++)</a:t>
            </a:r>
          </a:p>
          <a:p>
            <a:r>
              <a:rPr lang="en-US" sz="1400"/>
              <a:t>      for (d = 0; d &lt; q; d++)</a:t>
            </a:r>
          </a:p>
          <a:p>
            <a:r>
              <a:rPr lang="en-US" sz="1400"/>
              <a:t>        scanf("%d", &amp;hoyrdah[c][d]);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  for (c = 0; c &lt; m; c++) {</a:t>
            </a:r>
          </a:p>
          <a:p>
            <a:r>
              <a:rPr lang="en-US" sz="1400"/>
              <a:t>      for (d = 0; d &lt; q; d++) {</a:t>
            </a:r>
          </a:p>
          <a:p>
            <a:r>
              <a:rPr lang="en-US" sz="1400"/>
              <a:t>        for (k = 0; k &lt; p; k++) {</a:t>
            </a:r>
          </a:p>
          <a:p>
            <a:r>
              <a:rPr lang="en-US" sz="1400"/>
              <a:t>          sum = sum + ehnii[c][k]*hoyrdah[k][d];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      guravdah[c][d] = sum;</a:t>
            </a:r>
          </a:p>
          <a:p>
            <a:r>
              <a:rPr lang="en-US" sz="1400"/>
              <a:t>        sum = 0;</a:t>
            </a:r>
          </a:p>
          <a:p>
            <a:r>
              <a:rPr lang="en-US" sz="1400"/>
              <a:t>      }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  printf("Guravdah matrits:\n");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  for (c = 0; c &lt; m; c++) {</a:t>
            </a:r>
          </a:p>
          <a:p>
            <a:r>
              <a:rPr lang="en-US" sz="1400"/>
              <a:t>      for (d = 0; d &lt; q; d++)</a:t>
            </a:r>
          </a:p>
          <a:p>
            <a:r>
              <a:rPr lang="en-US" sz="1400"/>
              <a:t>        printf("%d\t", guravdah[c][d]);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    printf("\n");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  return 0;</a:t>
            </a:r>
          </a:p>
          <a:p>
            <a:r>
              <a:rPr lang="en-US" sz="1400"/>
              <a:t>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4361B-3671-436E-B7D8-F7A08070F746}"/>
              </a:ext>
            </a:extLst>
          </p:cNvPr>
          <p:cNvSpPr txBox="1"/>
          <p:nvPr/>
        </p:nvSpPr>
        <p:spPr>
          <a:xfrm>
            <a:off x="613489" y="19633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12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381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Davaanyam Luvsandagva</dc:creator>
  <cp:lastModifiedBy>Davaanyam Luvsandagva</cp:lastModifiedBy>
  <cp:revision>2</cp:revision>
  <dcterms:created xsi:type="dcterms:W3CDTF">2021-11-01T12:44:05Z</dcterms:created>
  <dcterms:modified xsi:type="dcterms:W3CDTF">2021-11-01T13:18:01Z</dcterms:modified>
</cp:coreProperties>
</file>