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992" y="2831121"/>
            <a:ext cx="8825658" cy="1087170"/>
          </a:xfrm>
        </p:spPr>
        <p:txBody>
          <a:bodyPr/>
          <a:lstStyle/>
          <a:p>
            <a:r>
              <a:rPr lang="en-US" dirty="0" smtClean="0"/>
              <a:t>CRUD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300396"/>
            <a:ext cx="22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ush Script MT" panose="03060802040406070304" pitchFamily="66" charset="0"/>
              </a:rPr>
              <a:t>FOR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5051833"/>
            <a:ext cx="882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LIBRARY RECORDS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7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21" y="271649"/>
            <a:ext cx="9404723" cy="1400530"/>
          </a:xfrm>
        </p:spPr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11" y="2813410"/>
            <a:ext cx="8946541" cy="20754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Group created a website using XAMPP in which you can create, read, update and delete users.</a:t>
            </a:r>
          </a:p>
          <a:p>
            <a:r>
              <a:rPr lang="en-US" dirty="0" smtClean="0"/>
              <a:t>It is a website for Students who are checking out books from a library to know who checked out what book and what time you checked out</a:t>
            </a:r>
          </a:p>
          <a:p>
            <a:r>
              <a:rPr lang="en-US" dirty="0" smtClean="0"/>
              <a:t>It has the following columns: Name, Matric. No, Department, Book selected, and time you Checked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9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Daniel Toluwanimi Akintelu –</a:t>
            </a:r>
            <a:br>
              <a:rPr lang="en-US" sz="1800" dirty="0" smtClean="0"/>
            </a:br>
            <a:r>
              <a:rPr lang="en-US" sz="1800" dirty="0" smtClean="0"/>
              <a:t>BHU/23/04/05/0086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213164"/>
            <a:ext cx="6007006" cy="50337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3401063" cy="1134902"/>
          </a:xfrm>
        </p:spPr>
        <p:txBody>
          <a:bodyPr/>
          <a:lstStyle/>
          <a:p>
            <a:r>
              <a:rPr lang="en-US" dirty="0" smtClean="0"/>
              <a:t>The First Thing We did was create a login page. In which the Librarian can login to her account and see what is going on in her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466662"/>
            <a:ext cx="5807829" cy="50699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then created the database structure and how the table should look-like in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made the ID a primary Key and Auto Incremented. Also the matric Unique so that two people cant have the same matric number.</a:t>
            </a:r>
          </a:p>
          <a:p>
            <a:r>
              <a:rPr lang="en-US" dirty="0" smtClean="0"/>
              <a:t>We also made the check out timestamp to show the exact time that it was checked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104523"/>
            <a:ext cx="6079433" cy="50337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next thing done, was to create examples to verify that table was created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Uforo</a:t>
            </a:r>
            <a:r>
              <a:rPr lang="en-US" dirty="0" smtClean="0"/>
              <a:t> </a:t>
            </a:r>
            <a:r>
              <a:rPr lang="en-US" dirty="0" err="1" smtClean="0"/>
              <a:t>Udoh</a:t>
            </a:r>
            <a:r>
              <a:rPr lang="en-US" dirty="0" smtClean="0"/>
              <a:t>-BHU/23/04/05/0094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566250"/>
            <a:ext cx="5907418" cy="49431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next thing we did was create an index page where the table will be published. It is the place the Librarian will be mostly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Igberaese</a:t>
            </a:r>
            <a:r>
              <a:rPr lang="en-US" dirty="0" smtClean="0"/>
              <a:t> – BHU/23/04/05/0089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367073"/>
            <a:ext cx="5979845" cy="49794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then made a create page In which the Librarian will create a student who wants to check out a book. </a:t>
            </a:r>
            <a:endParaRPr lang="en-US" dirty="0"/>
          </a:p>
          <a:p>
            <a:r>
              <a:rPr lang="en-US" dirty="0" smtClean="0"/>
              <a:t>With their Name, Matric Number, and Department Included.</a:t>
            </a:r>
          </a:p>
          <a:p>
            <a:r>
              <a:rPr lang="en-US" dirty="0" smtClean="0"/>
              <a:t>By just clicking on the New students button on the index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6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Emmanuel </a:t>
            </a:r>
            <a:r>
              <a:rPr lang="en-US" dirty="0" err="1" smtClean="0"/>
              <a:t>Ngbede</a:t>
            </a:r>
            <a:r>
              <a:rPr lang="en-US" dirty="0" smtClean="0"/>
              <a:t> </a:t>
            </a:r>
            <a:r>
              <a:rPr lang="en-US" dirty="0" err="1" smtClean="0"/>
              <a:t>Oyihiloma</a:t>
            </a:r>
            <a:r>
              <a:rPr lang="en-US" dirty="0" smtClean="0"/>
              <a:t> – BHU/23/04/09/0062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447800"/>
            <a:ext cx="6251449" cy="4690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then created and edit page where the librarian can edit the students profile. By just pressing the edit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Kayode</a:t>
            </a:r>
            <a:r>
              <a:rPr lang="en-US" dirty="0" smtClean="0"/>
              <a:t> Miracles – BHU/23/04/05/0060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6404690" cy="2895599"/>
          </a:xfrm>
        </p:spPr>
        <p:txBody>
          <a:bodyPr/>
          <a:lstStyle/>
          <a:p>
            <a:r>
              <a:rPr lang="en-US" dirty="0" smtClean="0"/>
              <a:t>Lastly we created a Delete button, by simply just clicking the delete button a profile will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4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311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Brush Script MT</vt:lpstr>
      <vt:lpstr>Century Gothic</vt:lpstr>
      <vt:lpstr>Wingdings 3</vt:lpstr>
      <vt:lpstr>Ion</vt:lpstr>
      <vt:lpstr>CRUD APPLICATION</vt:lpstr>
      <vt:lpstr>Explanation</vt:lpstr>
      <vt:lpstr>Daniel Toluwanimi Akintelu – BHU/23/04/05/0086</vt:lpstr>
      <vt:lpstr>PowerPoint Presentation</vt:lpstr>
      <vt:lpstr>PowerPoint Presentation</vt:lpstr>
      <vt:lpstr>Uforo Udoh-BHU/23/04/05/0094</vt:lpstr>
      <vt:lpstr>Felix Igberaese – BHU/23/04/05/0089</vt:lpstr>
      <vt:lpstr>Emmanuel Ngbede Oyihiloma – BHU/23/04/09/0062</vt:lpstr>
      <vt:lpstr>Kayode Miracles – BHU/23/04/05/0060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APPLICATION</dc:title>
  <dc:creator>Microsoft account</dc:creator>
  <cp:lastModifiedBy>Microsoft account</cp:lastModifiedBy>
  <cp:revision>8</cp:revision>
  <dcterms:created xsi:type="dcterms:W3CDTF">2024-07-30T17:09:07Z</dcterms:created>
  <dcterms:modified xsi:type="dcterms:W3CDTF">2024-07-30T20:52:27Z</dcterms:modified>
</cp:coreProperties>
</file>