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5119350" cy="2138362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35">
          <p15:clr>
            <a:srgbClr val="A4A3A4"/>
          </p15:clr>
        </p15:guide>
        <p15:guide id="2" pos="4763">
          <p15:clr>
            <a:srgbClr val="A4A3A4"/>
          </p15:clr>
        </p15:guide>
        <p15:guide id="3" orient="horz" pos="5832">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hcT9vLOPQ6Ae5iXp9CnCrLUAg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45" y="-115"/>
      </p:cViewPr>
      <p:guideLst>
        <p:guide orient="horz" pos="6735"/>
        <p:guide pos="4763"/>
        <p:guide orient="horz" pos="5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522608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09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Ref idx="1003">
        <a:schemeClr val="bg2"/>
      </p:bgRef>
    </p:bg>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 name="Google Shape;13;p3"/>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 name="Google Shape;14;p3"/>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55970" y="856342"/>
            <a:ext cx="13607416" cy="3563937"/>
          </a:xfrm>
          <a:prstGeom prst="rect">
            <a:avLst/>
          </a:prstGeom>
          <a:noFill/>
          <a:ln>
            <a:noFill/>
          </a:ln>
        </p:spPr>
        <p:txBody>
          <a:bodyPr spcFirstLastPara="1" wrap="square" lIns="208575" tIns="104275" rIns="208575" bIns="1042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503576" y="5241914"/>
            <a:ext cx="14112204" cy="13607416"/>
          </a:xfrm>
          <a:prstGeom prst="rect">
            <a:avLst/>
          </a:prstGeom>
          <a:noFill/>
          <a:ln>
            <a:noFill/>
          </a:ln>
        </p:spPr>
        <p:txBody>
          <a:bodyPr spcFirstLastPara="1" wrap="square" lIns="208575" tIns="104275" rIns="208575" bIns="1042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2"/>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2"/>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3539768" y="8278110"/>
            <a:ext cx="18245379" cy="3401853"/>
          </a:xfrm>
          <a:prstGeom prst="rect">
            <a:avLst/>
          </a:prstGeom>
          <a:noFill/>
          <a:ln>
            <a:noFill/>
          </a:ln>
        </p:spPr>
        <p:txBody>
          <a:bodyPr spcFirstLastPara="1" wrap="square" lIns="208575" tIns="104275" rIns="208575" bIns="1042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3389932" y="5002251"/>
            <a:ext cx="18245379" cy="9953572"/>
          </a:xfrm>
          <a:prstGeom prst="rect">
            <a:avLst/>
          </a:prstGeom>
          <a:noFill/>
          <a:ln>
            <a:noFill/>
          </a:ln>
        </p:spPr>
        <p:txBody>
          <a:bodyPr spcFirstLastPara="1" wrap="square" lIns="208575" tIns="104275" rIns="208575" bIns="1042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3"/>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3"/>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133953" y="6642789"/>
            <a:ext cx="12851449" cy="4583619"/>
          </a:xfrm>
          <a:prstGeom prst="rect">
            <a:avLst/>
          </a:prstGeom>
          <a:noFill/>
          <a:ln>
            <a:noFill/>
          </a:ln>
        </p:spPr>
        <p:txBody>
          <a:bodyPr spcFirstLastPara="1" wrap="square" lIns="208575" tIns="104275" rIns="208575" bIns="1042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2267905" y="12117391"/>
            <a:ext cx="10583545" cy="5464704"/>
          </a:xfrm>
          <a:prstGeom prst="rect">
            <a:avLst/>
          </a:prstGeom>
          <a:noFill/>
          <a:ln>
            <a:noFill/>
          </a:ln>
        </p:spPr>
        <p:txBody>
          <a:bodyPr spcFirstLastPara="1" wrap="square" lIns="208575" tIns="104275" rIns="208575" bIns="104275" anchor="t" anchorCtr="0">
            <a:normAutofit/>
          </a:bodyPr>
          <a:lstStyle>
            <a:lvl1pPr lvl="0" algn="ctr">
              <a:spcBef>
                <a:spcPts val="1461"/>
              </a:spcBef>
              <a:spcAft>
                <a:spcPts val="0"/>
              </a:spcAft>
              <a:buClr>
                <a:srgbClr val="888888"/>
              </a:buClr>
              <a:buSzPts val="7303"/>
              <a:buNone/>
              <a:defRPr>
                <a:solidFill>
                  <a:srgbClr val="888888"/>
                </a:solidFill>
              </a:defRPr>
            </a:lvl1pPr>
            <a:lvl2pPr lvl="1" algn="ctr">
              <a:spcBef>
                <a:spcPts val="1281"/>
              </a:spcBef>
              <a:spcAft>
                <a:spcPts val="0"/>
              </a:spcAft>
              <a:buClr>
                <a:srgbClr val="888888"/>
              </a:buClr>
              <a:buSzPts val="6403"/>
              <a:buNone/>
              <a:defRPr>
                <a:solidFill>
                  <a:srgbClr val="888888"/>
                </a:solidFill>
              </a:defRPr>
            </a:lvl2pPr>
            <a:lvl3pPr lvl="2" algn="ctr">
              <a:spcBef>
                <a:spcPts val="1100"/>
              </a:spcBef>
              <a:spcAft>
                <a:spcPts val="0"/>
              </a:spcAft>
              <a:buClr>
                <a:srgbClr val="888888"/>
              </a:buClr>
              <a:buSzPts val="5502"/>
              <a:buNone/>
              <a:defRPr>
                <a:solidFill>
                  <a:srgbClr val="888888"/>
                </a:solidFill>
              </a:defRPr>
            </a:lvl3pPr>
            <a:lvl4pPr lvl="3" algn="ctr">
              <a:spcBef>
                <a:spcPts val="920"/>
              </a:spcBef>
              <a:spcAft>
                <a:spcPts val="0"/>
              </a:spcAft>
              <a:buClr>
                <a:srgbClr val="888888"/>
              </a:buClr>
              <a:buSzPts val="4601"/>
              <a:buNone/>
              <a:defRPr>
                <a:solidFill>
                  <a:srgbClr val="888888"/>
                </a:solidFill>
              </a:defRPr>
            </a:lvl4pPr>
            <a:lvl5pPr lvl="4" algn="ctr">
              <a:spcBef>
                <a:spcPts val="920"/>
              </a:spcBef>
              <a:spcAft>
                <a:spcPts val="0"/>
              </a:spcAft>
              <a:buClr>
                <a:srgbClr val="888888"/>
              </a:buClr>
              <a:buSzPts val="4601"/>
              <a:buNone/>
              <a:defRPr>
                <a:solidFill>
                  <a:srgbClr val="888888"/>
                </a:solidFill>
              </a:defRPr>
            </a:lvl5pPr>
            <a:lvl6pPr lvl="5" algn="ctr">
              <a:spcBef>
                <a:spcPts val="920"/>
              </a:spcBef>
              <a:spcAft>
                <a:spcPts val="0"/>
              </a:spcAft>
              <a:buClr>
                <a:srgbClr val="888888"/>
              </a:buClr>
              <a:buSzPts val="4601"/>
              <a:buNone/>
              <a:defRPr>
                <a:solidFill>
                  <a:srgbClr val="888888"/>
                </a:solidFill>
              </a:defRPr>
            </a:lvl6pPr>
            <a:lvl7pPr lvl="6" algn="ctr">
              <a:spcBef>
                <a:spcPts val="920"/>
              </a:spcBef>
              <a:spcAft>
                <a:spcPts val="0"/>
              </a:spcAft>
              <a:buClr>
                <a:srgbClr val="888888"/>
              </a:buClr>
              <a:buSzPts val="4601"/>
              <a:buNone/>
              <a:defRPr>
                <a:solidFill>
                  <a:srgbClr val="888888"/>
                </a:solidFill>
              </a:defRPr>
            </a:lvl7pPr>
            <a:lvl8pPr lvl="7" algn="ctr">
              <a:spcBef>
                <a:spcPts val="920"/>
              </a:spcBef>
              <a:spcAft>
                <a:spcPts val="0"/>
              </a:spcAft>
              <a:buClr>
                <a:srgbClr val="888888"/>
              </a:buClr>
              <a:buSzPts val="4601"/>
              <a:buNone/>
              <a:defRPr>
                <a:solidFill>
                  <a:srgbClr val="888888"/>
                </a:solidFill>
              </a:defRPr>
            </a:lvl8pPr>
            <a:lvl9pPr lvl="8" algn="ctr">
              <a:spcBef>
                <a:spcPts val="920"/>
              </a:spcBef>
              <a:spcAft>
                <a:spcPts val="0"/>
              </a:spcAft>
              <a:buClr>
                <a:srgbClr val="888888"/>
              </a:buClr>
              <a:buSzPts val="4601"/>
              <a:buNone/>
              <a:defRPr>
                <a:solidFill>
                  <a:srgbClr val="888888"/>
                </a:solidFill>
              </a:defRPr>
            </a:lvl9pPr>
          </a:lstStyle>
          <a:p>
            <a:endParaRPr/>
          </a:p>
        </p:txBody>
      </p:sp>
      <p:sp>
        <p:nvSpPr>
          <p:cNvPr id="18" name="Google Shape;18;p4"/>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4"/>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4"/>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55970" y="856342"/>
            <a:ext cx="13607416" cy="3563937"/>
          </a:xfrm>
          <a:prstGeom prst="rect">
            <a:avLst/>
          </a:prstGeom>
          <a:noFill/>
          <a:ln>
            <a:noFill/>
          </a:ln>
        </p:spPr>
        <p:txBody>
          <a:bodyPr spcFirstLastPara="1" wrap="square" lIns="208575" tIns="104275" rIns="208575" bIns="1042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755970" y="4989520"/>
            <a:ext cx="13607416" cy="14112204"/>
          </a:xfrm>
          <a:prstGeom prst="rect">
            <a:avLst/>
          </a:prstGeom>
          <a:noFill/>
          <a:ln>
            <a:noFill/>
          </a:ln>
        </p:spPr>
        <p:txBody>
          <a:bodyPr spcFirstLastPara="1" wrap="square" lIns="208575" tIns="104275" rIns="208575" bIns="1042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5"/>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5"/>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194326" y="13740959"/>
            <a:ext cx="12851449" cy="4247026"/>
          </a:xfrm>
          <a:prstGeom prst="rect">
            <a:avLst/>
          </a:prstGeom>
          <a:noFill/>
          <a:ln>
            <a:noFill/>
          </a:ln>
        </p:spPr>
        <p:txBody>
          <a:bodyPr spcFirstLastPara="1" wrap="square" lIns="208575" tIns="104275" rIns="208575" bIns="104275" anchor="t" anchorCtr="0">
            <a:normAutofit/>
          </a:bodyPr>
          <a:lstStyle>
            <a:lvl1pPr lvl="0" algn="l">
              <a:spcBef>
                <a:spcPts val="0"/>
              </a:spcBef>
              <a:spcAft>
                <a:spcPts val="0"/>
              </a:spcAft>
              <a:buClr>
                <a:schemeClr val="dk1"/>
              </a:buClr>
              <a:buSzPts val="9104"/>
              <a:buFont typeface="Calibri"/>
              <a:buNone/>
              <a:defRPr sz="9104"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1194326" y="9063294"/>
            <a:ext cx="12851449" cy="4677666"/>
          </a:xfrm>
          <a:prstGeom prst="rect">
            <a:avLst/>
          </a:prstGeom>
          <a:noFill/>
          <a:ln>
            <a:noFill/>
          </a:ln>
        </p:spPr>
        <p:txBody>
          <a:bodyPr spcFirstLastPara="1" wrap="square" lIns="208575" tIns="104275" rIns="208575" bIns="104275" anchor="b" anchorCtr="0">
            <a:normAutofit/>
          </a:bodyPr>
          <a:lstStyle>
            <a:lvl1pPr marL="457200" lvl="0" indent="-228600" algn="l">
              <a:spcBef>
                <a:spcPts val="920"/>
              </a:spcBef>
              <a:spcAft>
                <a:spcPts val="0"/>
              </a:spcAft>
              <a:buClr>
                <a:srgbClr val="888888"/>
              </a:buClr>
              <a:buSzPts val="4601"/>
              <a:buNone/>
              <a:defRPr sz="4601">
                <a:solidFill>
                  <a:srgbClr val="888888"/>
                </a:solidFill>
              </a:defRPr>
            </a:lvl1pPr>
            <a:lvl2pPr marL="914400" lvl="1" indent="-228600" algn="l">
              <a:spcBef>
                <a:spcPts val="820"/>
              </a:spcBef>
              <a:spcAft>
                <a:spcPts val="0"/>
              </a:spcAft>
              <a:buClr>
                <a:srgbClr val="888888"/>
              </a:buClr>
              <a:buSzPts val="4101"/>
              <a:buNone/>
              <a:defRPr sz="4101">
                <a:solidFill>
                  <a:srgbClr val="888888"/>
                </a:solidFill>
              </a:defRPr>
            </a:lvl2pPr>
            <a:lvl3pPr marL="1371600" lvl="2" indent="-228600" algn="l">
              <a:spcBef>
                <a:spcPts val="720"/>
              </a:spcBef>
              <a:spcAft>
                <a:spcPts val="0"/>
              </a:spcAft>
              <a:buClr>
                <a:srgbClr val="888888"/>
              </a:buClr>
              <a:buSzPts val="3601"/>
              <a:buNone/>
              <a:defRPr sz="3600">
                <a:solidFill>
                  <a:srgbClr val="888888"/>
                </a:solidFill>
              </a:defRPr>
            </a:lvl3pPr>
            <a:lvl4pPr marL="1828800" lvl="3" indent="-228600" algn="l">
              <a:spcBef>
                <a:spcPts val="640"/>
              </a:spcBef>
              <a:spcAft>
                <a:spcPts val="0"/>
              </a:spcAft>
              <a:buClr>
                <a:srgbClr val="888888"/>
              </a:buClr>
              <a:buSzPts val="3201"/>
              <a:buNone/>
              <a:defRPr sz="3200">
                <a:solidFill>
                  <a:srgbClr val="888888"/>
                </a:solidFill>
              </a:defRPr>
            </a:lvl4pPr>
            <a:lvl5pPr marL="2286000" lvl="4" indent="-228600" algn="l">
              <a:spcBef>
                <a:spcPts val="640"/>
              </a:spcBef>
              <a:spcAft>
                <a:spcPts val="0"/>
              </a:spcAft>
              <a:buClr>
                <a:srgbClr val="888888"/>
              </a:buClr>
              <a:buSzPts val="3201"/>
              <a:buNone/>
              <a:defRPr sz="3200">
                <a:solidFill>
                  <a:srgbClr val="888888"/>
                </a:solidFill>
              </a:defRPr>
            </a:lvl5pPr>
            <a:lvl6pPr marL="2743200" lvl="5" indent="-228600" algn="l">
              <a:spcBef>
                <a:spcPts val="640"/>
              </a:spcBef>
              <a:spcAft>
                <a:spcPts val="0"/>
              </a:spcAft>
              <a:buClr>
                <a:srgbClr val="888888"/>
              </a:buClr>
              <a:buSzPts val="3201"/>
              <a:buNone/>
              <a:defRPr sz="3200">
                <a:solidFill>
                  <a:srgbClr val="888888"/>
                </a:solidFill>
              </a:defRPr>
            </a:lvl6pPr>
            <a:lvl7pPr marL="3200400" lvl="6" indent="-228600" algn="l">
              <a:spcBef>
                <a:spcPts val="640"/>
              </a:spcBef>
              <a:spcAft>
                <a:spcPts val="0"/>
              </a:spcAft>
              <a:buClr>
                <a:srgbClr val="888888"/>
              </a:buClr>
              <a:buSzPts val="3201"/>
              <a:buNone/>
              <a:defRPr sz="3200">
                <a:solidFill>
                  <a:srgbClr val="888888"/>
                </a:solidFill>
              </a:defRPr>
            </a:lvl7pPr>
            <a:lvl8pPr marL="3657600" lvl="7" indent="-228600" algn="l">
              <a:spcBef>
                <a:spcPts val="640"/>
              </a:spcBef>
              <a:spcAft>
                <a:spcPts val="0"/>
              </a:spcAft>
              <a:buClr>
                <a:srgbClr val="888888"/>
              </a:buClr>
              <a:buSzPts val="3201"/>
              <a:buNone/>
              <a:defRPr sz="3200">
                <a:solidFill>
                  <a:srgbClr val="888888"/>
                </a:solidFill>
              </a:defRPr>
            </a:lvl8pPr>
            <a:lvl9pPr marL="4114800" lvl="8" indent="-228600" algn="l">
              <a:spcBef>
                <a:spcPts val="640"/>
              </a:spcBef>
              <a:spcAft>
                <a:spcPts val="0"/>
              </a:spcAft>
              <a:buClr>
                <a:srgbClr val="888888"/>
              </a:buClr>
              <a:buSzPts val="3201"/>
              <a:buNone/>
              <a:defRPr sz="3200">
                <a:solidFill>
                  <a:srgbClr val="888888"/>
                </a:solidFill>
              </a:defRPr>
            </a:lvl9pPr>
          </a:lstStyle>
          <a:p>
            <a:endParaRPr/>
          </a:p>
        </p:txBody>
      </p:sp>
      <p:sp>
        <p:nvSpPr>
          <p:cNvPr id="30" name="Google Shape;30;p6"/>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6"/>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6"/>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755970" y="856342"/>
            <a:ext cx="13607416" cy="3563937"/>
          </a:xfrm>
          <a:prstGeom prst="rect">
            <a:avLst/>
          </a:prstGeom>
          <a:noFill/>
          <a:ln>
            <a:noFill/>
          </a:ln>
        </p:spPr>
        <p:txBody>
          <a:bodyPr spcFirstLastPara="1" wrap="square" lIns="208575" tIns="104275" rIns="208575" bIns="1042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755971" y="4989520"/>
            <a:ext cx="6677712" cy="14112204"/>
          </a:xfrm>
          <a:prstGeom prst="rect">
            <a:avLst/>
          </a:prstGeom>
          <a:noFill/>
          <a:ln>
            <a:noFill/>
          </a:ln>
        </p:spPr>
        <p:txBody>
          <a:bodyPr spcFirstLastPara="1" wrap="square" lIns="208575" tIns="104275" rIns="208575" bIns="104275" anchor="t" anchorCtr="0">
            <a:normAutofit/>
          </a:bodyPr>
          <a:lstStyle>
            <a:lvl1pPr marL="457200" lvl="0" indent="-635190" algn="l">
              <a:spcBef>
                <a:spcPts val="1281"/>
              </a:spcBef>
              <a:spcAft>
                <a:spcPts val="0"/>
              </a:spcAft>
              <a:buClr>
                <a:schemeClr val="dk1"/>
              </a:buClr>
              <a:buSzPts val="6403"/>
              <a:buChar char="•"/>
              <a:defRPr sz="6403"/>
            </a:lvl1pPr>
            <a:lvl2pPr marL="914400" lvl="1" indent="-577977" algn="l">
              <a:spcBef>
                <a:spcPts val="1100"/>
              </a:spcBef>
              <a:spcAft>
                <a:spcPts val="0"/>
              </a:spcAft>
              <a:buClr>
                <a:schemeClr val="dk1"/>
              </a:buClr>
              <a:buSzPts val="5502"/>
              <a:buChar char="–"/>
              <a:defRPr sz="5502"/>
            </a:lvl2pPr>
            <a:lvl3pPr marL="1371600" lvl="2" indent="-520763" algn="l">
              <a:spcBef>
                <a:spcPts val="920"/>
              </a:spcBef>
              <a:spcAft>
                <a:spcPts val="0"/>
              </a:spcAft>
              <a:buClr>
                <a:schemeClr val="dk1"/>
              </a:buClr>
              <a:buSzPts val="4601"/>
              <a:buChar char="•"/>
              <a:defRPr sz="4601"/>
            </a:lvl3pPr>
            <a:lvl4pPr marL="1828800" lvl="3" indent="-489013" algn="l">
              <a:spcBef>
                <a:spcPts val="820"/>
              </a:spcBef>
              <a:spcAft>
                <a:spcPts val="0"/>
              </a:spcAft>
              <a:buClr>
                <a:schemeClr val="dk1"/>
              </a:buClr>
              <a:buSzPts val="4101"/>
              <a:buChar char="–"/>
              <a:defRPr sz="4101"/>
            </a:lvl4pPr>
            <a:lvl5pPr marL="2286000" lvl="4" indent="-489013" algn="l">
              <a:spcBef>
                <a:spcPts val="820"/>
              </a:spcBef>
              <a:spcAft>
                <a:spcPts val="0"/>
              </a:spcAft>
              <a:buClr>
                <a:schemeClr val="dk1"/>
              </a:buClr>
              <a:buSzPts val="4101"/>
              <a:buChar char="»"/>
              <a:defRPr sz="4101"/>
            </a:lvl5pPr>
            <a:lvl6pPr marL="2743200" lvl="5" indent="-489013" algn="l">
              <a:spcBef>
                <a:spcPts val="820"/>
              </a:spcBef>
              <a:spcAft>
                <a:spcPts val="0"/>
              </a:spcAft>
              <a:buClr>
                <a:schemeClr val="dk1"/>
              </a:buClr>
              <a:buSzPts val="4101"/>
              <a:buChar char="•"/>
              <a:defRPr sz="4101"/>
            </a:lvl6pPr>
            <a:lvl7pPr marL="3200400" lvl="6" indent="-489013" algn="l">
              <a:spcBef>
                <a:spcPts val="820"/>
              </a:spcBef>
              <a:spcAft>
                <a:spcPts val="0"/>
              </a:spcAft>
              <a:buClr>
                <a:schemeClr val="dk1"/>
              </a:buClr>
              <a:buSzPts val="4101"/>
              <a:buChar char="•"/>
              <a:defRPr sz="4101"/>
            </a:lvl7pPr>
            <a:lvl8pPr marL="3657600" lvl="7" indent="-489013" algn="l">
              <a:spcBef>
                <a:spcPts val="820"/>
              </a:spcBef>
              <a:spcAft>
                <a:spcPts val="0"/>
              </a:spcAft>
              <a:buClr>
                <a:schemeClr val="dk1"/>
              </a:buClr>
              <a:buSzPts val="4101"/>
              <a:buChar char="•"/>
              <a:defRPr sz="4101"/>
            </a:lvl8pPr>
            <a:lvl9pPr marL="4114800" lvl="8" indent="-489013" algn="l">
              <a:spcBef>
                <a:spcPts val="820"/>
              </a:spcBef>
              <a:spcAft>
                <a:spcPts val="0"/>
              </a:spcAft>
              <a:buClr>
                <a:schemeClr val="dk1"/>
              </a:buClr>
              <a:buSzPts val="4101"/>
              <a:buChar char="•"/>
              <a:defRPr sz="4101"/>
            </a:lvl9pPr>
          </a:lstStyle>
          <a:p>
            <a:endParaRPr/>
          </a:p>
        </p:txBody>
      </p:sp>
      <p:sp>
        <p:nvSpPr>
          <p:cNvPr id="36" name="Google Shape;36;p7"/>
          <p:cNvSpPr txBox="1">
            <a:spLocks noGrp="1"/>
          </p:cNvSpPr>
          <p:nvPr>
            <p:ph type="body" idx="2"/>
          </p:nvPr>
        </p:nvSpPr>
        <p:spPr>
          <a:xfrm>
            <a:off x="7685672" y="4989520"/>
            <a:ext cx="6677712" cy="14112204"/>
          </a:xfrm>
          <a:prstGeom prst="rect">
            <a:avLst/>
          </a:prstGeom>
          <a:noFill/>
          <a:ln>
            <a:noFill/>
          </a:ln>
        </p:spPr>
        <p:txBody>
          <a:bodyPr spcFirstLastPara="1" wrap="square" lIns="208575" tIns="104275" rIns="208575" bIns="104275" anchor="t" anchorCtr="0">
            <a:normAutofit/>
          </a:bodyPr>
          <a:lstStyle>
            <a:lvl1pPr marL="457200" lvl="0" indent="-635190" algn="l">
              <a:spcBef>
                <a:spcPts val="1281"/>
              </a:spcBef>
              <a:spcAft>
                <a:spcPts val="0"/>
              </a:spcAft>
              <a:buClr>
                <a:schemeClr val="dk1"/>
              </a:buClr>
              <a:buSzPts val="6403"/>
              <a:buChar char="•"/>
              <a:defRPr sz="6403"/>
            </a:lvl1pPr>
            <a:lvl2pPr marL="914400" lvl="1" indent="-577977" algn="l">
              <a:spcBef>
                <a:spcPts val="1100"/>
              </a:spcBef>
              <a:spcAft>
                <a:spcPts val="0"/>
              </a:spcAft>
              <a:buClr>
                <a:schemeClr val="dk1"/>
              </a:buClr>
              <a:buSzPts val="5502"/>
              <a:buChar char="–"/>
              <a:defRPr sz="5502"/>
            </a:lvl2pPr>
            <a:lvl3pPr marL="1371600" lvl="2" indent="-520763" algn="l">
              <a:spcBef>
                <a:spcPts val="920"/>
              </a:spcBef>
              <a:spcAft>
                <a:spcPts val="0"/>
              </a:spcAft>
              <a:buClr>
                <a:schemeClr val="dk1"/>
              </a:buClr>
              <a:buSzPts val="4601"/>
              <a:buChar char="•"/>
              <a:defRPr sz="4601"/>
            </a:lvl3pPr>
            <a:lvl4pPr marL="1828800" lvl="3" indent="-489013" algn="l">
              <a:spcBef>
                <a:spcPts val="820"/>
              </a:spcBef>
              <a:spcAft>
                <a:spcPts val="0"/>
              </a:spcAft>
              <a:buClr>
                <a:schemeClr val="dk1"/>
              </a:buClr>
              <a:buSzPts val="4101"/>
              <a:buChar char="–"/>
              <a:defRPr sz="4101"/>
            </a:lvl4pPr>
            <a:lvl5pPr marL="2286000" lvl="4" indent="-489013" algn="l">
              <a:spcBef>
                <a:spcPts val="820"/>
              </a:spcBef>
              <a:spcAft>
                <a:spcPts val="0"/>
              </a:spcAft>
              <a:buClr>
                <a:schemeClr val="dk1"/>
              </a:buClr>
              <a:buSzPts val="4101"/>
              <a:buChar char="»"/>
              <a:defRPr sz="4101"/>
            </a:lvl5pPr>
            <a:lvl6pPr marL="2743200" lvl="5" indent="-489013" algn="l">
              <a:spcBef>
                <a:spcPts val="820"/>
              </a:spcBef>
              <a:spcAft>
                <a:spcPts val="0"/>
              </a:spcAft>
              <a:buClr>
                <a:schemeClr val="dk1"/>
              </a:buClr>
              <a:buSzPts val="4101"/>
              <a:buChar char="•"/>
              <a:defRPr sz="4101"/>
            </a:lvl6pPr>
            <a:lvl7pPr marL="3200400" lvl="6" indent="-489013" algn="l">
              <a:spcBef>
                <a:spcPts val="820"/>
              </a:spcBef>
              <a:spcAft>
                <a:spcPts val="0"/>
              </a:spcAft>
              <a:buClr>
                <a:schemeClr val="dk1"/>
              </a:buClr>
              <a:buSzPts val="4101"/>
              <a:buChar char="•"/>
              <a:defRPr sz="4101"/>
            </a:lvl7pPr>
            <a:lvl8pPr marL="3657600" lvl="7" indent="-489013" algn="l">
              <a:spcBef>
                <a:spcPts val="820"/>
              </a:spcBef>
              <a:spcAft>
                <a:spcPts val="0"/>
              </a:spcAft>
              <a:buClr>
                <a:schemeClr val="dk1"/>
              </a:buClr>
              <a:buSzPts val="4101"/>
              <a:buChar char="•"/>
              <a:defRPr sz="4101"/>
            </a:lvl8pPr>
            <a:lvl9pPr marL="4114800" lvl="8" indent="-489013" algn="l">
              <a:spcBef>
                <a:spcPts val="820"/>
              </a:spcBef>
              <a:spcAft>
                <a:spcPts val="0"/>
              </a:spcAft>
              <a:buClr>
                <a:schemeClr val="dk1"/>
              </a:buClr>
              <a:buSzPts val="4101"/>
              <a:buChar char="•"/>
              <a:defRPr sz="4101"/>
            </a:lvl9pPr>
          </a:lstStyle>
          <a:p>
            <a:endParaRPr/>
          </a:p>
        </p:txBody>
      </p:sp>
      <p:sp>
        <p:nvSpPr>
          <p:cNvPr id="37" name="Google Shape;37;p7"/>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7"/>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7"/>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755970" y="856342"/>
            <a:ext cx="13607416" cy="3563937"/>
          </a:xfrm>
          <a:prstGeom prst="rect">
            <a:avLst/>
          </a:prstGeom>
          <a:noFill/>
          <a:ln>
            <a:noFill/>
          </a:ln>
        </p:spPr>
        <p:txBody>
          <a:bodyPr spcFirstLastPara="1" wrap="square" lIns="208575" tIns="104275" rIns="208575" bIns="104275" anchor="ctr" anchorCtr="0">
            <a:normAutofit/>
          </a:bodyPr>
          <a:lstStyle>
            <a:lvl1pPr lvl="0" algn="ctr">
              <a:spcBef>
                <a:spcPts val="0"/>
              </a:spcBef>
              <a:spcAft>
                <a:spcPts val="0"/>
              </a:spcAft>
              <a:buClr>
                <a:schemeClr val="dk1"/>
              </a:buClr>
              <a:buSzPts val="10005"/>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755973" y="4786568"/>
            <a:ext cx="6680339" cy="1994814"/>
          </a:xfrm>
          <a:prstGeom prst="rect">
            <a:avLst/>
          </a:prstGeom>
          <a:noFill/>
          <a:ln>
            <a:noFill/>
          </a:ln>
        </p:spPr>
        <p:txBody>
          <a:bodyPr spcFirstLastPara="1" wrap="square" lIns="208575" tIns="104275" rIns="208575" bIns="104275" anchor="b" anchorCtr="0">
            <a:normAutofit/>
          </a:bodyPr>
          <a:lstStyle>
            <a:lvl1pPr marL="457200" lvl="0" indent="-228600" algn="l">
              <a:spcBef>
                <a:spcPts val="1100"/>
              </a:spcBef>
              <a:spcAft>
                <a:spcPts val="0"/>
              </a:spcAft>
              <a:buClr>
                <a:schemeClr val="dk1"/>
              </a:buClr>
              <a:buSzPts val="5502"/>
              <a:buNone/>
              <a:defRPr sz="5502" b="1"/>
            </a:lvl1pPr>
            <a:lvl2pPr marL="914400" lvl="1" indent="-228600" algn="l">
              <a:spcBef>
                <a:spcPts val="920"/>
              </a:spcBef>
              <a:spcAft>
                <a:spcPts val="0"/>
              </a:spcAft>
              <a:buClr>
                <a:schemeClr val="dk1"/>
              </a:buClr>
              <a:buSzPts val="4601"/>
              <a:buNone/>
              <a:defRPr sz="4601" b="1"/>
            </a:lvl2pPr>
            <a:lvl3pPr marL="1371600" lvl="2" indent="-228600" algn="l">
              <a:spcBef>
                <a:spcPts val="820"/>
              </a:spcBef>
              <a:spcAft>
                <a:spcPts val="0"/>
              </a:spcAft>
              <a:buClr>
                <a:schemeClr val="dk1"/>
              </a:buClr>
              <a:buSzPts val="4101"/>
              <a:buNone/>
              <a:defRPr sz="4101" b="1"/>
            </a:lvl3pPr>
            <a:lvl4pPr marL="1828800" lvl="3" indent="-228600" algn="l">
              <a:spcBef>
                <a:spcPts val="720"/>
              </a:spcBef>
              <a:spcAft>
                <a:spcPts val="0"/>
              </a:spcAft>
              <a:buClr>
                <a:schemeClr val="dk1"/>
              </a:buClr>
              <a:buSzPts val="3601"/>
              <a:buNone/>
              <a:defRPr sz="3600" b="1"/>
            </a:lvl4pPr>
            <a:lvl5pPr marL="2286000" lvl="4" indent="-228600" algn="l">
              <a:spcBef>
                <a:spcPts val="720"/>
              </a:spcBef>
              <a:spcAft>
                <a:spcPts val="0"/>
              </a:spcAft>
              <a:buClr>
                <a:schemeClr val="dk1"/>
              </a:buClr>
              <a:buSzPts val="3601"/>
              <a:buNone/>
              <a:defRPr sz="3600" b="1"/>
            </a:lvl5pPr>
            <a:lvl6pPr marL="2743200" lvl="5" indent="-228600" algn="l">
              <a:spcBef>
                <a:spcPts val="720"/>
              </a:spcBef>
              <a:spcAft>
                <a:spcPts val="0"/>
              </a:spcAft>
              <a:buClr>
                <a:schemeClr val="dk1"/>
              </a:buClr>
              <a:buSzPts val="3601"/>
              <a:buNone/>
              <a:defRPr sz="3600" b="1"/>
            </a:lvl6pPr>
            <a:lvl7pPr marL="3200400" lvl="6" indent="-228600" algn="l">
              <a:spcBef>
                <a:spcPts val="720"/>
              </a:spcBef>
              <a:spcAft>
                <a:spcPts val="0"/>
              </a:spcAft>
              <a:buClr>
                <a:schemeClr val="dk1"/>
              </a:buClr>
              <a:buSzPts val="3601"/>
              <a:buNone/>
              <a:defRPr sz="3600" b="1"/>
            </a:lvl7pPr>
            <a:lvl8pPr marL="3657600" lvl="7" indent="-228600" algn="l">
              <a:spcBef>
                <a:spcPts val="720"/>
              </a:spcBef>
              <a:spcAft>
                <a:spcPts val="0"/>
              </a:spcAft>
              <a:buClr>
                <a:schemeClr val="dk1"/>
              </a:buClr>
              <a:buSzPts val="3601"/>
              <a:buNone/>
              <a:defRPr sz="3600" b="1"/>
            </a:lvl8pPr>
            <a:lvl9pPr marL="4114800" lvl="8" indent="-228600" algn="l">
              <a:spcBef>
                <a:spcPts val="720"/>
              </a:spcBef>
              <a:spcAft>
                <a:spcPts val="0"/>
              </a:spcAft>
              <a:buClr>
                <a:schemeClr val="dk1"/>
              </a:buClr>
              <a:buSzPts val="3601"/>
              <a:buNone/>
              <a:defRPr sz="3600" b="1"/>
            </a:lvl9pPr>
          </a:lstStyle>
          <a:p>
            <a:endParaRPr/>
          </a:p>
        </p:txBody>
      </p:sp>
      <p:sp>
        <p:nvSpPr>
          <p:cNvPr id="43" name="Google Shape;43;p8"/>
          <p:cNvSpPr txBox="1">
            <a:spLocks noGrp="1"/>
          </p:cNvSpPr>
          <p:nvPr>
            <p:ph type="body" idx="2"/>
          </p:nvPr>
        </p:nvSpPr>
        <p:spPr>
          <a:xfrm>
            <a:off x="755973" y="6781381"/>
            <a:ext cx="6680339" cy="12320336"/>
          </a:xfrm>
          <a:prstGeom prst="rect">
            <a:avLst/>
          </a:prstGeom>
          <a:noFill/>
          <a:ln>
            <a:noFill/>
          </a:ln>
        </p:spPr>
        <p:txBody>
          <a:bodyPr spcFirstLastPara="1" wrap="square" lIns="208575" tIns="104275" rIns="208575" bIns="104275" anchor="t" anchorCtr="0">
            <a:normAutofit/>
          </a:bodyPr>
          <a:lstStyle>
            <a:lvl1pPr marL="457200" lvl="0" indent="-577977" algn="l">
              <a:spcBef>
                <a:spcPts val="1100"/>
              </a:spcBef>
              <a:spcAft>
                <a:spcPts val="0"/>
              </a:spcAft>
              <a:buClr>
                <a:schemeClr val="dk1"/>
              </a:buClr>
              <a:buSzPts val="5502"/>
              <a:buChar char="•"/>
              <a:defRPr sz="5502"/>
            </a:lvl1pPr>
            <a:lvl2pPr marL="914400" lvl="1" indent="-520763" algn="l">
              <a:spcBef>
                <a:spcPts val="920"/>
              </a:spcBef>
              <a:spcAft>
                <a:spcPts val="0"/>
              </a:spcAft>
              <a:buClr>
                <a:schemeClr val="dk1"/>
              </a:buClr>
              <a:buSzPts val="4601"/>
              <a:buChar char="–"/>
              <a:defRPr sz="4601"/>
            </a:lvl2pPr>
            <a:lvl3pPr marL="1371600" lvl="2" indent="-489013" algn="l">
              <a:spcBef>
                <a:spcPts val="820"/>
              </a:spcBef>
              <a:spcAft>
                <a:spcPts val="0"/>
              </a:spcAft>
              <a:buClr>
                <a:schemeClr val="dk1"/>
              </a:buClr>
              <a:buSzPts val="4101"/>
              <a:buChar char="•"/>
              <a:defRPr sz="4101"/>
            </a:lvl3pPr>
            <a:lvl4pPr marL="1828800" lvl="3" indent="-457263" algn="l">
              <a:spcBef>
                <a:spcPts val="720"/>
              </a:spcBef>
              <a:spcAft>
                <a:spcPts val="0"/>
              </a:spcAft>
              <a:buClr>
                <a:schemeClr val="dk1"/>
              </a:buClr>
              <a:buSzPts val="3601"/>
              <a:buChar char="–"/>
              <a:defRPr sz="3600"/>
            </a:lvl4pPr>
            <a:lvl5pPr marL="2286000" lvl="4" indent="-457263" algn="l">
              <a:spcBef>
                <a:spcPts val="720"/>
              </a:spcBef>
              <a:spcAft>
                <a:spcPts val="0"/>
              </a:spcAft>
              <a:buClr>
                <a:schemeClr val="dk1"/>
              </a:buClr>
              <a:buSzPts val="3601"/>
              <a:buChar char="»"/>
              <a:defRPr sz="3600"/>
            </a:lvl5pPr>
            <a:lvl6pPr marL="2743200" lvl="5" indent="-457263" algn="l">
              <a:spcBef>
                <a:spcPts val="720"/>
              </a:spcBef>
              <a:spcAft>
                <a:spcPts val="0"/>
              </a:spcAft>
              <a:buClr>
                <a:schemeClr val="dk1"/>
              </a:buClr>
              <a:buSzPts val="3601"/>
              <a:buChar char="•"/>
              <a:defRPr sz="3600"/>
            </a:lvl6pPr>
            <a:lvl7pPr marL="3200400" lvl="6" indent="-457263" algn="l">
              <a:spcBef>
                <a:spcPts val="720"/>
              </a:spcBef>
              <a:spcAft>
                <a:spcPts val="0"/>
              </a:spcAft>
              <a:buClr>
                <a:schemeClr val="dk1"/>
              </a:buClr>
              <a:buSzPts val="3601"/>
              <a:buChar char="•"/>
              <a:defRPr sz="3600"/>
            </a:lvl7pPr>
            <a:lvl8pPr marL="3657600" lvl="7" indent="-457263" algn="l">
              <a:spcBef>
                <a:spcPts val="720"/>
              </a:spcBef>
              <a:spcAft>
                <a:spcPts val="0"/>
              </a:spcAft>
              <a:buClr>
                <a:schemeClr val="dk1"/>
              </a:buClr>
              <a:buSzPts val="3601"/>
              <a:buChar char="•"/>
              <a:defRPr sz="3600"/>
            </a:lvl8pPr>
            <a:lvl9pPr marL="4114800" lvl="8" indent="-457263" algn="l">
              <a:spcBef>
                <a:spcPts val="720"/>
              </a:spcBef>
              <a:spcAft>
                <a:spcPts val="0"/>
              </a:spcAft>
              <a:buClr>
                <a:schemeClr val="dk1"/>
              </a:buClr>
              <a:buSzPts val="3601"/>
              <a:buChar char="•"/>
              <a:defRPr sz="3600"/>
            </a:lvl9pPr>
          </a:lstStyle>
          <a:p>
            <a:endParaRPr/>
          </a:p>
        </p:txBody>
      </p:sp>
      <p:sp>
        <p:nvSpPr>
          <p:cNvPr id="44" name="Google Shape;44;p8"/>
          <p:cNvSpPr txBox="1">
            <a:spLocks noGrp="1"/>
          </p:cNvSpPr>
          <p:nvPr>
            <p:ph type="body" idx="3"/>
          </p:nvPr>
        </p:nvSpPr>
        <p:spPr>
          <a:xfrm>
            <a:off x="7680423" y="4786568"/>
            <a:ext cx="6682962" cy="1994814"/>
          </a:xfrm>
          <a:prstGeom prst="rect">
            <a:avLst/>
          </a:prstGeom>
          <a:noFill/>
          <a:ln>
            <a:noFill/>
          </a:ln>
        </p:spPr>
        <p:txBody>
          <a:bodyPr spcFirstLastPara="1" wrap="square" lIns="208575" tIns="104275" rIns="208575" bIns="104275" anchor="b" anchorCtr="0">
            <a:normAutofit/>
          </a:bodyPr>
          <a:lstStyle>
            <a:lvl1pPr marL="457200" lvl="0" indent="-228600" algn="l">
              <a:spcBef>
                <a:spcPts val="1100"/>
              </a:spcBef>
              <a:spcAft>
                <a:spcPts val="0"/>
              </a:spcAft>
              <a:buClr>
                <a:schemeClr val="dk1"/>
              </a:buClr>
              <a:buSzPts val="5502"/>
              <a:buNone/>
              <a:defRPr sz="5502" b="1"/>
            </a:lvl1pPr>
            <a:lvl2pPr marL="914400" lvl="1" indent="-228600" algn="l">
              <a:spcBef>
                <a:spcPts val="920"/>
              </a:spcBef>
              <a:spcAft>
                <a:spcPts val="0"/>
              </a:spcAft>
              <a:buClr>
                <a:schemeClr val="dk1"/>
              </a:buClr>
              <a:buSzPts val="4601"/>
              <a:buNone/>
              <a:defRPr sz="4601" b="1"/>
            </a:lvl2pPr>
            <a:lvl3pPr marL="1371600" lvl="2" indent="-228600" algn="l">
              <a:spcBef>
                <a:spcPts val="820"/>
              </a:spcBef>
              <a:spcAft>
                <a:spcPts val="0"/>
              </a:spcAft>
              <a:buClr>
                <a:schemeClr val="dk1"/>
              </a:buClr>
              <a:buSzPts val="4101"/>
              <a:buNone/>
              <a:defRPr sz="4101" b="1"/>
            </a:lvl3pPr>
            <a:lvl4pPr marL="1828800" lvl="3" indent="-228600" algn="l">
              <a:spcBef>
                <a:spcPts val="720"/>
              </a:spcBef>
              <a:spcAft>
                <a:spcPts val="0"/>
              </a:spcAft>
              <a:buClr>
                <a:schemeClr val="dk1"/>
              </a:buClr>
              <a:buSzPts val="3601"/>
              <a:buNone/>
              <a:defRPr sz="3600" b="1"/>
            </a:lvl4pPr>
            <a:lvl5pPr marL="2286000" lvl="4" indent="-228600" algn="l">
              <a:spcBef>
                <a:spcPts val="720"/>
              </a:spcBef>
              <a:spcAft>
                <a:spcPts val="0"/>
              </a:spcAft>
              <a:buClr>
                <a:schemeClr val="dk1"/>
              </a:buClr>
              <a:buSzPts val="3601"/>
              <a:buNone/>
              <a:defRPr sz="3600" b="1"/>
            </a:lvl5pPr>
            <a:lvl6pPr marL="2743200" lvl="5" indent="-228600" algn="l">
              <a:spcBef>
                <a:spcPts val="720"/>
              </a:spcBef>
              <a:spcAft>
                <a:spcPts val="0"/>
              </a:spcAft>
              <a:buClr>
                <a:schemeClr val="dk1"/>
              </a:buClr>
              <a:buSzPts val="3601"/>
              <a:buNone/>
              <a:defRPr sz="3600" b="1"/>
            </a:lvl6pPr>
            <a:lvl7pPr marL="3200400" lvl="6" indent="-228600" algn="l">
              <a:spcBef>
                <a:spcPts val="720"/>
              </a:spcBef>
              <a:spcAft>
                <a:spcPts val="0"/>
              </a:spcAft>
              <a:buClr>
                <a:schemeClr val="dk1"/>
              </a:buClr>
              <a:buSzPts val="3601"/>
              <a:buNone/>
              <a:defRPr sz="3600" b="1"/>
            </a:lvl7pPr>
            <a:lvl8pPr marL="3657600" lvl="7" indent="-228600" algn="l">
              <a:spcBef>
                <a:spcPts val="720"/>
              </a:spcBef>
              <a:spcAft>
                <a:spcPts val="0"/>
              </a:spcAft>
              <a:buClr>
                <a:schemeClr val="dk1"/>
              </a:buClr>
              <a:buSzPts val="3601"/>
              <a:buNone/>
              <a:defRPr sz="3600" b="1"/>
            </a:lvl8pPr>
            <a:lvl9pPr marL="4114800" lvl="8" indent="-228600" algn="l">
              <a:spcBef>
                <a:spcPts val="720"/>
              </a:spcBef>
              <a:spcAft>
                <a:spcPts val="0"/>
              </a:spcAft>
              <a:buClr>
                <a:schemeClr val="dk1"/>
              </a:buClr>
              <a:buSzPts val="3601"/>
              <a:buNone/>
              <a:defRPr sz="3600" b="1"/>
            </a:lvl9pPr>
          </a:lstStyle>
          <a:p>
            <a:endParaRPr/>
          </a:p>
        </p:txBody>
      </p:sp>
      <p:sp>
        <p:nvSpPr>
          <p:cNvPr id="45" name="Google Shape;45;p8"/>
          <p:cNvSpPr txBox="1">
            <a:spLocks noGrp="1"/>
          </p:cNvSpPr>
          <p:nvPr>
            <p:ph type="body" idx="4"/>
          </p:nvPr>
        </p:nvSpPr>
        <p:spPr>
          <a:xfrm>
            <a:off x="7680423" y="6781381"/>
            <a:ext cx="6682962" cy="12320336"/>
          </a:xfrm>
          <a:prstGeom prst="rect">
            <a:avLst/>
          </a:prstGeom>
          <a:noFill/>
          <a:ln>
            <a:noFill/>
          </a:ln>
        </p:spPr>
        <p:txBody>
          <a:bodyPr spcFirstLastPara="1" wrap="square" lIns="208575" tIns="104275" rIns="208575" bIns="104275" anchor="t" anchorCtr="0">
            <a:normAutofit/>
          </a:bodyPr>
          <a:lstStyle>
            <a:lvl1pPr marL="457200" lvl="0" indent="-577977" algn="l">
              <a:spcBef>
                <a:spcPts val="1100"/>
              </a:spcBef>
              <a:spcAft>
                <a:spcPts val="0"/>
              </a:spcAft>
              <a:buClr>
                <a:schemeClr val="dk1"/>
              </a:buClr>
              <a:buSzPts val="5502"/>
              <a:buChar char="•"/>
              <a:defRPr sz="5502"/>
            </a:lvl1pPr>
            <a:lvl2pPr marL="914400" lvl="1" indent="-520763" algn="l">
              <a:spcBef>
                <a:spcPts val="920"/>
              </a:spcBef>
              <a:spcAft>
                <a:spcPts val="0"/>
              </a:spcAft>
              <a:buClr>
                <a:schemeClr val="dk1"/>
              </a:buClr>
              <a:buSzPts val="4601"/>
              <a:buChar char="–"/>
              <a:defRPr sz="4601"/>
            </a:lvl2pPr>
            <a:lvl3pPr marL="1371600" lvl="2" indent="-489013" algn="l">
              <a:spcBef>
                <a:spcPts val="820"/>
              </a:spcBef>
              <a:spcAft>
                <a:spcPts val="0"/>
              </a:spcAft>
              <a:buClr>
                <a:schemeClr val="dk1"/>
              </a:buClr>
              <a:buSzPts val="4101"/>
              <a:buChar char="•"/>
              <a:defRPr sz="4101"/>
            </a:lvl3pPr>
            <a:lvl4pPr marL="1828800" lvl="3" indent="-457263" algn="l">
              <a:spcBef>
                <a:spcPts val="720"/>
              </a:spcBef>
              <a:spcAft>
                <a:spcPts val="0"/>
              </a:spcAft>
              <a:buClr>
                <a:schemeClr val="dk1"/>
              </a:buClr>
              <a:buSzPts val="3601"/>
              <a:buChar char="–"/>
              <a:defRPr sz="3600"/>
            </a:lvl4pPr>
            <a:lvl5pPr marL="2286000" lvl="4" indent="-457263" algn="l">
              <a:spcBef>
                <a:spcPts val="720"/>
              </a:spcBef>
              <a:spcAft>
                <a:spcPts val="0"/>
              </a:spcAft>
              <a:buClr>
                <a:schemeClr val="dk1"/>
              </a:buClr>
              <a:buSzPts val="3601"/>
              <a:buChar char="»"/>
              <a:defRPr sz="3600"/>
            </a:lvl5pPr>
            <a:lvl6pPr marL="2743200" lvl="5" indent="-457263" algn="l">
              <a:spcBef>
                <a:spcPts val="720"/>
              </a:spcBef>
              <a:spcAft>
                <a:spcPts val="0"/>
              </a:spcAft>
              <a:buClr>
                <a:schemeClr val="dk1"/>
              </a:buClr>
              <a:buSzPts val="3601"/>
              <a:buChar char="•"/>
              <a:defRPr sz="3600"/>
            </a:lvl6pPr>
            <a:lvl7pPr marL="3200400" lvl="6" indent="-457263" algn="l">
              <a:spcBef>
                <a:spcPts val="720"/>
              </a:spcBef>
              <a:spcAft>
                <a:spcPts val="0"/>
              </a:spcAft>
              <a:buClr>
                <a:schemeClr val="dk1"/>
              </a:buClr>
              <a:buSzPts val="3601"/>
              <a:buChar char="•"/>
              <a:defRPr sz="3600"/>
            </a:lvl7pPr>
            <a:lvl8pPr marL="3657600" lvl="7" indent="-457263" algn="l">
              <a:spcBef>
                <a:spcPts val="720"/>
              </a:spcBef>
              <a:spcAft>
                <a:spcPts val="0"/>
              </a:spcAft>
              <a:buClr>
                <a:schemeClr val="dk1"/>
              </a:buClr>
              <a:buSzPts val="3601"/>
              <a:buChar char="•"/>
              <a:defRPr sz="3600"/>
            </a:lvl8pPr>
            <a:lvl9pPr marL="4114800" lvl="8" indent="-457263" algn="l">
              <a:spcBef>
                <a:spcPts val="720"/>
              </a:spcBef>
              <a:spcAft>
                <a:spcPts val="0"/>
              </a:spcAft>
              <a:buClr>
                <a:schemeClr val="dk1"/>
              </a:buClr>
              <a:buSzPts val="3601"/>
              <a:buChar char="•"/>
              <a:defRPr sz="3600"/>
            </a:lvl9pPr>
          </a:lstStyle>
          <a:p>
            <a:endParaRPr/>
          </a:p>
        </p:txBody>
      </p:sp>
      <p:sp>
        <p:nvSpPr>
          <p:cNvPr id="46" name="Google Shape;46;p8"/>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8"/>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8"/>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755970" y="856342"/>
            <a:ext cx="13607416" cy="3563937"/>
          </a:xfrm>
          <a:prstGeom prst="rect">
            <a:avLst/>
          </a:prstGeom>
          <a:noFill/>
          <a:ln>
            <a:noFill/>
          </a:ln>
        </p:spPr>
        <p:txBody>
          <a:bodyPr spcFirstLastPara="1" wrap="square" lIns="208575" tIns="104275" rIns="208575" bIns="1042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9"/>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9"/>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55970" y="851389"/>
            <a:ext cx="4974162" cy="3623337"/>
          </a:xfrm>
          <a:prstGeom prst="rect">
            <a:avLst/>
          </a:prstGeom>
          <a:noFill/>
          <a:ln>
            <a:noFill/>
          </a:ln>
        </p:spPr>
        <p:txBody>
          <a:bodyPr spcFirstLastPara="1" wrap="square" lIns="208575" tIns="104275" rIns="208575" bIns="104275" anchor="b" anchorCtr="0">
            <a:normAutofit/>
          </a:bodyPr>
          <a:lstStyle>
            <a:lvl1pPr lvl="0" algn="l">
              <a:spcBef>
                <a:spcPts val="0"/>
              </a:spcBef>
              <a:spcAft>
                <a:spcPts val="0"/>
              </a:spcAft>
              <a:buClr>
                <a:schemeClr val="dk1"/>
              </a:buClr>
              <a:buSzPts val="4601"/>
              <a:buFont typeface="Calibri"/>
              <a:buNone/>
              <a:defRPr sz="4601"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911248" y="851391"/>
            <a:ext cx="8452137" cy="18250332"/>
          </a:xfrm>
          <a:prstGeom prst="rect">
            <a:avLst/>
          </a:prstGeom>
          <a:noFill/>
          <a:ln>
            <a:noFill/>
          </a:ln>
        </p:spPr>
        <p:txBody>
          <a:bodyPr spcFirstLastPara="1" wrap="square" lIns="208575" tIns="104275" rIns="208575" bIns="104275" anchor="t" anchorCtr="0">
            <a:normAutofit/>
          </a:bodyPr>
          <a:lstStyle>
            <a:lvl1pPr marL="457200" lvl="0" indent="-692340" algn="l">
              <a:spcBef>
                <a:spcPts val="1461"/>
              </a:spcBef>
              <a:spcAft>
                <a:spcPts val="0"/>
              </a:spcAft>
              <a:buClr>
                <a:schemeClr val="dk1"/>
              </a:buClr>
              <a:buSzPts val="7303"/>
              <a:buChar char="•"/>
              <a:defRPr sz="7303"/>
            </a:lvl1pPr>
            <a:lvl2pPr marL="914400" lvl="1" indent="-635190" algn="l">
              <a:spcBef>
                <a:spcPts val="1281"/>
              </a:spcBef>
              <a:spcAft>
                <a:spcPts val="0"/>
              </a:spcAft>
              <a:buClr>
                <a:schemeClr val="dk1"/>
              </a:buClr>
              <a:buSzPts val="6403"/>
              <a:buChar char="–"/>
              <a:defRPr sz="6403"/>
            </a:lvl2pPr>
            <a:lvl3pPr marL="1371600" lvl="2" indent="-577977" algn="l">
              <a:spcBef>
                <a:spcPts val="1100"/>
              </a:spcBef>
              <a:spcAft>
                <a:spcPts val="0"/>
              </a:spcAft>
              <a:buClr>
                <a:schemeClr val="dk1"/>
              </a:buClr>
              <a:buSzPts val="5502"/>
              <a:buChar char="•"/>
              <a:defRPr sz="5502"/>
            </a:lvl3pPr>
            <a:lvl4pPr marL="1828800" lvl="3" indent="-520763" algn="l">
              <a:spcBef>
                <a:spcPts val="920"/>
              </a:spcBef>
              <a:spcAft>
                <a:spcPts val="0"/>
              </a:spcAft>
              <a:buClr>
                <a:schemeClr val="dk1"/>
              </a:buClr>
              <a:buSzPts val="4601"/>
              <a:buChar char="–"/>
              <a:defRPr sz="4601"/>
            </a:lvl4pPr>
            <a:lvl5pPr marL="2286000" lvl="4" indent="-520763" algn="l">
              <a:spcBef>
                <a:spcPts val="920"/>
              </a:spcBef>
              <a:spcAft>
                <a:spcPts val="0"/>
              </a:spcAft>
              <a:buClr>
                <a:schemeClr val="dk1"/>
              </a:buClr>
              <a:buSzPts val="4601"/>
              <a:buChar char="»"/>
              <a:defRPr sz="4601"/>
            </a:lvl5pPr>
            <a:lvl6pPr marL="2743200" lvl="5" indent="-520763" algn="l">
              <a:spcBef>
                <a:spcPts val="920"/>
              </a:spcBef>
              <a:spcAft>
                <a:spcPts val="0"/>
              </a:spcAft>
              <a:buClr>
                <a:schemeClr val="dk1"/>
              </a:buClr>
              <a:buSzPts val="4601"/>
              <a:buChar char="•"/>
              <a:defRPr sz="4601"/>
            </a:lvl6pPr>
            <a:lvl7pPr marL="3200400" lvl="6" indent="-520763" algn="l">
              <a:spcBef>
                <a:spcPts val="920"/>
              </a:spcBef>
              <a:spcAft>
                <a:spcPts val="0"/>
              </a:spcAft>
              <a:buClr>
                <a:schemeClr val="dk1"/>
              </a:buClr>
              <a:buSzPts val="4601"/>
              <a:buChar char="•"/>
              <a:defRPr sz="4601"/>
            </a:lvl7pPr>
            <a:lvl8pPr marL="3657600" lvl="7" indent="-520763" algn="l">
              <a:spcBef>
                <a:spcPts val="920"/>
              </a:spcBef>
              <a:spcAft>
                <a:spcPts val="0"/>
              </a:spcAft>
              <a:buClr>
                <a:schemeClr val="dk1"/>
              </a:buClr>
              <a:buSzPts val="4601"/>
              <a:buChar char="•"/>
              <a:defRPr sz="4601"/>
            </a:lvl8pPr>
            <a:lvl9pPr marL="4114800" lvl="8" indent="-520763" algn="l">
              <a:spcBef>
                <a:spcPts val="920"/>
              </a:spcBef>
              <a:spcAft>
                <a:spcPts val="0"/>
              </a:spcAft>
              <a:buClr>
                <a:schemeClr val="dk1"/>
              </a:buClr>
              <a:buSzPts val="4601"/>
              <a:buChar char="•"/>
              <a:defRPr sz="4601"/>
            </a:lvl9pPr>
          </a:lstStyle>
          <a:p>
            <a:endParaRPr/>
          </a:p>
        </p:txBody>
      </p:sp>
      <p:sp>
        <p:nvSpPr>
          <p:cNvPr id="57" name="Google Shape;57;p10"/>
          <p:cNvSpPr txBox="1">
            <a:spLocks noGrp="1"/>
          </p:cNvSpPr>
          <p:nvPr>
            <p:ph type="body" idx="2"/>
          </p:nvPr>
        </p:nvSpPr>
        <p:spPr>
          <a:xfrm>
            <a:off x="755970" y="4474723"/>
            <a:ext cx="4974162" cy="14626996"/>
          </a:xfrm>
          <a:prstGeom prst="rect">
            <a:avLst/>
          </a:prstGeom>
          <a:noFill/>
          <a:ln>
            <a:noFill/>
          </a:ln>
        </p:spPr>
        <p:txBody>
          <a:bodyPr spcFirstLastPara="1" wrap="square" lIns="208575" tIns="104275" rIns="208575" bIns="104275" anchor="t" anchorCtr="0">
            <a:normAutofit/>
          </a:bodyPr>
          <a:lstStyle>
            <a:lvl1pPr marL="457200" lvl="0" indent="-228600" algn="l">
              <a:spcBef>
                <a:spcPts val="640"/>
              </a:spcBef>
              <a:spcAft>
                <a:spcPts val="0"/>
              </a:spcAft>
              <a:buClr>
                <a:schemeClr val="dk1"/>
              </a:buClr>
              <a:buSzPts val="3201"/>
              <a:buNone/>
              <a:defRPr sz="3200"/>
            </a:lvl1pPr>
            <a:lvl2pPr marL="914400" lvl="1" indent="-228600" algn="l">
              <a:spcBef>
                <a:spcPts val="540"/>
              </a:spcBef>
              <a:spcAft>
                <a:spcPts val="0"/>
              </a:spcAft>
              <a:buClr>
                <a:schemeClr val="dk1"/>
              </a:buClr>
              <a:buSzPts val="2701"/>
              <a:buNone/>
              <a:defRPr sz="2701"/>
            </a:lvl2pPr>
            <a:lvl3pPr marL="1371600" lvl="2" indent="-228600" algn="l">
              <a:spcBef>
                <a:spcPts val="460"/>
              </a:spcBef>
              <a:spcAft>
                <a:spcPts val="0"/>
              </a:spcAft>
              <a:buClr>
                <a:schemeClr val="dk1"/>
              </a:buClr>
              <a:buSzPts val="2301"/>
              <a:buNone/>
              <a:defRPr sz="2301"/>
            </a:lvl3pPr>
            <a:lvl4pPr marL="1828800" lvl="3" indent="-228600" algn="l">
              <a:spcBef>
                <a:spcPts val="420"/>
              </a:spcBef>
              <a:spcAft>
                <a:spcPts val="0"/>
              </a:spcAft>
              <a:buClr>
                <a:schemeClr val="dk1"/>
              </a:buClr>
              <a:buSzPts val="2101"/>
              <a:buNone/>
              <a:defRPr sz="2101"/>
            </a:lvl4pPr>
            <a:lvl5pPr marL="2286000" lvl="4" indent="-228600" algn="l">
              <a:spcBef>
                <a:spcPts val="420"/>
              </a:spcBef>
              <a:spcAft>
                <a:spcPts val="0"/>
              </a:spcAft>
              <a:buClr>
                <a:schemeClr val="dk1"/>
              </a:buClr>
              <a:buSzPts val="2101"/>
              <a:buNone/>
              <a:defRPr sz="2101"/>
            </a:lvl5pPr>
            <a:lvl6pPr marL="2743200" lvl="5" indent="-228600" algn="l">
              <a:spcBef>
                <a:spcPts val="420"/>
              </a:spcBef>
              <a:spcAft>
                <a:spcPts val="0"/>
              </a:spcAft>
              <a:buClr>
                <a:schemeClr val="dk1"/>
              </a:buClr>
              <a:buSzPts val="2101"/>
              <a:buNone/>
              <a:defRPr sz="2101"/>
            </a:lvl6pPr>
            <a:lvl7pPr marL="3200400" lvl="6" indent="-228600" algn="l">
              <a:spcBef>
                <a:spcPts val="420"/>
              </a:spcBef>
              <a:spcAft>
                <a:spcPts val="0"/>
              </a:spcAft>
              <a:buClr>
                <a:schemeClr val="dk1"/>
              </a:buClr>
              <a:buSzPts val="2101"/>
              <a:buNone/>
              <a:defRPr sz="2101"/>
            </a:lvl7pPr>
            <a:lvl8pPr marL="3657600" lvl="7" indent="-228600" algn="l">
              <a:spcBef>
                <a:spcPts val="420"/>
              </a:spcBef>
              <a:spcAft>
                <a:spcPts val="0"/>
              </a:spcAft>
              <a:buClr>
                <a:schemeClr val="dk1"/>
              </a:buClr>
              <a:buSzPts val="2101"/>
              <a:buNone/>
              <a:defRPr sz="2101"/>
            </a:lvl8pPr>
            <a:lvl9pPr marL="4114800" lvl="8" indent="-228600" algn="l">
              <a:spcBef>
                <a:spcPts val="420"/>
              </a:spcBef>
              <a:spcAft>
                <a:spcPts val="0"/>
              </a:spcAft>
              <a:buClr>
                <a:schemeClr val="dk1"/>
              </a:buClr>
              <a:buSzPts val="2101"/>
              <a:buNone/>
              <a:defRPr sz="2101"/>
            </a:lvl9pPr>
          </a:lstStyle>
          <a:p>
            <a:endParaRPr/>
          </a:p>
        </p:txBody>
      </p:sp>
      <p:sp>
        <p:nvSpPr>
          <p:cNvPr id="58" name="Google Shape;58;p10"/>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10"/>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0"/>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963500" y="14968547"/>
            <a:ext cx="9071610" cy="1767121"/>
          </a:xfrm>
          <a:prstGeom prst="rect">
            <a:avLst/>
          </a:prstGeom>
          <a:noFill/>
          <a:ln>
            <a:noFill/>
          </a:ln>
        </p:spPr>
        <p:txBody>
          <a:bodyPr spcFirstLastPara="1" wrap="square" lIns="208575" tIns="104275" rIns="208575" bIns="104275" anchor="b" anchorCtr="0">
            <a:normAutofit/>
          </a:bodyPr>
          <a:lstStyle>
            <a:lvl1pPr lvl="0" algn="l">
              <a:spcBef>
                <a:spcPts val="0"/>
              </a:spcBef>
              <a:spcAft>
                <a:spcPts val="0"/>
              </a:spcAft>
              <a:buClr>
                <a:schemeClr val="dk1"/>
              </a:buClr>
              <a:buSzPts val="4601"/>
              <a:buFont typeface="Calibri"/>
              <a:buNone/>
              <a:defRPr sz="4601"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2963500" y="1910672"/>
            <a:ext cx="9071610" cy="12830175"/>
          </a:xfrm>
          <a:prstGeom prst="rect">
            <a:avLst/>
          </a:prstGeom>
          <a:noFill/>
          <a:ln>
            <a:noFill/>
          </a:ln>
        </p:spPr>
      </p:sp>
      <p:sp>
        <p:nvSpPr>
          <p:cNvPr id="64" name="Google Shape;64;p11"/>
          <p:cNvSpPr txBox="1">
            <a:spLocks noGrp="1"/>
          </p:cNvSpPr>
          <p:nvPr>
            <p:ph type="body" idx="1"/>
          </p:nvPr>
        </p:nvSpPr>
        <p:spPr>
          <a:xfrm>
            <a:off x="2963500" y="16735662"/>
            <a:ext cx="9071610" cy="2509604"/>
          </a:xfrm>
          <a:prstGeom prst="rect">
            <a:avLst/>
          </a:prstGeom>
          <a:noFill/>
          <a:ln>
            <a:noFill/>
          </a:ln>
        </p:spPr>
        <p:txBody>
          <a:bodyPr spcFirstLastPara="1" wrap="square" lIns="208575" tIns="104275" rIns="208575" bIns="104275" anchor="t" anchorCtr="0">
            <a:normAutofit/>
          </a:bodyPr>
          <a:lstStyle>
            <a:lvl1pPr marL="457200" lvl="0" indent="-228600" algn="l">
              <a:spcBef>
                <a:spcPts val="640"/>
              </a:spcBef>
              <a:spcAft>
                <a:spcPts val="0"/>
              </a:spcAft>
              <a:buClr>
                <a:schemeClr val="dk1"/>
              </a:buClr>
              <a:buSzPts val="3201"/>
              <a:buNone/>
              <a:defRPr sz="3200"/>
            </a:lvl1pPr>
            <a:lvl2pPr marL="914400" lvl="1" indent="-228600" algn="l">
              <a:spcBef>
                <a:spcPts val="540"/>
              </a:spcBef>
              <a:spcAft>
                <a:spcPts val="0"/>
              </a:spcAft>
              <a:buClr>
                <a:schemeClr val="dk1"/>
              </a:buClr>
              <a:buSzPts val="2701"/>
              <a:buNone/>
              <a:defRPr sz="2701"/>
            </a:lvl2pPr>
            <a:lvl3pPr marL="1371600" lvl="2" indent="-228600" algn="l">
              <a:spcBef>
                <a:spcPts val="460"/>
              </a:spcBef>
              <a:spcAft>
                <a:spcPts val="0"/>
              </a:spcAft>
              <a:buClr>
                <a:schemeClr val="dk1"/>
              </a:buClr>
              <a:buSzPts val="2301"/>
              <a:buNone/>
              <a:defRPr sz="2301"/>
            </a:lvl3pPr>
            <a:lvl4pPr marL="1828800" lvl="3" indent="-228600" algn="l">
              <a:spcBef>
                <a:spcPts val="420"/>
              </a:spcBef>
              <a:spcAft>
                <a:spcPts val="0"/>
              </a:spcAft>
              <a:buClr>
                <a:schemeClr val="dk1"/>
              </a:buClr>
              <a:buSzPts val="2101"/>
              <a:buNone/>
              <a:defRPr sz="2101"/>
            </a:lvl4pPr>
            <a:lvl5pPr marL="2286000" lvl="4" indent="-228600" algn="l">
              <a:spcBef>
                <a:spcPts val="420"/>
              </a:spcBef>
              <a:spcAft>
                <a:spcPts val="0"/>
              </a:spcAft>
              <a:buClr>
                <a:schemeClr val="dk1"/>
              </a:buClr>
              <a:buSzPts val="2101"/>
              <a:buNone/>
              <a:defRPr sz="2101"/>
            </a:lvl5pPr>
            <a:lvl6pPr marL="2743200" lvl="5" indent="-228600" algn="l">
              <a:spcBef>
                <a:spcPts val="420"/>
              </a:spcBef>
              <a:spcAft>
                <a:spcPts val="0"/>
              </a:spcAft>
              <a:buClr>
                <a:schemeClr val="dk1"/>
              </a:buClr>
              <a:buSzPts val="2101"/>
              <a:buNone/>
              <a:defRPr sz="2101"/>
            </a:lvl6pPr>
            <a:lvl7pPr marL="3200400" lvl="6" indent="-228600" algn="l">
              <a:spcBef>
                <a:spcPts val="420"/>
              </a:spcBef>
              <a:spcAft>
                <a:spcPts val="0"/>
              </a:spcAft>
              <a:buClr>
                <a:schemeClr val="dk1"/>
              </a:buClr>
              <a:buSzPts val="2101"/>
              <a:buNone/>
              <a:defRPr sz="2101"/>
            </a:lvl7pPr>
            <a:lvl8pPr marL="3657600" lvl="7" indent="-228600" algn="l">
              <a:spcBef>
                <a:spcPts val="420"/>
              </a:spcBef>
              <a:spcAft>
                <a:spcPts val="0"/>
              </a:spcAft>
              <a:buClr>
                <a:schemeClr val="dk1"/>
              </a:buClr>
              <a:buSzPts val="2101"/>
              <a:buNone/>
              <a:defRPr sz="2101"/>
            </a:lvl8pPr>
            <a:lvl9pPr marL="4114800" lvl="8" indent="-228600" algn="l">
              <a:spcBef>
                <a:spcPts val="420"/>
              </a:spcBef>
              <a:spcAft>
                <a:spcPts val="0"/>
              </a:spcAft>
              <a:buClr>
                <a:schemeClr val="dk1"/>
              </a:buClr>
              <a:buSzPts val="2101"/>
              <a:buNone/>
              <a:defRPr sz="2101"/>
            </a:lvl9pPr>
          </a:lstStyle>
          <a:p>
            <a:endParaRPr/>
          </a:p>
        </p:txBody>
      </p:sp>
      <p:sp>
        <p:nvSpPr>
          <p:cNvPr id="65" name="Google Shape;65;p11"/>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1"/>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1"/>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755970" y="856342"/>
            <a:ext cx="13607416" cy="3563937"/>
          </a:xfrm>
          <a:prstGeom prst="rect">
            <a:avLst/>
          </a:prstGeom>
          <a:noFill/>
          <a:ln>
            <a:noFill/>
          </a:ln>
        </p:spPr>
        <p:txBody>
          <a:bodyPr spcFirstLastPara="1" wrap="square" lIns="208575" tIns="104275" rIns="208575" bIns="104275" anchor="ctr" anchorCtr="0">
            <a:normAutofit/>
          </a:bodyPr>
          <a:lstStyle>
            <a:lvl1pPr marR="0" lvl="0" algn="ctr" rtl="0">
              <a:spcBef>
                <a:spcPts val="0"/>
              </a:spcBef>
              <a:spcAft>
                <a:spcPts val="0"/>
              </a:spcAft>
              <a:buClr>
                <a:schemeClr val="dk1"/>
              </a:buClr>
              <a:buSzPts val="10005"/>
              <a:buFont typeface="Calibri"/>
              <a:buNone/>
              <a:defRPr sz="10005"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2"/>
          <p:cNvSpPr txBox="1">
            <a:spLocks noGrp="1"/>
          </p:cNvSpPr>
          <p:nvPr>
            <p:ph type="body" idx="1"/>
          </p:nvPr>
        </p:nvSpPr>
        <p:spPr>
          <a:xfrm>
            <a:off x="755970" y="4989520"/>
            <a:ext cx="13607416" cy="14112204"/>
          </a:xfrm>
          <a:prstGeom prst="rect">
            <a:avLst/>
          </a:prstGeom>
          <a:noFill/>
          <a:ln>
            <a:noFill/>
          </a:ln>
        </p:spPr>
        <p:txBody>
          <a:bodyPr spcFirstLastPara="1" wrap="square" lIns="208575" tIns="104275" rIns="208575" bIns="104275" anchor="t" anchorCtr="0">
            <a:normAutofit/>
          </a:bodyPr>
          <a:lstStyle>
            <a:lvl1pPr marL="457200" marR="0" lvl="0" indent="-692340" algn="l" rtl="0">
              <a:spcBef>
                <a:spcPts val="1461"/>
              </a:spcBef>
              <a:spcAft>
                <a:spcPts val="0"/>
              </a:spcAft>
              <a:buClr>
                <a:schemeClr val="dk1"/>
              </a:buClr>
              <a:buSzPts val="7303"/>
              <a:buFont typeface="Arial"/>
              <a:buChar char="•"/>
              <a:defRPr sz="7303" b="0" i="0" u="none" strike="noStrike" cap="none">
                <a:solidFill>
                  <a:schemeClr val="dk1"/>
                </a:solidFill>
                <a:latin typeface="Calibri"/>
                <a:ea typeface="Calibri"/>
                <a:cs typeface="Calibri"/>
                <a:sym typeface="Calibri"/>
              </a:defRPr>
            </a:lvl1pPr>
            <a:lvl2pPr marL="914400" marR="0" lvl="1" indent="-635190" algn="l" rtl="0">
              <a:spcBef>
                <a:spcPts val="1281"/>
              </a:spcBef>
              <a:spcAft>
                <a:spcPts val="0"/>
              </a:spcAft>
              <a:buClr>
                <a:schemeClr val="dk1"/>
              </a:buClr>
              <a:buSzPts val="6403"/>
              <a:buFont typeface="Arial"/>
              <a:buChar char="–"/>
              <a:defRPr sz="6403" b="0" i="0" u="none" strike="noStrike" cap="none">
                <a:solidFill>
                  <a:schemeClr val="dk1"/>
                </a:solidFill>
                <a:latin typeface="Calibri"/>
                <a:ea typeface="Calibri"/>
                <a:cs typeface="Calibri"/>
                <a:sym typeface="Calibri"/>
              </a:defRPr>
            </a:lvl2pPr>
            <a:lvl3pPr marL="1371600" marR="0" lvl="2" indent="-577977" algn="l" rtl="0">
              <a:spcBef>
                <a:spcPts val="1100"/>
              </a:spcBef>
              <a:spcAft>
                <a:spcPts val="0"/>
              </a:spcAft>
              <a:buClr>
                <a:schemeClr val="dk1"/>
              </a:buClr>
              <a:buSzPts val="5502"/>
              <a:buFont typeface="Arial"/>
              <a:buChar char="•"/>
              <a:defRPr sz="5502" b="0" i="0" u="none" strike="noStrike" cap="none">
                <a:solidFill>
                  <a:schemeClr val="dk1"/>
                </a:solidFill>
                <a:latin typeface="Calibri"/>
                <a:ea typeface="Calibri"/>
                <a:cs typeface="Calibri"/>
                <a:sym typeface="Calibri"/>
              </a:defRPr>
            </a:lvl3pPr>
            <a:lvl4pPr marL="1828800" marR="0" lvl="3" indent="-520763" algn="l" rtl="0">
              <a:spcBef>
                <a:spcPts val="920"/>
              </a:spcBef>
              <a:spcAft>
                <a:spcPts val="0"/>
              </a:spcAft>
              <a:buClr>
                <a:schemeClr val="dk1"/>
              </a:buClr>
              <a:buSzPts val="4601"/>
              <a:buFont typeface="Arial"/>
              <a:buChar char="–"/>
              <a:defRPr sz="4601" b="0" i="0" u="none" strike="noStrike" cap="none">
                <a:solidFill>
                  <a:schemeClr val="dk1"/>
                </a:solidFill>
                <a:latin typeface="Calibri"/>
                <a:ea typeface="Calibri"/>
                <a:cs typeface="Calibri"/>
                <a:sym typeface="Calibri"/>
              </a:defRPr>
            </a:lvl4pPr>
            <a:lvl5pPr marL="2286000" marR="0" lvl="4" indent="-520763" algn="l" rtl="0">
              <a:spcBef>
                <a:spcPts val="920"/>
              </a:spcBef>
              <a:spcAft>
                <a:spcPts val="0"/>
              </a:spcAft>
              <a:buClr>
                <a:schemeClr val="dk1"/>
              </a:buClr>
              <a:buSzPts val="4601"/>
              <a:buFont typeface="Arial"/>
              <a:buChar char="»"/>
              <a:defRPr sz="4601" b="0" i="0" u="none" strike="noStrike" cap="none">
                <a:solidFill>
                  <a:schemeClr val="dk1"/>
                </a:solidFill>
                <a:latin typeface="Calibri"/>
                <a:ea typeface="Calibri"/>
                <a:cs typeface="Calibri"/>
                <a:sym typeface="Calibri"/>
              </a:defRPr>
            </a:lvl5pPr>
            <a:lvl6pPr marL="2743200" marR="0" lvl="5" indent="-520763" algn="l" rtl="0">
              <a:spcBef>
                <a:spcPts val="920"/>
              </a:spcBef>
              <a:spcAft>
                <a:spcPts val="0"/>
              </a:spcAft>
              <a:buClr>
                <a:schemeClr val="dk1"/>
              </a:buClr>
              <a:buSzPts val="4601"/>
              <a:buFont typeface="Arial"/>
              <a:buChar char="•"/>
              <a:defRPr sz="4601" b="0" i="0" u="none" strike="noStrike" cap="none">
                <a:solidFill>
                  <a:schemeClr val="dk1"/>
                </a:solidFill>
                <a:latin typeface="Calibri"/>
                <a:ea typeface="Calibri"/>
                <a:cs typeface="Calibri"/>
                <a:sym typeface="Calibri"/>
              </a:defRPr>
            </a:lvl6pPr>
            <a:lvl7pPr marL="3200400" marR="0" lvl="6" indent="-520763" algn="l" rtl="0">
              <a:spcBef>
                <a:spcPts val="920"/>
              </a:spcBef>
              <a:spcAft>
                <a:spcPts val="0"/>
              </a:spcAft>
              <a:buClr>
                <a:schemeClr val="dk1"/>
              </a:buClr>
              <a:buSzPts val="4601"/>
              <a:buFont typeface="Arial"/>
              <a:buChar char="•"/>
              <a:defRPr sz="4601" b="0" i="0" u="none" strike="noStrike" cap="none">
                <a:solidFill>
                  <a:schemeClr val="dk1"/>
                </a:solidFill>
                <a:latin typeface="Calibri"/>
                <a:ea typeface="Calibri"/>
                <a:cs typeface="Calibri"/>
                <a:sym typeface="Calibri"/>
              </a:defRPr>
            </a:lvl7pPr>
            <a:lvl8pPr marL="3657600" marR="0" lvl="7" indent="-520763" algn="l" rtl="0">
              <a:spcBef>
                <a:spcPts val="920"/>
              </a:spcBef>
              <a:spcAft>
                <a:spcPts val="0"/>
              </a:spcAft>
              <a:buClr>
                <a:schemeClr val="dk1"/>
              </a:buClr>
              <a:buSzPts val="4601"/>
              <a:buFont typeface="Arial"/>
              <a:buChar char="•"/>
              <a:defRPr sz="4601" b="0" i="0" u="none" strike="noStrike" cap="none">
                <a:solidFill>
                  <a:schemeClr val="dk1"/>
                </a:solidFill>
                <a:latin typeface="Calibri"/>
                <a:ea typeface="Calibri"/>
                <a:cs typeface="Calibri"/>
                <a:sym typeface="Calibri"/>
              </a:defRPr>
            </a:lvl8pPr>
            <a:lvl9pPr marL="4114800" marR="0" lvl="8" indent="-520763" algn="l" rtl="0">
              <a:spcBef>
                <a:spcPts val="920"/>
              </a:spcBef>
              <a:spcAft>
                <a:spcPts val="0"/>
              </a:spcAft>
              <a:buClr>
                <a:schemeClr val="dk1"/>
              </a:buClr>
              <a:buSzPts val="4601"/>
              <a:buFont typeface="Arial"/>
              <a:buChar char="•"/>
              <a:defRPr sz="4601"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755971" y="19819462"/>
            <a:ext cx="3527849" cy="1138478"/>
          </a:xfrm>
          <a:prstGeom prst="rect">
            <a:avLst/>
          </a:prstGeom>
          <a:noFill/>
          <a:ln>
            <a:noFill/>
          </a:ln>
        </p:spPr>
        <p:txBody>
          <a:bodyPr spcFirstLastPara="1" wrap="square" lIns="208575" tIns="104275" rIns="208575" bIns="104275" anchor="ctr" anchorCtr="0">
            <a:noAutofit/>
          </a:bodyPr>
          <a:lstStyle>
            <a:lvl1pPr marR="0" lvl="0" algn="l" rtl="0">
              <a:spcBef>
                <a:spcPts val="0"/>
              </a:spcBef>
              <a:spcAft>
                <a:spcPts val="0"/>
              </a:spcAft>
              <a:buSzPts val="1400"/>
              <a:buNone/>
              <a:defRPr sz="2701"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dirty="0"/>
          </a:p>
        </p:txBody>
      </p:sp>
      <p:sp>
        <p:nvSpPr>
          <p:cNvPr id="9" name="Google Shape;9;p2"/>
          <p:cNvSpPr txBox="1">
            <a:spLocks noGrp="1"/>
          </p:cNvSpPr>
          <p:nvPr>
            <p:ph type="ftr" idx="11"/>
          </p:nvPr>
        </p:nvSpPr>
        <p:spPr>
          <a:xfrm>
            <a:off x="5165779" y="19819462"/>
            <a:ext cx="4787794" cy="1138478"/>
          </a:xfrm>
          <a:prstGeom prst="rect">
            <a:avLst/>
          </a:prstGeom>
          <a:noFill/>
          <a:ln>
            <a:noFill/>
          </a:ln>
        </p:spPr>
        <p:txBody>
          <a:bodyPr spcFirstLastPara="1" wrap="square" lIns="208575" tIns="104275" rIns="208575" bIns="104275" anchor="ctr" anchorCtr="0">
            <a:noAutofit/>
          </a:bodyPr>
          <a:lstStyle>
            <a:lvl1pPr marR="0" lvl="0" algn="ctr" rtl="0">
              <a:spcBef>
                <a:spcPts val="0"/>
              </a:spcBef>
              <a:spcAft>
                <a:spcPts val="0"/>
              </a:spcAft>
              <a:buSzPts val="1400"/>
              <a:buNone/>
              <a:defRPr sz="2701"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dirty="0"/>
          </a:p>
        </p:txBody>
      </p:sp>
      <p:sp>
        <p:nvSpPr>
          <p:cNvPr id="10" name="Google Shape;10;p2"/>
          <p:cNvSpPr txBox="1">
            <a:spLocks noGrp="1"/>
          </p:cNvSpPr>
          <p:nvPr>
            <p:ph type="sldNum" idx="12"/>
          </p:nvPr>
        </p:nvSpPr>
        <p:spPr>
          <a:xfrm>
            <a:off x="10835537" y="19819462"/>
            <a:ext cx="3527849" cy="1138478"/>
          </a:xfrm>
          <a:prstGeom prst="rect">
            <a:avLst/>
          </a:prstGeom>
          <a:noFill/>
          <a:ln>
            <a:noFill/>
          </a:ln>
        </p:spPr>
        <p:txBody>
          <a:bodyPr spcFirstLastPara="1" wrap="square" lIns="208575" tIns="104275" rIns="208575" bIns="104275" anchor="ctr" anchorCtr="0">
            <a:noAutofit/>
          </a:bodyPr>
          <a:lstStyle>
            <a:lvl1pPr marL="0" marR="0" lvl="0" indent="0" algn="r" rtl="0">
              <a:spcBef>
                <a:spcPts val="0"/>
              </a:spcBef>
              <a:buNone/>
              <a:defRPr sz="2701" b="0" i="0" u="none" strike="noStrike" cap="none">
                <a:solidFill>
                  <a:srgbClr val="888888"/>
                </a:solidFill>
                <a:latin typeface="Calibri"/>
                <a:ea typeface="Calibri"/>
                <a:cs typeface="Calibri"/>
                <a:sym typeface="Calibri"/>
              </a:defRPr>
            </a:lvl1pPr>
            <a:lvl2pPr marL="0" marR="0" lvl="1" indent="0" algn="r" rtl="0">
              <a:spcBef>
                <a:spcPts val="0"/>
              </a:spcBef>
              <a:buNone/>
              <a:defRPr sz="2701" b="0" i="0" u="none" strike="noStrike" cap="none">
                <a:solidFill>
                  <a:srgbClr val="888888"/>
                </a:solidFill>
                <a:latin typeface="Calibri"/>
                <a:ea typeface="Calibri"/>
                <a:cs typeface="Calibri"/>
                <a:sym typeface="Calibri"/>
              </a:defRPr>
            </a:lvl2pPr>
            <a:lvl3pPr marL="0" marR="0" lvl="2" indent="0" algn="r" rtl="0">
              <a:spcBef>
                <a:spcPts val="0"/>
              </a:spcBef>
              <a:buNone/>
              <a:defRPr sz="2701" b="0" i="0" u="none" strike="noStrike" cap="none">
                <a:solidFill>
                  <a:srgbClr val="888888"/>
                </a:solidFill>
                <a:latin typeface="Calibri"/>
                <a:ea typeface="Calibri"/>
                <a:cs typeface="Calibri"/>
                <a:sym typeface="Calibri"/>
              </a:defRPr>
            </a:lvl3pPr>
            <a:lvl4pPr marL="0" marR="0" lvl="3" indent="0" algn="r" rtl="0">
              <a:spcBef>
                <a:spcPts val="0"/>
              </a:spcBef>
              <a:buNone/>
              <a:defRPr sz="2701" b="0" i="0" u="none" strike="noStrike" cap="none">
                <a:solidFill>
                  <a:srgbClr val="888888"/>
                </a:solidFill>
                <a:latin typeface="Calibri"/>
                <a:ea typeface="Calibri"/>
                <a:cs typeface="Calibri"/>
                <a:sym typeface="Calibri"/>
              </a:defRPr>
            </a:lvl4pPr>
            <a:lvl5pPr marL="0" marR="0" lvl="4" indent="0" algn="r" rtl="0">
              <a:spcBef>
                <a:spcPts val="0"/>
              </a:spcBef>
              <a:buNone/>
              <a:defRPr sz="2701" b="0" i="0" u="none" strike="noStrike" cap="none">
                <a:solidFill>
                  <a:srgbClr val="888888"/>
                </a:solidFill>
                <a:latin typeface="Calibri"/>
                <a:ea typeface="Calibri"/>
                <a:cs typeface="Calibri"/>
                <a:sym typeface="Calibri"/>
              </a:defRPr>
            </a:lvl5pPr>
            <a:lvl6pPr marL="0" marR="0" lvl="5" indent="0" algn="r" rtl="0">
              <a:spcBef>
                <a:spcPts val="0"/>
              </a:spcBef>
              <a:buNone/>
              <a:defRPr sz="2701" b="0" i="0" u="none" strike="noStrike" cap="none">
                <a:solidFill>
                  <a:srgbClr val="888888"/>
                </a:solidFill>
                <a:latin typeface="Calibri"/>
                <a:ea typeface="Calibri"/>
                <a:cs typeface="Calibri"/>
                <a:sym typeface="Calibri"/>
              </a:defRPr>
            </a:lvl6pPr>
            <a:lvl7pPr marL="0" marR="0" lvl="6" indent="0" algn="r" rtl="0">
              <a:spcBef>
                <a:spcPts val="0"/>
              </a:spcBef>
              <a:buNone/>
              <a:defRPr sz="2701" b="0" i="0" u="none" strike="noStrike" cap="none">
                <a:solidFill>
                  <a:srgbClr val="888888"/>
                </a:solidFill>
                <a:latin typeface="Calibri"/>
                <a:ea typeface="Calibri"/>
                <a:cs typeface="Calibri"/>
                <a:sym typeface="Calibri"/>
              </a:defRPr>
            </a:lvl7pPr>
            <a:lvl8pPr marL="0" marR="0" lvl="7" indent="0" algn="r" rtl="0">
              <a:spcBef>
                <a:spcPts val="0"/>
              </a:spcBef>
              <a:buNone/>
              <a:defRPr sz="2701" b="0" i="0" u="none" strike="noStrike" cap="none">
                <a:solidFill>
                  <a:srgbClr val="888888"/>
                </a:solidFill>
                <a:latin typeface="Calibri"/>
                <a:ea typeface="Calibri"/>
                <a:cs typeface="Calibri"/>
                <a:sym typeface="Calibri"/>
              </a:defRPr>
            </a:lvl8pPr>
            <a:lvl9pPr marL="0" marR="0" lvl="8" indent="0" algn="r" rtl="0">
              <a:spcBef>
                <a:spcPts val="0"/>
              </a:spcBef>
              <a:buNone/>
              <a:defRPr sz="2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7" name="Google Shape;87;p1"/>
          <p:cNvSpPr txBox="1"/>
          <p:nvPr/>
        </p:nvSpPr>
        <p:spPr>
          <a:xfrm>
            <a:off x="3558639" y="1016165"/>
            <a:ext cx="10838843" cy="826241"/>
          </a:xfrm>
          <a:prstGeom prst="rect">
            <a:avLst/>
          </a:prstGeom>
          <a:solidFill>
            <a:schemeClr val="bg1"/>
          </a:solidFill>
          <a:ln>
            <a:solidFill>
              <a:schemeClr val="tx2"/>
            </a:solidFill>
          </a:ln>
        </p:spPr>
        <p:style>
          <a:lnRef idx="0">
            <a:schemeClr val="accent6"/>
          </a:lnRef>
          <a:fillRef idx="1002">
            <a:schemeClr val="lt1"/>
          </a:fillRef>
          <a:effectRef idx="3">
            <a:schemeClr val="accent6"/>
          </a:effectRef>
          <a:fontRef idx="minor">
            <a:schemeClr val="lt1"/>
          </a:fontRef>
        </p:style>
        <p:txBody>
          <a:bodyPr spcFirstLastPara="1" wrap="square" lIns="208650" tIns="104325" rIns="208650" bIns="104325" anchor="t" anchorCtr="0">
            <a:spAutoFit/>
          </a:bodyPr>
          <a:lstStyle/>
          <a:p>
            <a:pPr lvl="0" algn="ctr"/>
            <a:r>
              <a:rPr lang="en-IN" sz="4000" b="1" dirty="0">
                <a:solidFill>
                  <a:schemeClr val="tx2"/>
                </a:solidFill>
                <a:latin typeface="Georgia" panose="02040502050405020303" pitchFamily="18" charset="0"/>
              </a:rPr>
              <a:t>World bank dataset on climate change </a:t>
            </a:r>
            <a:endParaRPr sz="4000" b="1" i="0" u="none" strike="noStrike" cap="none" dirty="0">
              <a:solidFill>
                <a:schemeClr val="tx2"/>
              </a:solidFill>
              <a:latin typeface="Georgia" panose="02040502050405020303" pitchFamily="18" charset="0"/>
              <a:ea typeface="Calibri"/>
              <a:cs typeface="Calibri"/>
              <a:sym typeface="Calibri"/>
            </a:endParaRPr>
          </a:p>
        </p:txBody>
      </p:sp>
      <p:sp>
        <p:nvSpPr>
          <p:cNvPr id="91" name="Google Shape;91;p1"/>
          <p:cNvSpPr txBox="1"/>
          <p:nvPr/>
        </p:nvSpPr>
        <p:spPr>
          <a:xfrm>
            <a:off x="2147770" y="11530277"/>
            <a:ext cx="76224" cy="22324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4401"/>
              <a:buFont typeface="Arial"/>
              <a:buNone/>
            </a:pPr>
            <a:endParaRPr sz="4401" dirty="0">
              <a:solidFill>
                <a:schemeClr val="dk1"/>
              </a:solidFill>
              <a:latin typeface="Calibri"/>
              <a:ea typeface="Calibri"/>
              <a:cs typeface="Calibri"/>
              <a:sym typeface="Calibri"/>
            </a:endParaRPr>
          </a:p>
          <a:p>
            <a:pPr marL="0" marR="0" lvl="0" indent="0" algn="l" rtl="0">
              <a:spcBef>
                <a:spcPts val="0"/>
              </a:spcBef>
              <a:spcAft>
                <a:spcPts val="0"/>
              </a:spcAft>
              <a:buNone/>
            </a:pPr>
            <a:endParaRPr sz="5404" dirty="0">
              <a:solidFill>
                <a:schemeClr val="dk1"/>
              </a:solidFill>
              <a:latin typeface="Calibri"/>
              <a:ea typeface="Calibri"/>
              <a:cs typeface="Calibri"/>
              <a:sym typeface="Calibri"/>
            </a:endParaRPr>
          </a:p>
          <a:p>
            <a:pPr marL="0" marR="0" lvl="0" indent="0" algn="l" rtl="0">
              <a:spcBef>
                <a:spcPts val="0"/>
              </a:spcBef>
              <a:spcAft>
                <a:spcPts val="0"/>
              </a:spcAft>
              <a:buNone/>
            </a:pPr>
            <a:endParaRPr sz="4101" dirty="0">
              <a:solidFill>
                <a:schemeClr val="dk1"/>
              </a:solidFill>
              <a:latin typeface="Calibri"/>
              <a:ea typeface="Calibri"/>
              <a:cs typeface="Calibri"/>
              <a:sym typeface="Calibri"/>
            </a:endParaRPr>
          </a:p>
        </p:txBody>
      </p:sp>
      <p:sp>
        <p:nvSpPr>
          <p:cNvPr id="36" name="Google Shape;89;p1"/>
          <p:cNvSpPr txBox="1"/>
          <p:nvPr/>
        </p:nvSpPr>
        <p:spPr>
          <a:xfrm>
            <a:off x="3558640" y="2316192"/>
            <a:ext cx="10838842" cy="2118902"/>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just"/>
            <a:r>
              <a:rPr lang="en-US" sz="2400" b="1" dirty="0">
                <a:solidFill>
                  <a:schemeClr val="bg2">
                    <a:lumMod val="25000"/>
                  </a:schemeClr>
                </a:solidFill>
                <a:latin typeface="Georgia" panose="02040502050405020303" pitchFamily="18" charset="0"/>
                <a:ea typeface="Calibri"/>
                <a:cs typeface="Calibri"/>
                <a:sym typeface="Calibri"/>
              </a:rPr>
              <a:t>Introduction</a:t>
            </a:r>
          </a:p>
          <a:p>
            <a:pPr lvl="0" algn="just"/>
            <a:r>
              <a:rPr lang="en-US" sz="2000" dirty="0">
                <a:solidFill>
                  <a:schemeClr val="bg2">
                    <a:lumMod val="25000"/>
                  </a:schemeClr>
                </a:solidFill>
                <a:latin typeface="Georgia" panose="02040502050405020303" pitchFamily="18" charset="0"/>
                <a:ea typeface="Calibri"/>
                <a:cs typeface="Calibri"/>
                <a:sym typeface="Calibri"/>
              </a:rPr>
              <a:t>The primary aim of this undertaken work is to investigate the climate change based on the different kinds of indicators such as CO2 emission, electricity production from oil source, access to electricity and urban population. Through the analysis of these datasets will be beneficial to identify the factors of the climate change and necessary actions will be taken accordingly.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3202"/>
            <a:ext cx="3705771" cy="3705771"/>
          </a:xfrm>
          <a:prstGeom prst="rect">
            <a:avLst/>
          </a:prstGeom>
        </p:spPr>
      </p:pic>
      <p:sp>
        <p:nvSpPr>
          <p:cNvPr id="17" name="Google Shape;89;p1"/>
          <p:cNvSpPr txBox="1"/>
          <p:nvPr/>
        </p:nvSpPr>
        <p:spPr>
          <a:xfrm>
            <a:off x="695206" y="11937345"/>
            <a:ext cx="3120049" cy="1134017"/>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ctr"/>
            <a:r>
              <a:rPr lang="en-US" sz="2000" dirty="0">
                <a:solidFill>
                  <a:schemeClr val="bg2">
                    <a:lumMod val="25000"/>
                  </a:schemeClr>
                </a:solidFill>
                <a:latin typeface="Georgia" panose="02040502050405020303" pitchFamily="18" charset="0"/>
                <a:ea typeface="Calibri"/>
                <a:cs typeface="Calibri"/>
                <a:sym typeface="Calibri"/>
              </a:rPr>
              <a:t>Indicator: CO2 emissions (kg per PPP $ of GDP)</a:t>
            </a:r>
          </a:p>
        </p:txBody>
      </p:sp>
      <p:pic>
        <p:nvPicPr>
          <p:cNvPr id="8" name="Picture 7"/>
          <p:cNvPicPr>
            <a:picLocks noChangeAspect="1"/>
          </p:cNvPicPr>
          <p:nvPr/>
        </p:nvPicPr>
        <p:blipFill rotWithShape="1">
          <a:blip r:embed="rId4"/>
          <a:srcRect r="4864"/>
          <a:stretch/>
        </p:blipFill>
        <p:spPr>
          <a:xfrm>
            <a:off x="695206" y="9392333"/>
            <a:ext cx="3120049" cy="2216854"/>
          </a:xfrm>
          <a:prstGeom prst="rect">
            <a:avLst/>
          </a:prstGeom>
        </p:spPr>
      </p:pic>
      <p:sp>
        <p:nvSpPr>
          <p:cNvPr id="19" name="Google Shape;89;p1"/>
          <p:cNvSpPr txBox="1"/>
          <p:nvPr/>
        </p:nvSpPr>
        <p:spPr>
          <a:xfrm>
            <a:off x="4511450" y="11937344"/>
            <a:ext cx="2969059" cy="1134017"/>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ctr"/>
            <a:r>
              <a:rPr lang="en-US" sz="2000" dirty="0">
                <a:solidFill>
                  <a:schemeClr val="bg2">
                    <a:lumMod val="25000"/>
                  </a:schemeClr>
                </a:solidFill>
                <a:latin typeface="Georgia" panose="02040502050405020303" pitchFamily="18" charset="0"/>
                <a:ea typeface="Calibri"/>
                <a:cs typeface="Calibri"/>
                <a:sym typeface="Calibri"/>
              </a:rPr>
              <a:t>Indicator: Electricity production from oil source (% of total)</a:t>
            </a:r>
          </a:p>
        </p:txBody>
      </p:sp>
      <p:pic>
        <p:nvPicPr>
          <p:cNvPr id="9" name="Picture 8"/>
          <p:cNvPicPr>
            <a:picLocks noChangeAspect="1"/>
          </p:cNvPicPr>
          <p:nvPr/>
        </p:nvPicPr>
        <p:blipFill>
          <a:blip r:embed="rId5"/>
          <a:stretch>
            <a:fillRect/>
          </a:stretch>
        </p:blipFill>
        <p:spPr>
          <a:xfrm>
            <a:off x="4433249" y="9390252"/>
            <a:ext cx="2969059" cy="2218516"/>
          </a:xfrm>
          <a:prstGeom prst="rect">
            <a:avLst/>
          </a:prstGeom>
        </p:spPr>
      </p:pic>
      <p:pic>
        <p:nvPicPr>
          <p:cNvPr id="10" name="Picture 9"/>
          <p:cNvPicPr>
            <a:picLocks noChangeAspect="1"/>
          </p:cNvPicPr>
          <p:nvPr/>
        </p:nvPicPr>
        <p:blipFill>
          <a:blip r:embed="rId6"/>
          <a:stretch>
            <a:fillRect/>
          </a:stretch>
        </p:blipFill>
        <p:spPr>
          <a:xfrm>
            <a:off x="8098503" y="9361484"/>
            <a:ext cx="2807665" cy="2218516"/>
          </a:xfrm>
          <a:prstGeom prst="rect">
            <a:avLst/>
          </a:prstGeom>
        </p:spPr>
      </p:pic>
      <p:pic>
        <p:nvPicPr>
          <p:cNvPr id="11" name="Picture 10"/>
          <p:cNvPicPr>
            <a:picLocks noChangeAspect="1"/>
          </p:cNvPicPr>
          <p:nvPr/>
        </p:nvPicPr>
        <p:blipFill>
          <a:blip r:embed="rId7"/>
          <a:stretch>
            <a:fillRect/>
          </a:stretch>
        </p:blipFill>
        <p:spPr>
          <a:xfrm>
            <a:off x="11524162" y="9356172"/>
            <a:ext cx="2873320" cy="2218516"/>
          </a:xfrm>
          <a:prstGeom prst="rect">
            <a:avLst/>
          </a:prstGeom>
        </p:spPr>
      </p:pic>
      <p:sp>
        <p:nvSpPr>
          <p:cNvPr id="23" name="Google Shape;89;p1"/>
          <p:cNvSpPr txBox="1"/>
          <p:nvPr/>
        </p:nvSpPr>
        <p:spPr>
          <a:xfrm>
            <a:off x="605888" y="16908528"/>
            <a:ext cx="13791594" cy="1811126"/>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just"/>
            <a:r>
              <a:rPr lang="en-US" sz="2400" b="1" dirty="0">
                <a:solidFill>
                  <a:schemeClr val="bg2">
                    <a:lumMod val="25000"/>
                  </a:schemeClr>
                </a:solidFill>
                <a:latin typeface="Georgia" panose="02040502050405020303" pitchFamily="18" charset="0"/>
                <a:ea typeface="Calibri"/>
                <a:cs typeface="Calibri"/>
                <a:sym typeface="Calibri"/>
              </a:rPr>
              <a:t>Conclusion </a:t>
            </a:r>
          </a:p>
          <a:p>
            <a:pPr lvl="0" algn="just"/>
            <a:r>
              <a:rPr lang="en-US" sz="2000" dirty="0">
                <a:solidFill>
                  <a:schemeClr val="bg2">
                    <a:lumMod val="25000"/>
                  </a:schemeClr>
                </a:solidFill>
                <a:latin typeface="Georgia" panose="02040502050405020303" pitchFamily="18" charset="0"/>
                <a:ea typeface="Calibri"/>
                <a:cs typeface="Calibri"/>
                <a:sym typeface="Calibri"/>
              </a:rPr>
              <a:t>The indicators shows that urban population is increasing in recent days rapidly which became the reason for increasing demand of the electricity. This resulted as rapid increment in electricity consumption. Also, the data stated that CO2 emission is growing rapidly due to enlarging population and undergoing development. Hence this can be concluded that these factors are contributing in climate change so rapidly.  </a:t>
            </a:r>
          </a:p>
        </p:txBody>
      </p:sp>
      <p:sp>
        <p:nvSpPr>
          <p:cNvPr id="24" name="Google Shape;89;p1"/>
          <p:cNvSpPr txBox="1"/>
          <p:nvPr/>
        </p:nvSpPr>
        <p:spPr>
          <a:xfrm>
            <a:off x="584711" y="18995167"/>
            <a:ext cx="13791594" cy="1811126"/>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just"/>
            <a:r>
              <a:rPr lang="en-US" sz="2400" b="1" dirty="0">
                <a:solidFill>
                  <a:schemeClr val="bg2">
                    <a:lumMod val="25000"/>
                  </a:schemeClr>
                </a:solidFill>
                <a:latin typeface="Georgia" panose="02040502050405020303" pitchFamily="18" charset="0"/>
                <a:ea typeface="Calibri"/>
                <a:cs typeface="Calibri"/>
                <a:sym typeface="Calibri"/>
              </a:rPr>
              <a:t>References</a:t>
            </a:r>
          </a:p>
          <a:p>
            <a:pPr lvl="0" algn="just"/>
            <a:r>
              <a:rPr lang="en-IN" sz="2000" dirty="0" err="1">
                <a:solidFill>
                  <a:srgbClr val="002060"/>
                </a:solidFill>
                <a:latin typeface="Georgia" panose="02040502050405020303" pitchFamily="18" charset="0"/>
              </a:rPr>
              <a:t>Caminade</a:t>
            </a:r>
            <a:r>
              <a:rPr lang="en-IN" sz="2000" dirty="0">
                <a:solidFill>
                  <a:srgbClr val="002060"/>
                </a:solidFill>
                <a:latin typeface="Georgia" panose="02040502050405020303" pitchFamily="18" charset="0"/>
              </a:rPr>
              <a:t>, C., </a:t>
            </a:r>
            <a:r>
              <a:rPr lang="en-IN" sz="2000" dirty="0" err="1">
                <a:solidFill>
                  <a:srgbClr val="002060"/>
                </a:solidFill>
                <a:latin typeface="Georgia" panose="02040502050405020303" pitchFamily="18" charset="0"/>
              </a:rPr>
              <a:t>Kovats</a:t>
            </a:r>
            <a:r>
              <a:rPr lang="en-IN" sz="2000" dirty="0">
                <a:solidFill>
                  <a:srgbClr val="002060"/>
                </a:solidFill>
                <a:latin typeface="Georgia" panose="02040502050405020303" pitchFamily="18" charset="0"/>
              </a:rPr>
              <a:t>, S., </a:t>
            </a:r>
            <a:r>
              <a:rPr lang="en-IN" sz="2000" dirty="0" err="1">
                <a:solidFill>
                  <a:srgbClr val="002060"/>
                </a:solidFill>
                <a:latin typeface="Georgia" panose="02040502050405020303" pitchFamily="18" charset="0"/>
              </a:rPr>
              <a:t>Rocklov</a:t>
            </a:r>
            <a:r>
              <a:rPr lang="en-IN" sz="2000" dirty="0">
                <a:solidFill>
                  <a:srgbClr val="002060"/>
                </a:solidFill>
                <a:latin typeface="Georgia" panose="02040502050405020303" pitchFamily="18" charset="0"/>
              </a:rPr>
              <a:t>, J., Tompkins, A. M., </a:t>
            </a:r>
            <a:r>
              <a:rPr lang="en-IN" sz="2000" dirty="0" err="1">
                <a:solidFill>
                  <a:srgbClr val="002060"/>
                </a:solidFill>
                <a:latin typeface="Georgia" panose="02040502050405020303" pitchFamily="18" charset="0"/>
              </a:rPr>
              <a:t>amborain</a:t>
            </a:r>
            <a:r>
              <a:rPr lang="en-IN" sz="2000" dirty="0">
                <a:solidFill>
                  <a:srgbClr val="002060"/>
                </a:solidFill>
                <a:latin typeface="Georgia" panose="02040502050405020303" pitchFamily="18" charset="0"/>
              </a:rPr>
              <a:t>-Mason, J. (2020). Social determinants of adaptive and transformative responses to climate change. Nature Climate Change. Dell, M., Jones, B. F., &amp; </a:t>
            </a:r>
            <a:r>
              <a:rPr lang="en-IN" sz="2000" dirty="0" err="1">
                <a:solidFill>
                  <a:srgbClr val="002060"/>
                </a:solidFill>
                <a:latin typeface="Georgia" panose="02040502050405020303" pitchFamily="18" charset="0"/>
              </a:rPr>
              <a:t>Olken</a:t>
            </a:r>
            <a:r>
              <a:rPr lang="en-IN" sz="2000" dirty="0">
                <a:solidFill>
                  <a:srgbClr val="002060"/>
                </a:solidFill>
                <a:latin typeface="Georgia" panose="02040502050405020303" pitchFamily="18" charset="0"/>
              </a:rPr>
              <a:t>, B. A. (2018). Climate change and economic growth: Evidence from the last half century (Tech. Rep.). Cambridge, Massachusetts: National Bureau of Economic Research</a:t>
            </a:r>
            <a:r>
              <a:rPr lang="en-US" sz="2000" b="1" dirty="0">
                <a:solidFill>
                  <a:srgbClr val="002060"/>
                </a:solidFill>
                <a:latin typeface="Georgia" panose="02040502050405020303" pitchFamily="18" charset="0"/>
                <a:ea typeface="Calibri"/>
                <a:cs typeface="Calibri"/>
                <a:sym typeface="Calibri"/>
              </a:rPr>
              <a:t> </a:t>
            </a:r>
          </a:p>
        </p:txBody>
      </p:sp>
      <p:sp>
        <p:nvSpPr>
          <p:cNvPr id="26" name="Google Shape;89;p1"/>
          <p:cNvSpPr txBox="1"/>
          <p:nvPr/>
        </p:nvSpPr>
        <p:spPr>
          <a:xfrm>
            <a:off x="695206" y="4846729"/>
            <a:ext cx="7313677" cy="3965562"/>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just"/>
            <a:r>
              <a:rPr lang="en-US" sz="2400" b="1" dirty="0">
                <a:solidFill>
                  <a:schemeClr val="bg2">
                    <a:lumMod val="25000"/>
                  </a:schemeClr>
                </a:solidFill>
                <a:latin typeface="Georgia" panose="02040502050405020303" pitchFamily="18" charset="0"/>
                <a:ea typeface="Calibri"/>
                <a:cs typeface="Calibri"/>
                <a:sym typeface="Calibri"/>
              </a:rPr>
              <a:t>Overview </a:t>
            </a:r>
          </a:p>
          <a:p>
            <a:pPr lvl="0" algn="just"/>
            <a:r>
              <a:rPr lang="en-US" sz="2000" dirty="0">
                <a:solidFill>
                  <a:schemeClr val="bg2">
                    <a:lumMod val="25000"/>
                  </a:schemeClr>
                </a:solidFill>
                <a:latin typeface="Georgia" panose="02040502050405020303" pitchFamily="18" charset="0"/>
                <a:ea typeface="Calibri"/>
                <a:cs typeface="Calibri"/>
                <a:sym typeface="Calibri"/>
              </a:rPr>
              <a:t>Evidences shows that human-induced warming can be rise with the continuous green house gas emission if it is not reduced. As it has been seen from the graphical representation that from 2017, the global temperature started to rise in </a:t>
            </a:r>
            <a:r>
              <a:rPr lang="en-IN" sz="2000" dirty="0">
                <a:solidFill>
                  <a:schemeClr val="bg2">
                    <a:lumMod val="25000"/>
                  </a:schemeClr>
                </a:solidFill>
                <a:latin typeface="Georgia" panose="02040502050405020303" pitchFamily="18" charset="0"/>
              </a:rPr>
              <a:t>1</a:t>
            </a:r>
            <a:r>
              <a:rPr lang="en-IN" sz="2000" baseline="30000" dirty="0">
                <a:solidFill>
                  <a:schemeClr val="bg2">
                    <a:lumMod val="25000"/>
                  </a:schemeClr>
                </a:solidFill>
                <a:latin typeface="Georgia" panose="02040502050405020303" pitchFamily="18" charset="0"/>
              </a:rPr>
              <a:t>o </a:t>
            </a:r>
            <a:r>
              <a:rPr lang="en-IN" sz="2000" dirty="0">
                <a:solidFill>
                  <a:schemeClr val="bg2">
                    <a:lumMod val="25000"/>
                  </a:schemeClr>
                </a:solidFill>
                <a:latin typeface="Georgia" panose="02040502050405020303" pitchFamily="18" charset="0"/>
              </a:rPr>
              <a:t>C. It is predicted that global temperatures would reach 1.5</a:t>
            </a:r>
            <a:r>
              <a:rPr lang="en-IN" sz="2000" baseline="30000" dirty="0">
                <a:solidFill>
                  <a:schemeClr val="bg2">
                    <a:lumMod val="25000"/>
                  </a:schemeClr>
                </a:solidFill>
                <a:latin typeface="Georgia" panose="02040502050405020303" pitchFamily="18" charset="0"/>
              </a:rPr>
              <a:t>o </a:t>
            </a:r>
            <a:r>
              <a:rPr lang="en-IN" sz="2000" dirty="0">
                <a:solidFill>
                  <a:schemeClr val="bg2">
                    <a:lumMod val="25000"/>
                  </a:schemeClr>
                </a:solidFill>
                <a:latin typeface="Georgia" panose="02040502050405020303" pitchFamily="18" charset="0"/>
              </a:rPr>
              <a:t>C around 2040. it is also estimated that </a:t>
            </a:r>
            <a:r>
              <a:rPr lang="en-US" sz="2000" dirty="0">
                <a:solidFill>
                  <a:schemeClr val="bg2">
                    <a:lumMod val="25000"/>
                  </a:schemeClr>
                </a:solidFill>
                <a:latin typeface="Georgia" panose="02040502050405020303" pitchFamily="18" charset="0"/>
                <a:ea typeface="Calibri"/>
                <a:cs typeface="Calibri"/>
                <a:sym typeface="Calibri"/>
              </a:rPr>
              <a:t>CO2 </a:t>
            </a:r>
            <a:r>
              <a:rPr lang="en-IN" sz="2000" dirty="0">
                <a:solidFill>
                  <a:schemeClr val="bg2">
                    <a:lumMod val="25000"/>
                  </a:schemeClr>
                </a:solidFill>
                <a:latin typeface="Georgia" panose="02040502050405020303" pitchFamily="18" charset="0"/>
              </a:rPr>
              <a:t>emission reduction can be resulted as zero emission by 2055. </a:t>
            </a:r>
          </a:p>
          <a:p>
            <a:pPr lvl="0" algn="just"/>
            <a:r>
              <a:rPr lang="en-US" sz="2000" dirty="0">
                <a:solidFill>
                  <a:schemeClr val="bg2">
                    <a:lumMod val="25000"/>
                  </a:schemeClr>
                </a:solidFill>
                <a:latin typeface="Georgia" panose="02040502050405020303" pitchFamily="18" charset="0"/>
                <a:ea typeface="Calibri"/>
                <a:cs typeface="Calibri"/>
                <a:sym typeface="Calibri"/>
              </a:rPr>
              <a:t>The clear indicators of global warming as well as climate change are the global surface temperature, atmospheric carbon dioxide, annual green house gas index, arctic sea ice extent. </a:t>
            </a:r>
          </a:p>
        </p:txBody>
      </p:sp>
      <p:pic>
        <p:nvPicPr>
          <p:cNvPr id="1026" name="Picture 2" descr="environment-climate-change-ipcc2018"/>
          <p:cNvPicPr>
            <a:picLocks noChangeAspect="1" noChangeArrowheads="1"/>
          </p:cNvPicPr>
          <p:nvPr/>
        </p:nvPicPr>
        <p:blipFill rotWithShape="1">
          <a:blip r:embed="rId8">
            <a:extLst>
              <a:ext uri="{28A0092B-C50C-407E-A947-70E740481C1C}">
                <a14:useLocalDpi xmlns:a14="http://schemas.microsoft.com/office/drawing/2010/main" val="0"/>
              </a:ext>
            </a:extLst>
          </a:blip>
          <a:srcRect l="19050" t="26567" r="19861" b="11040"/>
          <a:stretch/>
        </p:blipFill>
        <p:spPr bwMode="auto">
          <a:xfrm>
            <a:off x="8466083" y="4811186"/>
            <a:ext cx="5931399" cy="3967025"/>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89;p1"/>
          <p:cNvSpPr txBox="1"/>
          <p:nvPr/>
        </p:nvSpPr>
        <p:spPr>
          <a:xfrm>
            <a:off x="8017805" y="11897981"/>
            <a:ext cx="2969059" cy="1134017"/>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ctr"/>
            <a:r>
              <a:rPr lang="en-US" sz="2000" dirty="0">
                <a:solidFill>
                  <a:schemeClr val="bg2">
                    <a:lumMod val="25000"/>
                  </a:schemeClr>
                </a:solidFill>
                <a:latin typeface="Georgia" panose="02040502050405020303" pitchFamily="18" charset="0"/>
                <a:ea typeface="Calibri"/>
                <a:cs typeface="Calibri"/>
                <a:sym typeface="Calibri"/>
              </a:rPr>
              <a:t>Indicator: Access to electricity (% of population)</a:t>
            </a:r>
          </a:p>
        </p:txBody>
      </p:sp>
      <p:sp>
        <p:nvSpPr>
          <p:cNvPr id="30" name="Google Shape;89;p1"/>
          <p:cNvSpPr txBox="1"/>
          <p:nvPr/>
        </p:nvSpPr>
        <p:spPr>
          <a:xfrm>
            <a:off x="11476292" y="11963340"/>
            <a:ext cx="2969059" cy="1134017"/>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ctr"/>
            <a:r>
              <a:rPr lang="en-US" sz="2000" dirty="0">
                <a:solidFill>
                  <a:schemeClr val="bg2">
                    <a:lumMod val="25000"/>
                  </a:schemeClr>
                </a:solidFill>
                <a:latin typeface="Georgia" panose="02040502050405020303" pitchFamily="18" charset="0"/>
                <a:ea typeface="Calibri"/>
                <a:cs typeface="Calibri"/>
                <a:sym typeface="Calibri"/>
              </a:rPr>
              <a:t>Indicator: Urban population (% of total population)</a:t>
            </a:r>
          </a:p>
        </p:txBody>
      </p:sp>
      <p:sp>
        <p:nvSpPr>
          <p:cNvPr id="32" name="Google Shape;89;p1"/>
          <p:cNvSpPr txBox="1"/>
          <p:nvPr/>
        </p:nvSpPr>
        <p:spPr>
          <a:xfrm>
            <a:off x="675073" y="13422011"/>
            <a:ext cx="3120049" cy="2980677"/>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just"/>
            <a:r>
              <a:rPr lang="en-US" sz="2000" dirty="0">
                <a:solidFill>
                  <a:schemeClr val="bg2">
                    <a:lumMod val="25000"/>
                  </a:schemeClr>
                </a:solidFill>
                <a:latin typeface="Georgia" panose="02040502050405020303" pitchFamily="18" charset="0"/>
              </a:rPr>
              <a:t>It can be observed that there are some countries with CO2 emissions: </a:t>
            </a:r>
          </a:p>
          <a:p>
            <a:pPr lvl="0" algn="just"/>
            <a:r>
              <a:rPr lang="en-US" sz="2000" dirty="0">
                <a:solidFill>
                  <a:schemeClr val="bg2">
                    <a:lumMod val="25000"/>
                  </a:schemeClr>
                </a:solidFill>
                <a:latin typeface="Georgia" panose="02040502050405020303" pitchFamily="18" charset="0"/>
              </a:rPr>
              <a:t>(</a:t>
            </a:r>
            <a:r>
              <a:rPr lang="en-US" sz="2000" dirty="0" err="1">
                <a:solidFill>
                  <a:schemeClr val="bg2">
                    <a:lumMod val="25000"/>
                  </a:schemeClr>
                </a:solidFill>
                <a:latin typeface="Georgia" panose="02040502050405020303" pitchFamily="18" charset="0"/>
              </a:rPr>
              <a:t>i</a:t>
            </a:r>
            <a:r>
              <a:rPr lang="en-US" sz="2000" dirty="0">
                <a:solidFill>
                  <a:schemeClr val="bg2">
                    <a:lumMod val="25000"/>
                  </a:schemeClr>
                </a:solidFill>
                <a:latin typeface="Georgia" panose="02040502050405020303" pitchFamily="18" charset="0"/>
              </a:rPr>
              <a:t>) low in 1993 and low in 2012. (ii) Low in 1993 and increased in 2012. (iii) High in 1993 and increased in 2012. </a:t>
            </a:r>
            <a:endParaRPr lang="en-US" sz="2000" dirty="0">
              <a:solidFill>
                <a:schemeClr val="bg2">
                  <a:lumMod val="25000"/>
                </a:schemeClr>
              </a:solidFill>
              <a:latin typeface="Georgia" panose="02040502050405020303" pitchFamily="18" charset="0"/>
              <a:ea typeface="Calibri"/>
              <a:cs typeface="Calibri"/>
              <a:sym typeface="Calibri"/>
            </a:endParaRPr>
          </a:p>
        </p:txBody>
      </p:sp>
      <p:sp>
        <p:nvSpPr>
          <p:cNvPr id="33" name="Google Shape;89;p1"/>
          <p:cNvSpPr txBox="1"/>
          <p:nvPr/>
        </p:nvSpPr>
        <p:spPr>
          <a:xfrm>
            <a:off x="4511449" y="13354872"/>
            <a:ext cx="2969059" cy="3288453"/>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just"/>
            <a:r>
              <a:rPr lang="en-US" sz="2000" dirty="0">
                <a:solidFill>
                  <a:schemeClr val="bg2">
                    <a:lumMod val="25000"/>
                  </a:schemeClr>
                </a:solidFill>
                <a:latin typeface="Georgia" panose="02040502050405020303" pitchFamily="18" charset="0"/>
              </a:rPr>
              <a:t>It can be observed that in some countries, Electricity production from oil sources was low in 1993 and low in 2012. For many countries Electricity production from oil increased by 2012</a:t>
            </a:r>
            <a:endParaRPr lang="en-US" sz="2000" dirty="0">
              <a:solidFill>
                <a:schemeClr val="bg2">
                  <a:lumMod val="25000"/>
                </a:schemeClr>
              </a:solidFill>
              <a:latin typeface="Georgia" panose="02040502050405020303" pitchFamily="18" charset="0"/>
              <a:ea typeface="Calibri"/>
              <a:cs typeface="Calibri"/>
              <a:sym typeface="Calibri"/>
            </a:endParaRPr>
          </a:p>
        </p:txBody>
      </p:sp>
      <p:sp>
        <p:nvSpPr>
          <p:cNvPr id="34" name="Google Shape;89;p1"/>
          <p:cNvSpPr txBox="1"/>
          <p:nvPr/>
        </p:nvSpPr>
        <p:spPr>
          <a:xfrm>
            <a:off x="8008883" y="13349979"/>
            <a:ext cx="2969059" cy="3288453"/>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just"/>
            <a:r>
              <a:rPr lang="en-US" sz="2000" dirty="0">
                <a:solidFill>
                  <a:schemeClr val="bg2">
                    <a:lumMod val="25000"/>
                  </a:schemeClr>
                </a:solidFill>
                <a:latin typeface="Georgia" panose="02040502050405020303" pitchFamily="18" charset="0"/>
              </a:rPr>
              <a:t>It can be observed that electricity consumption is high for most countries by 2012. For countries with low access to electricity in 1993, the access (hence demand) increased by 2012. </a:t>
            </a:r>
            <a:endParaRPr lang="en-US" sz="2000" dirty="0">
              <a:solidFill>
                <a:schemeClr val="bg2">
                  <a:lumMod val="25000"/>
                </a:schemeClr>
              </a:solidFill>
              <a:latin typeface="Georgia" panose="02040502050405020303" pitchFamily="18" charset="0"/>
              <a:ea typeface="Calibri"/>
              <a:cs typeface="Calibri"/>
              <a:sym typeface="Calibri"/>
            </a:endParaRPr>
          </a:p>
        </p:txBody>
      </p:sp>
      <p:sp>
        <p:nvSpPr>
          <p:cNvPr id="37" name="Google Shape;89;p1"/>
          <p:cNvSpPr txBox="1"/>
          <p:nvPr/>
        </p:nvSpPr>
        <p:spPr>
          <a:xfrm>
            <a:off x="11493623" y="13422011"/>
            <a:ext cx="2969059" cy="2672900"/>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208650" tIns="104325" rIns="208650" bIns="104325" anchor="t" anchorCtr="0">
            <a:spAutoFit/>
          </a:bodyPr>
          <a:lstStyle/>
          <a:p>
            <a:pPr lvl="0" algn="just"/>
            <a:r>
              <a:rPr lang="en-US" sz="2000" dirty="0">
                <a:solidFill>
                  <a:schemeClr val="bg2">
                    <a:lumMod val="25000"/>
                  </a:schemeClr>
                </a:solidFill>
                <a:latin typeface="Georgia" panose="02040502050405020303" pitchFamily="18" charset="0"/>
              </a:rPr>
              <a:t>It can be observed that for almost all the countries. The urban population has increased from 1993 to 2012. This shows an increased demand of electricity. </a:t>
            </a:r>
            <a:endParaRPr lang="en-US" sz="2000" dirty="0">
              <a:solidFill>
                <a:schemeClr val="bg2">
                  <a:lumMod val="25000"/>
                </a:schemeClr>
              </a:solidFill>
              <a:latin typeface="Georgia" panose="02040502050405020303" pitchFamily="18" charset="0"/>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516</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Georgia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dc:creator>
  <cp:lastModifiedBy>Sandeep Kumar Daki</cp:lastModifiedBy>
  <cp:revision>36</cp:revision>
  <dcterms:created xsi:type="dcterms:W3CDTF">2006-08-16T00:00:00Z</dcterms:created>
  <dcterms:modified xsi:type="dcterms:W3CDTF">2023-01-20T16:54:41Z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2023-01-20T16:54:41Z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792de390-d7df-45e3-b4a9-180f41b768ca</vt:lpwstr>
  </property>
  <property fmtid="{D5CDD505-2E9C-101B-9397-08002B2CF9AE}" pid="7" name="MSIP_Label_defa4170-0d19-0005-0004-bc88714345d2_ActionId">
    <vt:lpwstr>bf406379-0098-4be8-9e40-5577ce651f39</vt:lpwstr>
  </property>
  <property fmtid="{D5CDD505-2E9C-101B-9397-08002B2CF9AE}" pid="8" name="MSIP_Label_defa4170-0d19-0005-0004-bc88714345d2_ContentBits">
    <vt:lpwstr>0</vt:lpwstr>
  </property>
</Properties>
</file>