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8" r:id="rId2"/>
    <p:sldId id="259" r:id="rId3"/>
    <p:sldId id="260" r:id="rId4"/>
    <p:sldId id="261" r:id="rId5"/>
    <p:sldId id="271" r:id="rId6"/>
    <p:sldId id="262" r:id="rId7"/>
    <p:sldId id="264" r:id="rId8"/>
    <p:sldId id="270" r:id="rId9"/>
    <p:sldId id="263" r:id="rId10"/>
    <p:sldId id="272" r:id="rId11"/>
    <p:sldId id="265" r:id="rId12"/>
    <p:sldId id="266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4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93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17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31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26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81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989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8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4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5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9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65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8DA9-58A0-4B28-B3C5-60D9B112A53C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506821-AA5E-4522-A384-B8AC6C850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2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FriBouch</a:t>
            </a:r>
            <a:r>
              <a:rPr lang="fr-FR" dirty="0" smtClean="0"/>
              <a:t> Formations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L’apprentissage est votre avenir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4363452"/>
            <a:ext cx="1925053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4" y="906087"/>
            <a:ext cx="6883617" cy="51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580" y="95997"/>
            <a:ext cx="8596668" cy="695498"/>
          </a:xfrm>
        </p:spPr>
        <p:txBody>
          <a:bodyPr/>
          <a:lstStyle/>
          <a:p>
            <a:pPr algn="ctr"/>
            <a:r>
              <a:rPr lang="fr-FR" dirty="0" smtClean="0"/>
              <a:t>Elaboration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85400" y="3141621"/>
            <a:ext cx="3412527" cy="3098656"/>
          </a:xfrm>
        </p:spPr>
        <p:txBody>
          <a:bodyPr/>
          <a:lstStyle/>
          <a:p>
            <a:r>
              <a:rPr lang="fr-FR" dirty="0" smtClean="0"/>
              <a:t>Base de donnée</a:t>
            </a:r>
          </a:p>
          <a:p>
            <a:r>
              <a:rPr lang="fr-FR" dirty="0" smtClean="0"/>
              <a:t>Classe et DAO</a:t>
            </a:r>
          </a:p>
          <a:p>
            <a:r>
              <a:rPr lang="fr-FR" dirty="0"/>
              <a:t>Test </a:t>
            </a:r>
            <a:r>
              <a:rPr lang="fr-FR" dirty="0" smtClean="0"/>
              <a:t>Unitaire</a:t>
            </a:r>
            <a:endParaRPr lang="fr-FR" dirty="0" smtClean="0"/>
          </a:p>
          <a:p>
            <a:r>
              <a:rPr lang="fr-FR" dirty="0" smtClean="0"/>
              <a:t>Réception </a:t>
            </a:r>
            <a:r>
              <a:rPr lang="fr-FR" dirty="0" smtClean="0"/>
              <a:t>des données</a:t>
            </a:r>
          </a:p>
          <a:p>
            <a:r>
              <a:rPr lang="fr-FR" dirty="0" smtClean="0"/>
              <a:t>Les filtrer dans le </a:t>
            </a:r>
            <a:r>
              <a:rPr lang="fr-FR" dirty="0" smtClean="0"/>
              <a:t>contrôleurs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68" y="1217436"/>
            <a:ext cx="1562318" cy="15813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40" y="1217435"/>
            <a:ext cx="1762371" cy="1581371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5919161" y="3141621"/>
            <a:ext cx="3412527" cy="309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Barre </a:t>
            </a:r>
            <a:r>
              <a:rPr lang="fr-FR" dirty="0"/>
              <a:t>de </a:t>
            </a:r>
            <a:r>
              <a:rPr lang="fr-FR" dirty="0" smtClean="0"/>
              <a:t>navigation et Pied de page</a:t>
            </a:r>
            <a:endParaRPr lang="fr-FR" dirty="0"/>
          </a:p>
          <a:p>
            <a:r>
              <a:rPr lang="fr-FR" dirty="0"/>
              <a:t>Création des différentes pages</a:t>
            </a:r>
          </a:p>
          <a:p>
            <a:r>
              <a:rPr lang="fr-FR" dirty="0"/>
              <a:t>Création des différents </a:t>
            </a:r>
            <a:r>
              <a:rPr lang="fr-FR" dirty="0" smtClean="0"/>
              <a:t>formulaire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79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1553" y="2842231"/>
            <a:ext cx="4184035" cy="3880772"/>
          </a:xfrm>
        </p:spPr>
        <p:txBody>
          <a:bodyPr/>
          <a:lstStyle/>
          <a:p>
            <a:r>
              <a:rPr lang="fr-FR" dirty="0" smtClean="0"/>
              <a:t>Insérer dans la base de données</a:t>
            </a:r>
            <a:endParaRPr lang="fr-FR" dirty="0"/>
          </a:p>
          <a:p>
            <a:r>
              <a:rPr lang="fr-FR" dirty="0" smtClean="0"/>
              <a:t>Renvoyer les données filtrer du contrôleurs à </a:t>
            </a:r>
            <a:r>
              <a:rPr lang="fr-FR" dirty="0" smtClean="0"/>
              <a:t>la vue sous forme d’objet 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8938" y="2842231"/>
            <a:ext cx="4184034" cy="3880773"/>
          </a:xfrm>
        </p:spPr>
        <p:txBody>
          <a:bodyPr/>
          <a:lstStyle/>
          <a:p>
            <a:r>
              <a:rPr lang="fr-FR" dirty="0"/>
              <a:t>Envoie de données saisies dans </a:t>
            </a:r>
            <a:r>
              <a:rPr lang="fr-FR" dirty="0" smtClean="0"/>
              <a:t>les formulaires</a:t>
            </a:r>
            <a:endParaRPr lang="fr-FR" dirty="0" smtClean="0"/>
          </a:p>
          <a:p>
            <a:r>
              <a:rPr lang="fr-FR" dirty="0" smtClean="0"/>
              <a:t>Réception </a:t>
            </a:r>
            <a:r>
              <a:rPr lang="fr-FR" dirty="0" smtClean="0"/>
              <a:t>des données </a:t>
            </a:r>
            <a:r>
              <a:rPr lang="fr-FR" dirty="0" smtClean="0"/>
              <a:t>filtrer</a:t>
            </a:r>
          </a:p>
          <a:p>
            <a:r>
              <a:rPr lang="fr-FR" dirty="0" smtClean="0"/>
              <a:t>Utilisation de contrôleur Vue</a:t>
            </a:r>
            <a:endParaRPr lang="fr-FR" dirty="0" smtClean="0"/>
          </a:p>
          <a:p>
            <a:r>
              <a:rPr lang="fr-FR" dirty="0" smtClean="0"/>
              <a:t>Affichage des données reçues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5" y="751802"/>
            <a:ext cx="1562318" cy="15813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42" y="675592"/>
            <a:ext cx="176237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2945618" y="2368406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Finalisation du projet</a:t>
            </a:r>
          </a:p>
          <a:p>
            <a:r>
              <a:rPr lang="fr-FR" dirty="0" smtClean="0"/>
              <a:t>Débogue des différentes pages</a:t>
            </a:r>
          </a:p>
          <a:p>
            <a:r>
              <a:rPr lang="fr-FR" dirty="0" smtClean="0"/>
              <a:t>Ajout de </a:t>
            </a:r>
            <a:r>
              <a:rPr lang="fr-FR" dirty="0" err="1" smtClean="0"/>
              <a:t>fonctionnaliter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82" y="377730"/>
            <a:ext cx="1562318" cy="15813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00" y="377730"/>
            <a:ext cx="176237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625"/>
          </a:xfrm>
        </p:spPr>
        <p:txBody>
          <a:bodyPr/>
          <a:lstStyle/>
          <a:p>
            <a:pPr algn="ctr"/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217025"/>
            <a:ext cx="8596668" cy="46551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Avez-vous des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4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449062"/>
            <a:ext cx="8596668" cy="43298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Nous allons maintenant vous faire une démonstration de notre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49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3760"/>
            <a:ext cx="8596668" cy="3880773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Présentation du projets</a:t>
            </a:r>
          </a:p>
          <a:p>
            <a:r>
              <a:rPr lang="fr-FR" dirty="0" smtClean="0"/>
              <a:t>Les différentes fonctionnalités du projet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Maquettages du site</a:t>
            </a:r>
          </a:p>
          <a:p>
            <a:r>
              <a:rPr lang="fr-FR" dirty="0" smtClean="0"/>
              <a:t>Modèle conceptuel des données</a:t>
            </a:r>
          </a:p>
          <a:p>
            <a:r>
              <a:rPr lang="fr-FR" dirty="0" smtClean="0"/>
              <a:t>Elaboration du projets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1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749"/>
          </a:xfrm>
        </p:spPr>
        <p:txBody>
          <a:bodyPr/>
          <a:lstStyle/>
          <a:p>
            <a:pPr algn="ctr"/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45200"/>
            <a:ext cx="8596668" cy="31512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err="1" smtClean="0"/>
              <a:t>FriBouch</a:t>
            </a:r>
            <a:r>
              <a:rPr lang="fr-FR" dirty="0" smtClean="0"/>
              <a:t> formations est une entreprise de formations.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 smtClean="0"/>
              <a:t>FriBouch</a:t>
            </a:r>
            <a:r>
              <a:rPr lang="fr-FR" dirty="0" smtClean="0"/>
              <a:t> propose toutes sortent de formations aussi bien innovante que classique</a:t>
            </a:r>
          </a:p>
          <a:p>
            <a:pPr algn="ctr">
              <a:buFontTx/>
              <a:buChar char="-"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Nous devions réaliser l’intranet de cette dernière pour que l’administrateur puisse consulter tout les besoins.</a:t>
            </a:r>
          </a:p>
        </p:txBody>
      </p:sp>
    </p:spTree>
    <p:extLst>
      <p:ext uri="{BB962C8B-B14F-4D97-AF65-F5344CB8AC3E}">
        <p14:creationId xmlns:p14="http://schemas.microsoft.com/office/powerpoint/2010/main" val="22690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251"/>
          </a:xfrm>
        </p:spPr>
        <p:txBody>
          <a:bodyPr/>
          <a:lstStyle/>
          <a:p>
            <a:pPr algn="ctr"/>
            <a:r>
              <a:rPr lang="fr-FR" dirty="0" smtClean="0"/>
              <a:t>Fonctionnalités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04357"/>
            <a:ext cx="8596668" cy="4437006"/>
          </a:xfrm>
        </p:spPr>
        <p:txBody>
          <a:bodyPr/>
          <a:lstStyle/>
          <a:p>
            <a:pPr marL="457200" lvl="1" indent="0">
              <a:buNone/>
            </a:pPr>
            <a:r>
              <a:rPr lang="fr-FR" dirty="0" smtClean="0"/>
              <a:t>Nous devions incorporer toutes les fonctionnalités listées ci-dessous :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Listées les formations que l’entreprise propose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Pouvoir y inscrire des stagiaires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Pouvoir crée de nouveaux stagiaires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Pouvoir crée de nouvelles session ainsi que leurs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Afficher les dates de cette session</a:t>
            </a:r>
          </a:p>
        </p:txBody>
      </p:sp>
    </p:spTree>
    <p:extLst>
      <p:ext uri="{BB962C8B-B14F-4D97-AF65-F5344CB8AC3E}">
        <p14:creationId xmlns:p14="http://schemas.microsoft.com/office/powerpoint/2010/main" val="3199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2" y="523702"/>
            <a:ext cx="7882612" cy="59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062"/>
          </a:xfrm>
        </p:spPr>
        <p:txBody>
          <a:bodyPr/>
          <a:lstStyle/>
          <a:p>
            <a:pPr algn="ctr"/>
            <a:r>
              <a:rPr lang="fr-FR" dirty="0" smtClean="0"/>
              <a:t>Cahiers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5524" y="1653513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Nous avons réparties les tâches de cette manière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77" y="2946933"/>
            <a:ext cx="1562318" cy="15813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91" y="2946933"/>
            <a:ext cx="1762371" cy="158137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072877" y="2239510"/>
            <a:ext cx="15623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Back-End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78890" y="2239510"/>
            <a:ext cx="1762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582425" y="4835155"/>
            <a:ext cx="297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Concepteur de la BDD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Contrôleur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457308" y="4835155"/>
            <a:ext cx="297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Ergonomie du site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Vue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Contrôleur Vue</a:t>
            </a:r>
          </a:p>
        </p:txBody>
      </p:sp>
    </p:spTree>
    <p:extLst>
      <p:ext uri="{BB962C8B-B14F-4D97-AF65-F5344CB8AC3E}">
        <p14:creationId xmlns:p14="http://schemas.microsoft.com/office/powerpoint/2010/main" val="33168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6" y="730479"/>
            <a:ext cx="8796013" cy="525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5" y="1153385"/>
            <a:ext cx="8882416" cy="46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32" y="0"/>
            <a:ext cx="7852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235</Words>
  <Application>Microsoft Office PowerPoint</Application>
  <PresentationFormat>Grand écran</PresentationFormat>
  <Paragraphs>58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Facette</vt:lpstr>
      <vt:lpstr>FriBouch Formations</vt:lpstr>
      <vt:lpstr>Sommaire</vt:lpstr>
      <vt:lpstr>Présentation du projet</vt:lpstr>
      <vt:lpstr>Fonctionnalités du projet</vt:lpstr>
      <vt:lpstr>Présentation PowerPoint</vt:lpstr>
      <vt:lpstr>Cahiers des charges</vt:lpstr>
      <vt:lpstr>Présentation PowerPoint</vt:lpstr>
      <vt:lpstr>Présentation PowerPoint</vt:lpstr>
      <vt:lpstr>Présentation PowerPoint</vt:lpstr>
      <vt:lpstr>Présentation PowerPoint</vt:lpstr>
      <vt:lpstr>Elaboration du projet</vt:lpstr>
      <vt:lpstr>Présentation PowerPoint</vt:lpstr>
      <vt:lpstr>Présentation PowerPoint</vt:lpstr>
      <vt:lpstr>Questions 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FriBouch Formations</dc:title>
  <dc:creator>Stagiaire</dc:creator>
  <cp:lastModifiedBy>Stagiaire</cp:lastModifiedBy>
  <cp:revision>9</cp:revision>
  <dcterms:created xsi:type="dcterms:W3CDTF">2019-01-15T15:13:53Z</dcterms:created>
  <dcterms:modified xsi:type="dcterms:W3CDTF">2019-01-16T08:14:13Z</dcterms:modified>
</cp:coreProperties>
</file>