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Montserrat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regular.fntdata"/><Relationship Id="rId14" Type="http://schemas.openxmlformats.org/officeDocument/2006/relationships/slide" Target="slides/slide9.xml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241032c5c9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241032c5c9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241032c5c9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241032c5c9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241032c5c9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241032c5c9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241032c5c9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241032c5c9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241032c5c9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241032c5c9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241032c5c9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241032c5c9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241032c5c9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241032c5c9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241032c5c9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241032c5c9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scikit-learn.org/stable/modules/svm.html" TargetMode="External"/><Relationship Id="rId4" Type="http://schemas.openxmlformats.org/officeDocument/2006/relationships/hyperlink" Target="https://www.analyticsvidhya.com/blog/2020/03/support-vector-regression-tutorial-for-machine-learning/" TargetMode="External"/><Relationship Id="rId5" Type="http://schemas.openxmlformats.org/officeDocument/2006/relationships/hyperlink" Target="https://stats.libretexts.org/Bookshelves/Computing_and_Modeling/RTG%3A_Classification_Methods/4%3A_Numerical_Experiments_and_Real_Data_Analysis/Preprocessing_of_categorical_predictors_in_SVM%2C_KNN_and_KDC_(contributed_by_Xi_Cheng)" TargetMode="External"/><Relationship Id="rId6" Type="http://schemas.openxmlformats.org/officeDocument/2006/relationships/hyperlink" Target="https://towardsdatascience.com/svm-classifier-and-rbf-kernel-how-to-make-better-models-in-python-73bb4914af5b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942600"/>
            <a:ext cx="5017500" cy="221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Usage of SVM for Categorical and Numeric Features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Douglas Slater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SVM Works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5033400" cy="27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SVM (Support Vector Machines) utilizes hyperplanes in multidimensional fields in an attempt to classify data.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If  the provided data contains a non-linear relationship between data points, SVM uses a “kernel trick” and abstracts the data into a non-linear higher-dimension field in which it can attempt to find pseudo-linear hyperplanes that better match the data.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Different kernels can be used with SVM implementations depending on the anticipated relationship between data points.</a:t>
            </a:r>
            <a:endParaRPr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0950" y="2807925"/>
            <a:ext cx="2914400" cy="21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SVC (Support Vector Classification)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One form of SVM is SVC, used for data classification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SVM hyperplanes are used to divide data points such that datapoint location in the field determines predicted membership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This version is useful when the label is a discrete, classifiable value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SVR (Support Vector Regression)</a:t>
            </a:r>
            <a:endParaRPr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Another form of SVM is SVR, used for regression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What differentiates SVR from traditional linear regression is utilization of a kernel trick to allow the mathematically simpler linear regression to take place in higher dimensional spaces with data points with generally non-linear relationships.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This version is useful when the label is a continuous, numerical value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Numerical VS. Categorical Features in SVM</a:t>
            </a:r>
            <a:endParaRPr/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While SVC and SVR produce different types of outputs, the underlying algorithm does seemingly prefer continuous, numerical features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It is possible to implement categorical features of a sort into SVM through usage of “dummy variables”, but this necessitates higher dimensional fields and thus greater computing power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It also requires solving of an issue; the fundamentally different relationship between categorical values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Simple correlation between categorical values with dummy variables may lead SVM to the false assumption that the dummy variable values have a mathematical relationship where none exists. Since SVM generates its hyperplanes through calculation of distance between datapoints and the plane, features with a fundamentally non-numeric nature do not map well to a euclidean field.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Way to Implement Categorical Features</a:t>
            </a:r>
            <a:endParaRPr/>
          </a:p>
        </p:txBody>
      </p:sp>
      <p:sp>
        <p:nvSpPr>
          <p:cNvPr id="166" name="Google Shape;166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multi-leveled approach here may be beneficial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state as a feature in itself contains no numerical significance, so SVM cannot do much with it alone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However, if one layer of SVM is used to attach a numerical weight of sorts to each state (whether a state tends to have a higher or lower rate of hospitalization per infection), this then allows state differentiation to become useful in broader attempts at prediction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This can also work in the other direction: generalized trends found in hospitalization rate can be used to assess how “good” each state’s hospitalization rate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mathematical relationship between a state and hospitalization is endlessly recursive in our context of numerical data analysis, so we must make a decision as to whether hospitalization is a predictor of state value or state value is a prediction of hospitalization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Categorical Features: Continued</a:t>
            </a:r>
            <a:endParaRPr/>
          </a:p>
        </p:txBody>
      </p:sp>
      <p:sp>
        <p:nvSpPr>
          <p:cNvPr id="172" name="Google Shape;172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Another pertinent </a:t>
            </a:r>
            <a:r>
              <a:rPr lang="en"/>
              <a:t>example</a:t>
            </a:r>
            <a:r>
              <a:rPr lang="en"/>
              <a:t> of categorical features is date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Though time and date are ostensibly numerical, our formatting of date manifests it, in reality, as a category instead.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Example: In our dataset, date is formatted as ‘YYY-MM-DD’. While we know, for instance, that ‘2020-04-15’ takes place directly after ‘2020-03-31’, these are arbitrary designations to the algorithm.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Splitting date into composite values of month, day, and year don’t work either, as in this case the algorithm cannot correctly differentiate between and their proper relations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 propose converting our date values to a single, discrete time value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is Better for Our Project?</a:t>
            </a:r>
            <a:endParaRPr/>
          </a:p>
        </p:txBody>
      </p:sp>
      <p:sp>
        <p:nvSpPr>
          <p:cNvPr id="178" name="Google Shape;178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While SVC has its uses, SVR will be of much more help for prediction of hospitalization rate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Whether we decide to ultimately express hospitalization rate categorically (low, medium, high, etc.), the meaning of hospitalization rate is fundamentally continuous and numerical, and so categorizing it is necessarily a layer of abstraction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84" name="Google Shape;184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https://scikit-learn.org/stable/modules/svm.html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https://www.analyticsvidhya.com/blog/2020/03/support-vector-regression-tutorial-for-machine-learning/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>
                <a:solidFill>
                  <a:schemeClr val="accent5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https://stats.libretexts.org/Bookshelves/Computing_and_Modeling/RTG%3A_Classification_Methods/4%3A_Numerical_Experiments_and_Real_Data_Analysis/Preprocessing_of_categorical_predictors_in_SVM%2C_KNN_and_KDC_(contributed_by_Xi_Cheng)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>
                <a:solidFill>
                  <a:schemeClr val="accent5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https://towardsdatascience.com/svm-classifier-and-rbf-kernel-how-to-make-better-models-in-python-73bb4914af5b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