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463050"/>
            <a:ext cx="5017500" cy="16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People.py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Finding Pedestrians In Static Images</a:t>
            </a:r>
            <a:endParaRPr sz="30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Dakota Hill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100523538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Goal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Is there a person, or people in this image? And if so, how many, and where are they?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Pedestrian tracking from scratch, no built in templates etc.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Revised Goal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Built in HOG person training data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Wanted to create my own person dataset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Not enough time / resources to create my own comparable dataset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Ended up using built in one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It Work?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More or less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Most natural poses (walking, standing, sitting) work as expected (good.png)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Unnatural / uncommon poses (squatting, standing on one leg) don’t always work (squat.png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Clearer image = better results (blur.png)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It Work?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Noisy backgrounds can be detected as people (background.png)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Clustered groups offer some difficulty, especially with NMS (group.png, cluster.png)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Separate</a:t>
            </a:r>
            <a:r>
              <a:rPr lang="en" sz="1800"/>
              <a:t>, smaller targets, clear image, natural poses for optimal results (good.png)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Works on non-photos as well, with mixed results (comic.png)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Non-Max Suppression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a computer, arms and legs can look like people, can cause issues with the program (cluster.png)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Process to eliminate squares covering the same area is called Non-Max Suppression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Allows you to enter the maximum allowed overlap size, different results give more or less squares, depends on picture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Non-Max Suppression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 either eliminate squares located inside of other squares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Can also combine squares to make larger squares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Python package imutils has built in NMS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I did not do this, instead used no external packages beyond opencv and numpy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