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949" autoAdjust="0"/>
  </p:normalViewPr>
  <p:slideViewPr>
    <p:cSldViewPr snapToGrid="0">
      <p:cViewPr varScale="1">
        <p:scale>
          <a:sx n="99" d="100"/>
          <a:sy n="99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7064-1B5F-4FF9-83C9-C47D9AD4C82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2DCC-4FF5-461D-98D0-ADC55115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Covid Cases are 43,139 in March and 128,276 in April.</a:t>
            </a:r>
          </a:p>
          <a:p>
            <a:endParaRPr lang="en-US" dirty="0"/>
          </a:p>
          <a:p>
            <a:r>
              <a:rPr lang="en-US" dirty="0"/>
              <a:t>March 2020 saw 2,192 deaths and April saw 12,732.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02DCC-4FF5-461D-98D0-ADC5511533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033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7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98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0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6098C50-081D-452A-8EEA-8413F63D173F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49A190-3BAA-4BF1-8CD4-47D6A7D1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E365-035D-42FE-B611-111967FE3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594" y="758952"/>
            <a:ext cx="9056876" cy="28147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NYC For-Hire-Vehicle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BFF92-FFB4-4CE2-B7D8-AA7E4FB37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594" y="4800600"/>
            <a:ext cx="9056876" cy="16916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By: Dakota Weedon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588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38A6197-9739-48BF-9C57-2FEB73A91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97" y="567646"/>
            <a:ext cx="7557565" cy="331619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C5032-7FA0-4138-9F68-EFFB075D0E9F}"/>
              </a:ext>
            </a:extLst>
          </p:cNvPr>
          <p:cNvSpPr txBox="1"/>
          <p:nvPr/>
        </p:nvSpPr>
        <p:spPr>
          <a:xfrm>
            <a:off x="889232" y="3942826"/>
            <a:ext cx="9655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at 2,699,237 total trips in January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 of 2016 saw 8,184,805 total trips, a 203.2% increase!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trips per year increased 357.4% from 2015 through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All-Time-High during March 2019 – 25,316,006 total trips in one month.</a:t>
            </a:r>
          </a:p>
        </p:txBody>
      </p:sp>
    </p:spTree>
    <p:extLst>
      <p:ext uri="{BB962C8B-B14F-4D97-AF65-F5344CB8AC3E}">
        <p14:creationId xmlns:p14="http://schemas.microsoft.com/office/powerpoint/2010/main" val="173695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CE230-CCD6-4C30-BDB3-D7C6A649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 then….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48BB98-C0D9-4E30-AB06-02E710391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07" y="2493612"/>
            <a:ext cx="8594725" cy="187077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C3FEAD-718F-4501-BC6C-3018D188C2F9}"/>
              </a:ext>
            </a:extLst>
          </p:cNvPr>
          <p:cNvSpPr txBox="1">
            <a:spLocks/>
          </p:cNvSpPr>
          <p:nvPr/>
        </p:nvSpPr>
        <p:spPr>
          <a:xfrm>
            <a:off x="1261872" y="4726267"/>
            <a:ext cx="859536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179523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48BB98-C0D9-4E30-AB06-02E710391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07" y="2493612"/>
            <a:ext cx="8594725" cy="187077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E308F-B137-4F8B-BC3F-615B93E41E17}"/>
              </a:ext>
            </a:extLst>
          </p:cNvPr>
          <p:cNvSpPr txBox="1"/>
          <p:nvPr/>
        </p:nvSpPr>
        <p:spPr>
          <a:xfrm>
            <a:off x="1261872" y="4385384"/>
            <a:ext cx="8595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23,620,693 total trips in February 2020 down to 4,875,885 by April.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Sharing went from 2,816,424 in February all the way to 0 by April.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Vehicles providing services plummeted nearly 71.8%.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CFB06B-03F8-4012-A3DA-219E8C8AE387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859536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Lockdown</a:t>
            </a:r>
          </a:p>
        </p:txBody>
      </p:sp>
    </p:spTree>
    <p:extLst>
      <p:ext uri="{BB962C8B-B14F-4D97-AF65-F5344CB8AC3E}">
        <p14:creationId xmlns:p14="http://schemas.microsoft.com/office/powerpoint/2010/main" val="271045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4.16667E-7 -0.07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BECA46C-620B-4CDE-8DE5-51FAB51E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597036"/>
            <a:ext cx="8594725" cy="192521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54C65-C5BF-46C4-840E-A5313E46397F}"/>
              </a:ext>
            </a:extLst>
          </p:cNvPr>
          <p:cNvSpPr txBox="1"/>
          <p:nvPr/>
        </p:nvSpPr>
        <p:spPr>
          <a:xfrm>
            <a:off x="1262063" y="3119290"/>
            <a:ext cx="8594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Recovered back to 14,519,135 trips in October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cases reaches a low point of 8,357 in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Covid-19 Beta variant dominates confirmed cases starting in November.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6207E-C49B-4246-9B46-0C2DDB26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338974"/>
            <a:ext cx="8595360" cy="8005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did trips not decrease?</a:t>
            </a:r>
          </a:p>
        </p:txBody>
      </p:sp>
    </p:spTree>
    <p:extLst>
      <p:ext uri="{BB962C8B-B14F-4D97-AF65-F5344CB8AC3E}">
        <p14:creationId xmlns:p14="http://schemas.microsoft.com/office/powerpoint/2010/main" val="4160925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108592-B0F3-45E0-B80F-439335F3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296" y="4154587"/>
            <a:ext cx="8595360" cy="21375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27,632,406 total vaccine doses administered in New York State.</a:t>
            </a:r>
          </a:p>
          <a:p>
            <a:endParaRPr lang="en-US" dirty="0"/>
          </a:p>
          <a:p>
            <a:r>
              <a:rPr lang="en-US" dirty="0"/>
              <a:t>2,512,036.9 average vaccine doses have been administered per month.</a:t>
            </a:r>
          </a:p>
          <a:p>
            <a:endParaRPr lang="en-US" dirty="0"/>
          </a:p>
          <a:p>
            <a:r>
              <a:rPr lang="en-US" dirty="0"/>
              <a:t>Peaked in April 2021 at 6,407,511 doses administered.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308734A-769D-48BD-8318-07A555EFE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21" y="565887"/>
            <a:ext cx="6139557" cy="33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8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CE230-CCD6-4C30-BDB3-D7C6A649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30304" cy="13255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EEBA930-C90E-4C37-9CC6-637AA92D5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98992"/>
            <a:ext cx="3734216" cy="435133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3831AD7F-495A-432B-BE03-A0164C207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60" y="2098992"/>
            <a:ext cx="373421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3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242</TotalTime>
  <Words>182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NYC For-Hire-Vehicle Analysis</vt:lpstr>
      <vt:lpstr>PowerPoint Presentation</vt:lpstr>
      <vt:lpstr>And then….</vt:lpstr>
      <vt:lpstr>PowerPoint Presentation</vt:lpstr>
      <vt:lpstr>Why did trips not decrease?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Dakota Weedon</dc:creator>
  <cp:lastModifiedBy>Dakota Weedon</cp:lastModifiedBy>
  <cp:revision>3</cp:revision>
  <dcterms:created xsi:type="dcterms:W3CDTF">2022-01-03T07:02:44Z</dcterms:created>
  <dcterms:modified xsi:type="dcterms:W3CDTF">2022-01-03T21:12:35Z</dcterms:modified>
</cp:coreProperties>
</file>