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49CB0-36B7-4908-9105-B592B873D99E}" v="14" dt="2019-05-15T13:08:32.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ota cook" userId="5d0d4f171802c812" providerId="LiveId" clId="{6C549CB0-36B7-4908-9105-B592B873D99E}"/>
    <pc:docChg chg="custSel addSld delSld modSld">
      <pc:chgData name="Dakota cook" userId="5d0d4f171802c812" providerId="LiveId" clId="{6C549CB0-36B7-4908-9105-B592B873D99E}" dt="2019-05-15T13:08:33.535" v="131" actId="962"/>
      <pc:docMkLst>
        <pc:docMk/>
      </pc:docMkLst>
      <pc:sldChg chg="addSp delSp modSp add">
        <pc:chgData name="Dakota cook" userId="5d0d4f171802c812" providerId="LiveId" clId="{6C549CB0-36B7-4908-9105-B592B873D99E}" dt="2019-05-15T11:53:37.645" v="27" actId="20577"/>
        <pc:sldMkLst>
          <pc:docMk/>
          <pc:sldMk cId="159889921" sldId="272"/>
        </pc:sldMkLst>
        <pc:spChg chg="mod">
          <ac:chgData name="Dakota cook" userId="5d0d4f171802c812" providerId="LiveId" clId="{6C549CB0-36B7-4908-9105-B592B873D99E}" dt="2019-05-15T11:53:37.645" v="27" actId="20577"/>
          <ac:spMkLst>
            <pc:docMk/>
            <pc:sldMk cId="159889921" sldId="272"/>
            <ac:spMk id="2" creationId="{2ACA45E6-C778-43BE-B96A-9ADE5133C6A6}"/>
          </ac:spMkLst>
        </pc:spChg>
        <pc:spChg chg="del">
          <ac:chgData name="Dakota cook" userId="5d0d4f171802c812" providerId="LiveId" clId="{6C549CB0-36B7-4908-9105-B592B873D99E}" dt="2019-05-15T11:53:14.233" v="8" actId="931"/>
          <ac:spMkLst>
            <pc:docMk/>
            <pc:sldMk cId="159889921" sldId="272"/>
            <ac:spMk id="3" creationId="{1E536570-DA27-4DD7-AB99-C06627885110}"/>
          </ac:spMkLst>
        </pc:spChg>
        <pc:spChg chg="add del mod">
          <ac:chgData name="Dakota cook" userId="5d0d4f171802c812" providerId="LiveId" clId="{6C549CB0-36B7-4908-9105-B592B873D99E}" dt="2019-05-15T11:53:29.506" v="14" actId="931"/>
          <ac:spMkLst>
            <pc:docMk/>
            <pc:sldMk cId="159889921" sldId="272"/>
            <ac:spMk id="7" creationId="{DD36B33A-439D-435E-9C66-76951999AA28}"/>
          </ac:spMkLst>
        </pc:spChg>
        <pc:picChg chg="add del mod">
          <ac:chgData name="Dakota cook" userId="5d0d4f171802c812" providerId="LiveId" clId="{6C549CB0-36B7-4908-9105-B592B873D99E}" dt="2019-05-15T11:53:24.562" v="13" actId="478"/>
          <ac:picMkLst>
            <pc:docMk/>
            <pc:sldMk cId="159889921" sldId="272"/>
            <ac:picMk id="5" creationId="{63788FB8-4658-458E-AFFC-3DF742428D73}"/>
          </ac:picMkLst>
        </pc:picChg>
        <pc:picChg chg="add mod">
          <ac:chgData name="Dakota cook" userId="5d0d4f171802c812" providerId="LiveId" clId="{6C549CB0-36B7-4908-9105-B592B873D99E}" dt="2019-05-15T11:53:34.542" v="18" actId="14100"/>
          <ac:picMkLst>
            <pc:docMk/>
            <pc:sldMk cId="159889921" sldId="272"/>
            <ac:picMk id="9" creationId="{B0396467-E0C4-4923-9531-31FC88381D52}"/>
          </ac:picMkLst>
        </pc:picChg>
      </pc:sldChg>
      <pc:sldChg chg="addSp delSp modSp add">
        <pc:chgData name="Dakota cook" userId="5d0d4f171802c812" providerId="LiveId" clId="{6C549CB0-36B7-4908-9105-B592B873D99E}" dt="2019-05-15T11:54:41.423" v="73" actId="20577"/>
        <pc:sldMkLst>
          <pc:docMk/>
          <pc:sldMk cId="1449355247" sldId="273"/>
        </pc:sldMkLst>
        <pc:spChg chg="mod">
          <ac:chgData name="Dakota cook" userId="5d0d4f171802c812" providerId="LiveId" clId="{6C549CB0-36B7-4908-9105-B592B873D99E}" dt="2019-05-15T11:54:41.423" v="73" actId="20577"/>
          <ac:spMkLst>
            <pc:docMk/>
            <pc:sldMk cId="1449355247" sldId="273"/>
            <ac:spMk id="2" creationId="{8329F86E-DB9D-4F29-BF06-EDDCAC31C615}"/>
          </ac:spMkLst>
        </pc:spChg>
        <pc:spChg chg="del">
          <ac:chgData name="Dakota cook" userId="5d0d4f171802c812" providerId="LiveId" clId="{6C549CB0-36B7-4908-9105-B592B873D99E}" dt="2019-05-15T11:53:48.261" v="29" actId="931"/>
          <ac:spMkLst>
            <pc:docMk/>
            <pc:sldMk cId="1449355247" sldId="273"/>
            <ac:spMk id="3" creationId="{499FA3BF-5672-4007-B4ED-F03154163FA9}"/>
          </ac:spMkLst>
        </pc:spChg>
        <pc:spChg chg="add del mod">
          <ac:chgData name="Dakota cook" userId="5d0d4f171802c812" providerId="LiveId" clId="{6C549CB0-36B7-4908-9105-B592B873D99E}" dt="2019-05-15T11:54:18.284" v="36" actId="931"/>
          <ac:spMkLst>
            <pc:docMk/>
            <pc:sldMk cId="1449355247" sldId="273"/>
            <ac:spMk id="7" creationId="{F571C7C6-9EBE-4D15-8933-B4BC77E66032}"/>
          </ac:spMkLst>
        </pc:spChg>
        <pc:spChg chg="add del mod">
          <ac:chgData name="Dakota cook" userId="5d0d4f171802c812" providerId="LiveId" clId="{6C549CB0-36B7-4908-9105-B592B873D99E}" dt="2019-05-15T11:54:25.881" v="40" actId="931"/>
          <ac:spMkLst>
            <pc:docMk/>
            <pc:sldMk cId="1449355247" sldId="273"/>
            <ac:spMk id="11" creationId="{5D4EAB6E-E5F9-46CD-801C-9764673A94A5}"/>
          </ac:spMkLst>
        </pc:spChg>
        <pc:picChg chg="add del mod">
          <ac:chgData name="Dakota cook" userId="5d0d4f171802c812" providerId="LiveId" clId="{6C549CB0-36B7-4908-9105-B592B873D99E}" dt="2019-05-15T11:54:00.652" v="34" actId="478"/>
          <ac:picMkLst>
            <pc:docMk/>
            <pc:sldMk cId="1449355247" sldId="273"/>
            <ac:picMk id="5" creationId="{04512012-1853-4F51-A0DD-849649999954}"/>
          </ac:picMkLst>
        </pc:picChg>
        <pc:picChg chg="add del mod">
          <ac:chgData name="Dakota cook" userId="5d0d4f171802c812" providerId="LiveId" clId="{6C549CB0-36B7-4908-9105-B592B873D99E}" dt="2019-05-15T11:54:20.785" v="39" actId="478"/>
          <ac:picMkLst>
            <pc:docMk/>
            <pc:sldMk cId="1449355247" sldId="273"/>
            <ac:picMk id="9" creationId="{7DA09D13-A75F-4533-B47A-B9563128559E}"/>
          </ac:picMkLst>
        </pc:picChg>
        <pc:picChg chg="add mod">
          <ac:chgData name="Dakota cook" userId="5d0d4f171802c812" providerId="LiveId" clId="{6C549CB0-36B7-4908-9105-B592B873D99E}" dt="2019-05-15T11:54:33.245" v="46" actId="1076"/>
          <ac:picMkLst>
            <pc:docMk/>
            <pc:sldMk cId="1449355247" sldId="273"/>
            <ac:picMk id="13" creationId="{A5D89FFE-7F41-406C-870E-5D9B0A283138}"/>
          </ac:picMkLst>
        </pc:picChg>
      </pc:sldChg>
      <pc:sldChg chg="addSp delSp modSp add">
        <pc:chgData name="Dakota cook" userId="5d0d4f171802c812" providerId="LiveId" clId="{6C549CB0-36B7-4908-9105-B592B873D99E}" dt="2019-05-15T11:55:04.845" v="97" actId="20577"/>
        <pc:sldMkLst>
          <pc:docMk/>
          <pc:sldMk cId="331617581" sldId="274"/>
        </pc:sldMkLst>
        <pc:spChg chg="mod">
          <ac:chgData name="Dakota cook" userId="5d0d4f171802c812" providerId="LiveId" clId="{6C549CB0-36B7-4908-9105-B592B873D99E}" dt="2019-05-15T11:55:04.845" v="97" actId="20577"/>
          <ac:spMkLst>
            <pc:docMk/>
            <pc:sldMk cId="331617581" sldId="274"/>
            <ac:spMk id="2" creationId="{DA3C9623-ED32-44F1-B2DC-7C8A1CBF1BEE}"/>
          </ac:spMkLst>
        </pc:spChg>
        <pc:spChg chg="del">
          <ac:chgData name="Dakota cook" userId="5d0d4f171802c812" providerId="LiveId" clId="{6C549CB0-36B7-4908-9105-B592B873D99E}" dt="2019-05-15T11:54:52.953" v="75" actId="931"/>
          <ac:spMkLst>
            <pc:docMk/>
            <pc:sldMk cId="331617581" sldId="274"/>
            <ac:spMk id="3" creationId="{C33CBD15-7C97-4F4C-B32D-42CB87826B21}"/>
          </ac:spMkLst>
        </pc:spChg>
        <pc:picChg chg="add mod">
          <ac:chgData name="Dakota cook" userId="5d0d4f171802c812" providerId="LiveId" clId="{6C549CB0-36B7-4908-9105-B592B873D99E}" dt="2019-05-15T11:54:57.299" v="79" actId="1076"/>
          <ac:picMkLst>
            <pc:docMk/>
            <pc:sldMk cId="331617581" sldId="274"/>
            <ac:picMk id="5" creationId="{E0F827EB-F4BC-4AB7-A3BC-BC308D945711}"/>
          </ac:picMkLst>
        </pc:picChg>
      </pc:sldChg>
      <pc:sldChg chg="addSp delSp modSp add">
        <pc:chgData name="Dakota cook" userId="5d0d4f171802c812" providerId="LiveId" clId="{6C549CB0-36B7-4908-9105-B592B873D99E}" dt="2019-05-15T13:08:33.535" v="131" actId="962"/>
        <pc:sldMkLst>
          <pc:docMk/>
          <pc:sldMk cId="1634692404" sldId="275"/>
        </pc:sldMkLst>
        <pc:spChg chg="mod">
          <ac:chgData name="Dakota cook" userId="5d0d4f171802c812" providerId="LiveId" clId="{6C549CB0-36B7-4908-9105-B592B873D99E}" dt="2019-05-15T11:55:24.186" v="127" actId="20577"/>
          <ac:spMkLst>
            <pc:docMk/>
            <pc:sldMk cId="1634692404" sldId="275"/>
            <ac:spMk id="2" creationId="{035434AC-21EA-40E2-BDDF-440515C57D47}"/>
          </ac:spMkLst>
        </pc:spChg>
        <pc:spChg chg="del">
          <ac:chgData name="Dakota cook" userId="5d0d4f171802c812" providerId="LiveId" clId="{6C549CB0-36B7-4908-9105-B592B873D99E}" dt="2019-05-15T11:55:12.246" v="98" actId="931"/>
          <ac:spMkLst>
            <pc:docMk/>
            <pc:sldMk cId="1634692404" sldId="275"/>
            <ac:spMk id="3" creationId="{C14D5D5D-BBEC-4FCB-B156-E55A78ED1A71}"/>
          </ac:spMkLst>
        </pc:spChg>
        <pc:spChg chg="add del mod">
          <ac:chgData name="Dakota cook" userId="5d0d4f171802c812" providerId="LiveId" clId="{6C549CB0-36B7-4908-9105-B592B873D99E}" dt="2019-05-15T13:08:32.625" v="129" actId="931"/>
          <ac:spMkLst>
            <pc:docMk/>
            <pc:sldMk cId="1634692404" sldId="275"/>
            <ac:spMk id="4" creationId="{D028181B-D236-4BED-A3B2-215CE2CD4055}"/>
          </ac:spMkLst>
        </pc:spChg>
        <pc:picChg chg="add del mod">
          <ac:chgData name="Dakota cook" userId="5d0d4f171802c812" providerId="LiveId" clId="{6C549CB0-36B7-4908-9105-B592B873D99E}" dt="2019-05-15T13:08:25.325" v="128" actId="478"/>
          <ac:picMkLst>
            <pc:docMk/>
            <pc:sldMk cId="1634692404" sldId="275"/>
            <ac:picMk id="5" creationId="{FD82CA47-0311-4174-BD85-E7989068F934}"/>
          </ac:picMkLst>
        </pc:picChg>
        <pc:picChg chg="add mod">
          <ac:chgData name="Dakota cook" userId="5d0d4f171802c812" providerId="LiveId" clId="{6C549CB0-36B7-4908-9105-B592B873D99E}" dt="2019-05-15T13:08:33.535" v="131" actId="962"/>
          <ac:picMkLst>
            <pc:docMk/>
            <pc:sldMk cId="1634692404" sldId="275"/>
            <ac:picMk id="7" creationId="{CFE98AF4-3AB9-42CB-ACC2-54D2BAA49D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2A9A73F-C4F0-4DE4-8C12-30844761192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2285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382378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391343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279070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326CBB-0D63-40C6-8B3F-06A5F0F3E320}"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9A73F-C4F0-4DE4-8C12-30844761192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009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26CBB-0D63-40C6-8B3F-06A5F0F3E320}"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412662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26CBB-0D63-40C6-8B3F-06A5F0F3E320}"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313517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26CBB-0D63-40C6-8B3F-06A5F0F3E320}"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122208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26CBB-0D63-40C6-8B3F-06A5F0F3E320}"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2153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326CBB-0D63-40C6-8B3F-06A5F0F3E320}"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205502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326CBB-0D63-40C6-8B3F-06A5F0F3E320}"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9A73F-C4F0-4DE4-8C12-308447611920}" type="slidenum">
              <a:rPr lang="en-US" smtClean="0"/>
              <a:t>‹#›</a:t>
            </a:fld>
            <a:endParaRPr lang="en-US"/>
          </a:p>
        </p:txBody>
      </p:sp>
    </p:spTree>
    <p:extLst>
      <p:ext uri="{BB962C8B-B14F-4D97-AF65-F5344CB8AC3E}">
        <p14:creationId xmlns:p14="http://schemas.microsoft.com/office/powerpoint/2010/main" val="98990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1326CBB-0D63-40C6-8B3F-06A5F0F3E320}" type="datetimeFigureOut">
              <a:rPr lang="en-US" smtClean="0"/>
              <a:t>5/15/2019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A9A73F-C4F0-4DE4-8C12-308447611920}" type="slidenum">
              <a:rPr lang="en-US" smtClean="0"/>
              <a:t>‹#›</a:t>
            </a:fld>
            <a:endParaRPr lang="en-US"/>
          </a:p>
        </p:txBody>
      </p:sp>
    </p:spTree>
    <p:extLst>
      <p:ext uri="{BB962C8B-B14F-4D97-AF65-F5344CB8AC3E}">
        <p14:creationId xmlns:p14="http://schemas.microsoft.com/office/powerpoint/2010/main" val="97487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AC24-88A7-41B5-AB5C-AED2F4EF1CDE}"/>
              </a:ext>
            </a:extLst>
          </p:cNvPr>
          <p:cNvSpPr>
            <a:spLocks noGrp="1"/>
          </p:cNvSpPr>
          <p:nvPr>
            <p:ph type="ctrTitle"/>
          </p:nvPr>
        </p:nvSpPr>
        <p:spPr/>
        <p:txBody>
          <a:bodyPr/>
          <a:lstStyle/>
          <a:p>
            <a:r>
              <a:rPr lang="en-US" dirty="0"/>
              <a:t>All in one Fitness</a:t>
            </a:r>
          </a:p>
        </p:txBody>
      </p:sp>
      <p:sp>
        <p:nvSpPr>
          <p:cNvPr id="3" name="Subtitle 2">
            <a:extLst>
              <a:ext uri="{FF2B5EF4-FFF2-40B4-BE49-F238E27FC236}">
                <a16:creationId xmlns:a16="http://schemas.microsoft.com/office/drawing/2014/main" id="{7C1D355C-2DF7-4AE7-A7ED-DE0000D93C15}"/>
              </a:ext>
            </a:extLst>
          </p:cNvPr>
          <p:cNvSpPr>
            <a:spLocks noGrp="1"/>
          </p:cNvSpPr>
          <p:nvPr>
            <p:ph type="subTitle" idx="1"/>
          </p:nvPr>
        </p:nvSpPr>
        <p:spPr/>
        <p:txBody>
          <a:bodyPr/>
          <a:lstStyle/>
          <a:p>
            <a:r>
              <a:rPr lang="en-US" dirty="0"/>
              <a:t>The one stop shop for all of your Fitness needs</a:t>
            </a:r>
          </a:p>
        </p:txBody>
      </p:sp>
    </p:spTree>
    <p:extLst>
      <p:ext uri="{BB962C8B-B14F-4D97-AF65-F5344CB8AC3E}">
        <p14:creationId xmlns:p14="http://schemas.microsoft.com/office/powerpoint/2010/main" val="210540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idx="1"/>
          </p:nvPr>
        </p:nvSpPr>
        <p:spPr/>
        <p:txBody>
          <a:bodyPr/>
          <a:lstStyle/>
          <a:p>
            <a:r>
              <a:rPr lang="en-US" dirty="0"/>
              <a:t>Users will have access to a in-depth description and specifying certain injuries. </a:t>
            </a:r>
          </a:p>
          <a:p>
            <a:r>
              <a:rPr lang="en-US" dirty="0"/>
              <a:t>Users will be able to have specific information on workout and workout strategies.</a:t>
            </a:r>
          </a:p>
          <a:p>
            <a:r>
              <a:rPr lang="en-US" dirty="0"/>
              <a:t> Users will be able to have information on the proper form of specific workouts. </a:t>
            </a:r>
          </a:p>
          <a:p>
            <a:r>
              <a:rPr lang="en-US" dirty="0"/>
              <a:t>Users will have access to dieting tips. </a:t>
            </a:r>
          </a:p>
          <a:p>
            <a:endParaRPr lang="en-US" dirty="0"/>
          </a:p>
          <a:p>
            <a:endParaRPr lang="en-US" dirty="0"/>
          </a:p>
        </p:txBody>
      </p:sp>
    </p:spTree>
    <p:extLst>
      <p:ext uri="{BB962C8B-B14F-4D97-AF65-F5344CB8AC3E}">
        <p14:creationId xmlns:p14="http://schemas.microsoft.com/office/powerpoint/2010/main" val="214857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requirements</a:t>
            </a:r>
          </a:p>
        </p:txBody>
      </p:sp>
      <p:sp>
        <p:nvSpPr>
          <p:cNvPr id="3" name="Content Placeholder 2"/>
          <p:cNvSpPr>
            <a:spLocks noGrp="1"/>
          </p:cNvSpPr>
          <p:nvPr>
            <p:ph idx="1"/>
          </p:nvPr>
        </p:nvSpPr>
        <p:spPr/>
        <p:txBody>
          <a:bodyPr/>
          <a:lstStyle/>
          <a:p>
            <a:r>
              <a:rPr lang="en-US" dirty="0"/>
              <a:t>Cross-</a:t>
            </a:r>
            <a:r>
              <a:rPr lang="en-US" dirty="0" err="1"/>
              <a:t>brower</a:t>
            </a:r>
            <a:r>
              <a:rPr lang="en-US" dirty="0"/>
              <a:t> support (Firefox, Chrome, Safari)</a:t>
            </a:r>
          </a:p>
          <a:p>
            <a:r>
              <a:rPr lang="en-US" dirty="0"/>
              <a:t>Mobile Support (for advanced smartphones – iPhone, </a:t>
            </a:r>
            <a:r>
              <a:rPr lang="en-US" dirty="0" err="1"/>
              <a:t>Ipad</a:t>
            </a:r>
            <a:r>
              <a:rPr lang="en-US" dirty="0"/>
              <a:t>, Android)</a:t>
            </a:r>
          </a:p>
          <a:p>
            <a:endParaRPr lang="en-US" dirty="0"/>
          </a:p>
        </p:txBody>
      </p:sp>
    </p:spTree>
    <p:extLst>
      <p:ext uri="{BB962C8B-B14F-4D97-AF65-F5344CB8AC3E}">
        <p14:creationId xmlns:p14="http://schemas.microsoft.com/office/powerpoint/2010/main" val="69811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	</a:t>
            </a:r>
          </a:p>
        </p:txBody>
      </p:sp>
      <p:sp>
        <p:nvSpPr>
          <p:cNvPr id="3" name="Content Placeholder 2"/>
          <p:cNvSpPr>
            <a:spLocks noGrp="1"/>
          </p:cNvSpPr>
          <p:nvPr>
            <p:ph idx="1"/>
          </p:nvPr>
        </p:nvSpPr>
        <p:spPr/>
        <p:txBody>
          <a:bodyPr/>
          <a:lstStyle/>
          <a:p>
            <a:r>
              <a:rPr lang="en-US" dirty="0"/>
              <a:t>The system will be fully functional with web browser</a:t>
            </a:r>
          </a:p>
          <a:p>
            <a:r>
              <a:rPr lang="en-US" dirty="0"/>
              <a:t>The system will be a fully functional phone application</a:t>
            </a:r>
          </a:p>
          <a:p>
            <a:endParaRPr lang="en-US" dirty="0"/>
          </a:p>
        </p:txBody>
      </p:sp>
    </p:spTree>
    <p:extLst>
      <p:ext uri="{BB962C8B-B14F-4D97-AF65-F5344CB8AC3E}">
        <p14:creationId xmlns:p14="http://schemas.microsoft.com/office/powerpoint/2010/main" val="334839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Constraints</a:t>
            </a:r>
          </a:p>
        </p:txBody>
      </p:sp>
      <p:sp>
        <p:nvSpPr>
          <p:cNvPr id="3" name="Content Placeholder 2"/>
          <p:cNvSpPr>
            <a:spLocks noGrp="1"/>
          </p:cNvSpPr>
          <p:nvPr>
            <p:ph idx="1"/>
          </p:nvPr>
        </p:nvSpPr>
        <p:spPr/>
        <p:txBody>
          <a:bodyPr/>
          <a:lstStyle/>
          <a:p>
            <a:r>
              <a:rPr lang="en-US" dirty="0"/>
              <a:t>Time Constraints: System needs to be ready for testing May 2019</a:t>
            </a:r>
          </a:p>
          <a:p>
            <a:r>
              <a:rPr lang="en-US" dirty="0"/>
              <a:t>Cost Constraints: All services are limited to one programmer who is supporting all library web applications and is also working on multiple simultaneous projects with competing priorities. </a:t>
            </a:r>
          </a:p>
        </p:txBody>
      </p:sp>
    </p:spTree>
    <p:extLst>
      <p:ext uri="{BB962C8B-B14F-4D97-AF65-F5344CB8AC3E}">
        <p14:creationId xmlns:p14="http://schemas.microsoft.com/office/powerpoint/2010/main" val="41507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6E02-F11C-429B-9093-92B6DB6B02AF}"/>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8A7ABF5D-52FE-4DAD-B405-82E43D9E7C4D}"/>
              </a:ext>
            </a:extLst>
          </p:cNvPr>
          <p:cNvSpPr>
            <a:spLocks noGrp="1"/>
          </p:cNvSpPr>
          <p:nvPr>
            <p:ph idx="1"/>
          </p:nvPr>
        </p:nvSpPr>
        <p:spPr/>
        <p:txBody>
          <a:bodyPr>
            <a:normAutofit/>
          </a:bodyPr>
          <a:lstStyle/>
          <a:p>
            <a:r>
              <a:rPr lang="en-US" dirty="0"/>
              <a:t>As a overweight man I want to lose weight so that I can see my grandchildren</a:t>
            </a:r>
          </a:p>
          <a:p>
            <a:r>
              <a:rPr lang="en-US" dirty="0"/>
              <a:t>As a BJJ competitor I want an edge over my opponents so that I win in tournaments. </a:t>
            </a:r>
          </a:p>
          <a:p>
            <a:r>
              <a:rPr lang="en-US" dirty="0"/>
              <a:t>As a student I want to run faster so that I can join the military. </a:t>
            </a:r>
          </a:p>
          <a:p>
            <a:r>
              <a:rPr lang="en-US" dirty="0"/>
              <a:t>As a construction worker I want to get rid of pain in my ankle so that I can work and not be fired. </a:t>
            </a:r>
          </a:p>
          <a:p>
            <a:r>
              <a:rPr lang="en-US" dirty="0"/>
              <a:t>As a high school athlete I want to be more powerful so that I can play football in college for UT and then Cowboys because they are better even though I’m from San Diego.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949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D8EC-BDF3-4301-855A-BD2C31A4EC6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3EE08C4F-F7EE-4DE9-8AC0-8B8B0C7B8AFE}"/>
              </a:ext>
            </a:extLst>
          </p:cNvPr>
          <p:cNvSpPr>
            <a:spLocks noGrp="1"/>
          </p:cNvSpPr>
          <p:nvPr>
            <p:ph idx="1"/>
          </p:nvPr>
        </p:nvSpPr>
        <p:spPr/>
        <p:txBody>
          <a:bodyPr>
            <a:normAutofit/>
          </a:bodyPr>
          <a:lstStyle/>
          <a:p>
            <a:r>
              <a:rPr lang="en-US" dirty="0"/>
              <a:t>Actor says hip hurts, system asks when, actor chooses when walking. System asks “what part of the walk?”, actor chooses “toe off” visual. System asks what kind of pain is it, actor chooses dull pain. System gives “hip stretch exercise”. Actor performs hip stretch the recommended amount of times and for the recommended amount of time. The actor’s hip pain goes away when walking. </a:t>
            </a:r>
          </a:p>
          <a:p>
            <a:r>
              <a:rPr lang="en-US" dirty="0"/>
              <a:t>Actor wants to know the best exercise for getting bigger. The system asks where the user wants to grow, the user select chest. The system gives bench press, supine dumbbell fly’s, and dumbbell bench with the recommended amount of rep’s and proper form for each exercise. </a:t>
            </a:r>
          </a:p>
        </p:txBody>
      </p:sp>
    </p:spTree>
    <p:extLst>
      <p:ext uri="{BB962C8B-B14F-4D97-AF65-F5344CB8AC3E}">
        <p14:creationId xmlns:p14="http://schemas.microsoft.com/office/powerpoint/2010/main" val="132398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0AA0-D738-4956-BAC3-47A2ED07D06C}"/>
              </a:ext>
            </a:extLst>
          </p:cNvPr>
          <p:cNvSpPr>
            <a:spLocks noGrp="1"/>
          </p:cNvSpPr>
          <p:nvPr>
            <p:ph type="title"/>
          </p:nvPr>
        </p:nvSpPr>
        <p:spPr/>
        <p:txBody>
          <a:bodyPr/>
          <a:lstStyle/>
          <a:p>
            <a:r>
              <a:rPr lang="en-US" dirty="0"/>
              <a:t>                        ERD</a:t>
            </a:r>
          </a:p>
        </p:txBody>
      </p:sp>
      <p:pic>
        <p:nvPicPr>
          <p:cNvPr id="5" name="Content Placeholder 4">
            <a:extLst>
              <a:ext uri="{FF2B5EF4-FFF2-40B4-BE49-F238E27FC236}">
                <a16:creationId xmlns:a16="http://schemas.microsoft.com/office/drawing/2014/main" id="{A67CA39A-DF71-4C5A-AB3A-9A6CCD5DE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221" y="1828800"/>
            <a:ext cx="7832408" cy="4351338"/>
          </a:xfrm>
        </p:spPr>
      </p:pic>
    </p:spTree>
    <p:extLst>
      <p:ext uri="{BB962C8B-B14F-4D97-AF65-F5344CB8AC3E}">
        <p14:creationId xmlns:p14="http://schemas.microsoft.com/office/powerpoint/2010/main" val="35729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45E6-C778-43BE-B96A-9ADE5133C6A6}"/>
              </a:ext>
            </a:extLst>
          </p:cNvPr>
          <p:cNvSpPr>
            <a:spLocks noGrp="1"/>
          </p:cNvSpPr>
          <p:nvPr>
            <p:ph type="title"/>
          </p:nvPr>
        </p:nvSpPr>
        <p:spPr/>
        <p:txBody>
          <a:bodyPr/>
          <a:lstStyle/>
          <a:p>
            <a:r>
              <a:rPr lang="en-US" dirty="0"/>
              <a:t>Home Page</a:t>
            </a:r>
          </a:p>
        </p:txBody>
      </p:sp>
      <p:pic>
        <p:nvPicPr>
          <p:cNvPr id="9" name="Content Placeholder 8" descr="A screenshot of a social media post&#10;&#10;Description automatically generated">
            <a:extLst>
              <a:ext uri="{FF2B5EF4-FFF2-40B4-BE49-F238E27FC236}">
                <a16:creationId xmlns:a16="http://schemas.microsoft.com/office/drawing/2014/main" id="{B0396467-E0C4-4923-9531-31FC88381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864" y="1884785"/>
            <a:ext cx="10086342" cy="4607456"/>
          </a:xfrm>
        </p:spPr>
      </p:pic>
    </p:spTree>
    <p:extLst>
      <p:ext uri="{BB962C8B-B14F-4D97-AF65-F5344CB8AC3E}">
        <p14:creationId xmlns:p14="http://schemas.microsoft.com/office/powerpoint/2010/main" val="15988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F86E-DB9D-4F29-BF06-EDDCAC31C615}"/>
              </a:ext>
            </a:extLst>
          </p:cNvPr>
          <p:cNvSpPr>
            <a:spLocks noGrp="1"/>
          </p:cNvSpPr>
          <p:nvPr>
            <p:ph type="title"/>
          </p:nvPr>
        </p:nvSpPr>
        <p:spPr/>
        <p:txBody>
          <a:bodyPr/>
          <a:lstStyle/>
          <a:p>
            <a:r>
              <a:rPr lang="en-US" dirty="0"/>
              <a:t>List of Available Options</a:t>
            </a:r>
          </a:p>
        </p:txBody>
      </p:sp>
      <p:pic>
        <p:nvPicPr>
          <p:cNvPr id="13" name="Content Placeholder 12" descr="A screenshot of a computer&#10;&#10;Description automatically generated">
            <a:extLst>
              <a:ext uri="{FF2B5EF4-FFF2-40B4-BE49-F238E27FC236}">
                <a16:creationId xmlns:a16="http://schemas.microsoft.com/office/drawing/2014/main" id="{A5D89FFE-7F41-406C-870E-5D9B0A283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13" y="2156439"/>
            <a:ext cx="10735101" cy="4701561"/>
          </a:xfrm>
        </p:spPr>
      </p:pic>
    </p:spTree>
    <p:extLst>
      <p:ext uri="{BB962C8B-B14F-4D97-AF65-F5344CB8AC3E}">
        <p14:creationId xmlns:p14="http://schemas.microsoft.com/office/powerpoint/2010/main" val="144935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9623-ED32-44F1-B2DC-7C8A1CBF1BEE}"/>
              </a:ext>
            </a:extLst>
          </p:cNvPr>
          <p:cNvSpPr>
            <a:spLocks noGrp="1"/>
          </p:cNvSpPr>
          <p:nvPr>
            <p:ph type="title"/>
          </p:nvPr>
        </p:nvSpPr>
        <p:spPr/>
        <p:txBody>
          <a:bodyPr/>
          <a:lstStyle/>
          <a:p>
            <a:r>
              <a:rPr lang="en-US" dirty="0"/>
              <a:t>The Workout Option</a:t>
            </a:r>
          </a:p>
        </p:txBody>
      </p:sp>
      <p:pic>
        <p:nvPicPr>
          <p:cNvPr id="5" name="Content Placeholder 4" descr="A screenshot of a computer&#10;&#10;Description automatically generated">
            <a:extLst>
              <a:ext uri="{FF2B5EF4-FFF2-40B4-BE49-F238E27FC236}">
                <a16:creationId xmlns:a16="http://schemas.microsoft.com/office/drawing/2014/main" id="{E0F827EB-F4BC-4AB7-A3BC-BC308D945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40" y="2372457"/>
            <a:ext cx="10369372" cy="3950237"/>
          </a:xfrm>
        </p:spPr>
      </p:pic>
    </p:spTree>
    <p:extLst>
      <p:ext uri="{BB962C8B-B14F-4D97-AF65-F5344CB8AC3E}">
        <p14:creationId xmlns:p14="http://schemas.microsoft.com/office/powerpoint/2010/main" val="33161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3E17-8576-4353-8CAD-5173C7ECB979}"/>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CEE5ACE-564C-4AA5-9438-F8F9B80691B5}"/>
              </a:ext>
            </a:extLst>
          </p:cNvPr>
          <p:cNvSpPr>
            <a:spLocks noGrp="1"/>
          </p:cNvSpPr>
          <p:nvPr>
            <p:ph idx="1"/>
          </p:nvPr>
        </p:nvSpPr>
        <p:spPr>
          <a:xfrm>
            <a:off x="838200" y="1825625"/>
            <a:ext cx="10515600" cy="4818456"/>
          </a:xfrm>
        </p:spPr>
        <p:txBody>
          <a:bodyPr>
            <a:normAutofit/>
          </a:bodyPr>
          <a:lstStyle/>
          <a:p>
            <a:r>
              <a:rPr lang="en-US" dirty="0"/>
              <a:t>Injury Prevention</a:t>
            </a:r>
          </a:p>
          <a:p>
            <a:r>
              <a:rPr lang="en-US" dirty="0"/>
              <a:t>Injury care</a:t>
            </a:r>
          </a:p>
          <a:p>
            <a:r>
              <a:rPr lang="en-US" dirty="0"/>
              <a:t>Workouts and Workout Parameters</a:t>
            </a:r>
          </a:p>
          <a:p>
            <a:r>
              <a:rPr lang="en-US" dirty="0"/>
              <a:t>Proper Form</a:t>
            </a:r>
          </a:p>
          <a:p>
            <a:r>
              <a:rPr lang="en-US" dirty="0"/>
              <a:t>Dieting</a:t>
            </a:r>
          </a:p>
          <a:p>
            <a:r>
              <a:rPr lang="en-US" dirty="0"/>
              <a:t>Stimulants</a:t>
            </a:r>
          </a:p>
          <a:p>
            <a:r>
              <a:rPr lang="en-US" dirty="0"/>
              <a:t>General Fitness</a:t>
            </a:r>
          </a:p>
          <a:p>
            <a:endParaRPr lang="en-US" dirty="0"/>
          </a:p>
          <a:p>
            <a:endParaRPr lang="en-US" dirty="0"/>
          </a:p>
        </p:txBody>
      </p:sp>
    </p:spTree>
    <p:extLst>
      <p:ext uri="{BB962C8B-B14F-4D97-AF65-F5344CB8AC3E}">
        <p14:creationId xmlns:p14="http://schemas.microsoft.com/office/powerpoint/2010/main" val="260848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34AC-21EA-40E2-BDDF-440515C57D47}"/>
              </a:ext>
            </a:extLst>
          </p:cNvPr>
          <p:cNvSpPr>
            <a:spLocks noGrp="1"/>
          </p:cNvSpPr>
          <p:nvPr>
            <p:ph type="title"/>
          </p:nvPr>
        </p:nvSpPr>
        <p:spPr/>
        <p:txBody>
          <a:bodyPr/>
          <a:lstStyle/>
          <a:p>
            <a:r>
              <a:rPr lang="en-US" dirty="0"/>
              <a:t>The Bench Press Option</a:t>
            </a:r>
          </a:p>
        </p:txBody>
      </p:sp>
      <p:pic>
        <p:nvPicPr>
          <p:cNvPr id="7" name="Content Placeholder 6" descr="A screenshot of a cell phone&#10;&#10;Description automatically generated">
            <a:extLst>
              <a:ext uri="{FF2B5EF4-FFF2-40B4-BE49-F238E27FC236}">
                <a16:creationId xmlns:a16="http://schemas.microsoft.com/office/drawing/2014/main" id="{CFE98AF4-3AB9-42CB-ACC2-54D2BAA49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603" y="1851518"/>
            <a:ext cx="8373644" cy="4305901"/>
          </a:xfrm>
        </p:spPr>
      </p:pic>
    </p:spTree>
    <p:extLst>
      <p:ext uri="{BB962C8B-B14F-4D97-AF65-F5344CB8AC3E}">
        <p14:creationId xmlns:p14="http://schemas.microsoft.com/office/powerpoint/2010/main" val="163469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973B-5680-4F9A-9A54-99232ECB39B2}"/>
              </a:ext>
            </a:extLst>
          </p:cNvPr>
          <p:cNvSpPr>
            <a:spLocks noGrp="1"/>
          </p:cNvSpPr>
          <p:nvPr>
            <p:ph type="title"/>
          </p:nvPr>
        </p:nvSpPr>
        <p:spPr/>
        <p:txBody>
          <a:bodyPr/>
          <a:lstStyle/>
          <a:p>
            <a:r>
              <a:rPr lang="en-US" dirty="0"/>
              <a:t>Injury Prevention</a:t>
            </a:r>
          </a:p>
        </p:txBody>
      </p:sp>
      <p:sp>
        <p:nvSpPr>
          <p:cNvPr id="3" name="Content Placeholder 2">
            <a:extLst>
              <a:ext uri="{FF2B5EF4-FFF2-40B4-BE49-F238E27FC236}">
                <a16:creationId xmlns:a16="http://schemas.microsoft.com/office/drawing/2014/main" id="{B27BA0C8-22F8-4FB1-9779-75130470E856}"/>
              </a:ext>
            </a:extLst>
          </p:cNvPr>
          <p:cNvSpPr>
            <a:spLocks noGrp="1"/>
          </p:cNvSpPr>
          <p:nvPr>
            <p:ph idx="1"/>
          </p:nvPr>
        </p:nvSpPr>
        <p:spPr/>
        <p:txBody>
          <a:bodyPr/>
          <a:lstStyle/>
          <a:p>
            <a:r>
              <a:rPr lang="en-US" dirty="0"/>
              <a:t>Warm-up</a:t>
            </a:r>
          </a:p>
          <a:p>
            <a:r>
              <a:rPr lang="en-US" dirty="0"/>
              <a:t>Cool Down</a:t>
            </a:r>
          </a:p>
          <a:p>
            <a:r>
              <a:rPr lang="en-US" dirty="0"/>
              <a:t>Posture</a:t>
            </a:r>
          </a:p>
          <a:p>
            <a:r>
              <a:rPr lang="en-US" dirty="0"/>
              <a:t>Daily Stretches</a:t>
            </a:r>
          </a:p>
          <a:p>
            <a:r>
              <a:rPr lang="en-US" dirty="0"/>
              <a:t>Yoga</a:t>
            </a:r>
          </a:p>
          <a:p>
            <a:r>
              <a:rPr lang="en-US" dirty="0"/>
              <a:t>Central Nervous System</a:t>
            </a:r>
          </a:p>
        </p:txBody>
      </p:sp>
    </p:spTree>
    <p:extLst>
      <p:ext uri="{BB962C8B-B14F-4D97-AF65-F5344CB8AC3E}">
        <p14:creationId xmlns:p14="http://schemas.microsoft.com/office/powerpoint/2010/main" val="94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7BEE-6943-48E9-B6DF-BA603CBEF5FB}"/>
              </a:ext>
            </a:extLst>
          </p:cNvPr>
          <p:cNvSpPr>
            <a:spLocks noGrp="1"/>
          </p:cNvSpPr>
          <p:nvPr>
            <p:ph type="title"/>
          </p:nvPr>
        </p:nvSpPr>
        <p:spPr/>
        <p:txBody>
          <a:bodyPr/>
          <a:lstStyle/>
          <a:p>
            <a:r>
              <a:rPr lang="en-US" dirty="0"/>
              <a:t>Injury Care</a:t>
            </a:r>
          </a:p>
        </p:txBody>
      </p:sp>
      <p:sp>
        <p:nvSpPr>
          <p:cNvPr id="3" name="Content Placeholder 2">
            <a:extLst>
              <a:ext uri="{FF2B5EF4-FFF2-40B4-BE49-F238E27FC236}">
                <a16:creationId xmlns:a16="http://schemas.microsoft.com/office/drawing/2014/main" id="{EEA5A513-68BF-4048-A9E5-D43D1BFCC7C6}"/>
              </a:ext>
            </a:extLst>
          </p:cNvPr>
          <p:cNvSpPr>
            <a:spLocks noGrp="1"/>
          </p:cNvSpPr>
          <p:nvPr>
            <p:ph idx="1"/>
          </p:nvPr>
        </p:nvSpPr>
        <p:spPr/>
        <p:txBody>
          <a:bodyPr/>
          <a:lstStyle/>
          <a:p>
            <a:r>
              <a:rPr lang="en-US" dirty="0"/>
              <a:t>Where/What/When/How</a:t>
            </a:r>
          </a:p>
          <a:p>
            <a:r>
              <a:rPr lang="en-US" dirty="0"/>
              <a:t>Types of injuries</a:t>
            </a:r>
          </a:p>
          <a:p>
            <a:r>
              <a:rPr lang="en-US" dirty="0"/>
              <a:t>Modalities</a:t>
            </a:r>
          </a:p>
          <a:p>
            <a:r>
              <a:rPr lang="en-US" dirty="0"/>
              <a:t>Stretching</a:t>
            </a:r>
          </a:p>
          <a:p>
            <a:r>
              <a:rPr lang="en-US" dirty="0"/>
              <a:t>Strengthening</a:t>
            </a:r>
          </a:p>
          <a:p>
            <a:r>
              <a:rPr lang="en-US" dirty="0"/>
              <a:t>Rest</a:t>
            </a:r>
          </a:p>
          <a:p>
            <a:pPr marL="0" indent="0">
              <a:buNone/>
            </a:pPr>
            <a:endParaRPr lang="en-US" dirty="0"/>
          </a:p>
        </p:txBody>
      </p:sp>
    </p:spTree>
    <p:extLst>
      <p:ext uri="{BB962C8B-B14F-4D97-AF65-F5344CB8AC3E}">
        <p14:creationId xmlns:p14="http://schemas.microsoft.com/office/powerpoint/2010/main" val="505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2D3C-CA67-4413-BE23-4798FEB1AA29}"/>
              </a:ext>
            </a:extLst>
          </p:cNvPr>
          <p:cNvSpPr>
            <a:spLocks noGrp="1"/>
          </p:cNvSpPr>
          <p:nvPr>
            <p:ph type="title"/>
          </p:nvPr>
        </p:nvSpPr>
        <p:spPr/>
        <p:txBody>
          <a:bodyPr/>
          <a:lstStyle/>
          <a:p>
            <a:r>
              <a:rPr lang="en-US" dirty="0"/>
              <a:t>Workouts and Workout Parameters</a:t>
            </a:r>
          </a:p>
        </p:txBody>
      </p:sp>
      <p:sp>
        <p:nvSpPr>
          <p:cNvPr id="3" name="Content Placeholder 2">
            <a:extLst>
              <a:ext uri="{FF2B5EF4-FFF2-40B4-BE49-F238E27FC236}">
                <a16:creationId xmlns:a16="http://schemas.microsoft.com/office/drawing/2014/main" id="{BADF2BB1-0CDE-40F4-BCE2-7E5BBF074976}"/>
              </a:ext>
            </a:extLst>
          </p:cNvPr>
          <p:cNvSpPr>
            <a:spLocks noGrp="1"/>
          </p:cNvSpPr>
          <p:nvPr>
            <p:ph idx="1"/>
          </p:nvPr>
        </p:nvSpPr>
        <p:spPr/>
        <p:txBody>
          <a:bodyPr/>
          <a:lstStyle/>
          <a:p>
            <a:r>
              <a:rPr lang="en-US" dirty="0"/>
              <a:t>Muscle Building vs Power</a:t>
            </a:r>
          </a:p>
          <a:p>
            <a:r>
              <a:rPr lang="en-US" dirty="0"/>
              <a:t>Weight vs speed</a:t>
            </a:r>
          </a:p>
          <a:p>
            <a:r>
              <a:rPr lang="en-US" dirty="0"/>
              <a:t>Rest time</a:t>
            </a:r>
          </a:p>
          <a:p>
            <a:r>
              <a:rPr lang="en-US" dirty="0"/>
              <a:t>Types of exercises</a:t>
            </a:r>
          </a:p>
          <a:p>
            <a:r>
              <a:rPr lang="en-US" dirty="0"/>
              <a:t>Functional Training</a:t>
            </a:r>
          </a:p>
          <a:p>
            <a:r>
              <a:rPr lang="en-US" dirty="0"/>
              <a:t>Cardiovascular Training</a:t>
            </a:r>
          </a:p>
          <a:p>
            <a:r>
              <a:rPr lang="en-US" dirty="0"/>
              <a:t>Weight Loss Training</a:t>
            </a:r>
          </a:p>
          <a:p>
            <a:r>
              <a:rPr lang="en-US" dirty="0"/>
              <a:t>When to Workout</a:t>
            </a:r>
          </a:p>
          <a:p>
            <a:r>
              <a:rPr lang="en-US" dirty="0"/>
              <a:t>Sport Specific </a:t>
            </a:r>
            <a:r>
              <a:rPr lang="en-US" dirty="0" err="1"/>
              <a:t>Excercises</a:t>
            </a:r>
            <a:endParaRPr lang="en-US" dirty="0"/>
          </a:p>
          <a:p>
            <a:endParaRPr lang="en-US" dirty="0"/>
          </a:p>
          <a:p>
            <a:endParaRPr lang="en-US" dirty="0"/>
          </a:p>
        </p:txBody>
      </p:sp>
    </p:spTree>
    <p:extLst>
      <p:ext uri="{BB962C8B-B14F-4D97-AF65-F5344CB8AC3E}">
        <p14:creationId xmlns:p14="http://schemas.microsoft.com/office/powerpoint/2010/main" val="203959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71B6-743F-475A-BC00-7B2AB664C547}"/>
              </a:ext>
            </a:extLst>
          </p:cNvPr>
          <p:cNvSpPr>
            <a:spLocks noGrp="1"/>
          </p:cNvSpPr>
          <p:nvPr>
            <p:ph type="title"/>
          </p:nvPr>
        </p:nvSpPr>
        <p:spPr/>
        <p:txBody>
          <a:bodyPr/>
          <a:lstStyle/>
          <a:p>
            <a:r>
              <a:rPr lang="en-US" dirty="0"/>
              <a:t>Proper Form</a:t>
            </a:r>
          </a:p>
        </p:txBody>
      </p:sp>
      <p:sp>
        <p:nvSpPr>
          <p:cNvPr id="3" name="Content Placeholder 2">
            <a:extLst>
              <a:ext uri="{FF2B5EF4-FFF2-40B4-BE49-F238E27FC236}">
                <a16:creationId xmlns:a16="http://schemas.microsoft.com/office/drawing/2014/main" id="{C3D878C0-867F-4E19-985C-EB9A12F2E071}"/>
              </a:ext>
            </a:extLst>
          </p:cNvPr>
          <p:cNvSpPr>
            <a:spLocks noGrp="1"/>
          </p:cNvSpPr>
          <p:nvPr>
            <p:ph idx="1"/>
          </p:nvPr>
        </p:nvSpPr>
        <p:spPr/>
        <p:txBody>
          <a:bodyPr/>
          <a:lstStyle/>
          <a:p>
            <a:r>
              <a:rPr lang="en-US" dirty="0"/>
              <a:t>Lifting Form</a:t>
            </a:r>
          </a:p>
          <a:p>
            <a:r>
              <a:rPr lang="en-US" dirty="0"/>
              <a:t>Running Form</a:t>
            </a:r>
          </a:p>
          <a:p>
            <a:r>
              <a:rPr lang="en-US" dirty="0"/>
              <a:t>Differences of lifting forms</a:t>
            </a:r>
          </a:p>
          <a:p>
            <a:pPr marL="0" indent="0">
              <a:buNone/>
            </a:pPr>
            <a:endParaRPr lang="en-US" dirty="0"/>
          </a:p>
        </p:txBody>
      </p:sp>
    </p:spTree>
    <p:extLst>
      <p:ext uri="{BB962C8B-B14F-4D97-AF65-F5344CB8AC3E}">
        <p14:creationId xmlns:p14="http://schemas.microsoft.com/office/powerpoint/2010/main" val="91195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0965-174B-4D1D-AAB1-17E556AFD9AF}"/>
              </a:ext>
            </a:extLst>
          </p:cNvPr>
          <p:cNvSpPr>
            <a:spLocks noGrp="1"/>
          </p:cNvSpPr>
          <p:nvPr>
            <p:ph type="title"/>
          </p:nvPr>
        </p:nvSpPr>
        <p:spPr/>
        <p:txBody>
          <a:bodyPr/>
          <a:lstStyle/>
          <a:p>
            <a:r>
              <a:rPr lang="en-US" dirty="0"/>
              <a:t>Dieting</a:t>
            </a:r>
          </a:p>
        </p:txBody>
      </p:sp>
      <p:sp>
        <p:nvSpPr>
          <p:cNvPr id="3" name="Content Placeholder 2">
            <a:extLst>
              <a:ext uri="{FF2B5EF4-FFF2-40B4-BE49-F238E27FC236}">
                <a16:creationId xmlns:a16="http://schemas.microsoft.com/office/drawing/2014/main" id="{72357B33-17B1-4A5D-8D74-D15D9B9FE9E7}"/>
              </a:ext>
            </a:extLst>
          </p:cNvPr>
          <p:cNvSpPr>
            <a:spLocks noGrp="1"/>
          </p:cNvSpPr>
          <p:nvPr>
            <p:ph idx="1"/>
          </p:nvPr>
        </p:nvSpPr>
        <p:spPr/>
        <p:txBody>
          <a:bodyPr/>
          <a:lstStyle/>
          <a:p>
            <a:r>
              <a:rPr lang="en-US" dirty="0"/>
              <a:t>General Healthy Foods</a:t>
            </a:r>
          </a:p>
          <a:p>
            <a:r>
              <a:rPr lang="en-US" dirty="0"/>
              <a:t>Paleo</a:t>
            </a:r>
          </a:p>
          <a:p>
            <a:r>
              <a:rPr lang="en-US" dirty="0"/>
              <a:t>Fasting</a:t>
            </a:r>
          </a:p>
          <a:p>
            <a:r>
              <a:rPr lang="en-US" dirty="0"/>
              <a:t>Keto</a:t>
            </a:r>
          </a:p>
          <a:p>
            <a:r>
              <a:rPr lang="en-US" dirty="0"/>
              <a:t>When to eat</a:t>
            </a:r>
          </a:p>
          <a:p>
            <a:r>
              <a:rPr lang="en-US" dirty="0"/>
              <a:t>Everyone's Different</a:t>
            </a:r>
          </a:p>
          <a:p>
            <a:endParaRPr lang="en-US" dirty="0"/>
          </a:p>
          <a:p>
            <a:endParaRPr lang="en-US" dirty="0"/>
          </a:p>
        </p:txBody>
      </p:sp>
    </p:spTree>
    <p:extLst>
      <p:ext uri="{BB962C8B-B14F-4D97-AF65-F5344CB8AC3E}">
        <p14:creationId xmlns:p14="http://schemas.microsoft.com/office/powerpoint/2010/main" val="203924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3AE8-94FE-489F-AB24-0496A5DEAF37}"/>
              </a:ext>
            </a:extLst>
          </p:cNvPr>
          <p:cNvSpPr>
            <a:spLocks noGrp="1"/>
          </p:cNvSpPr>
          <p:nvPr>
            <p:ph type="title"/>
          </p:nvPr>
        </p:nvSpPr>
        <p:spPr/>
        <p:txBody>
          <a:bodyPr/>
          <a:lstStyle/>
          <a:p>
            <a:r>
              <a:rPr lang="en-US" dirty="0"/>
              <a:t>Stimulants</a:t>
            </a:r>
          </a:p>
        </p:txBody>
      </p:sp>
      <p:sp>
        <p:nvSpPr>
          <p:cNvPr id="3" name="Content Placeholder 2">
            <a:extLst>
              <a:ext uri="{FF2B5EF4-FFF2-40B4-BE49-F238E27FC236}">
                <a16:creationId xmlns:a16="http://schemas.microsoft.com/office/drawing/2014/main" id="{E3F11BEA-57EE-43D5-B5DA-E5A3E08690C6}"/>
              </a:ext>
            </a:extLst>
          </p:cNvPr>
          <p:cNvSpPr>
            <a:spLocks noGrp="1"/>
          </p:cNvSpPr>
          <p:nvPr>
            <p:ph idx="1"/>
          </p:nvPr>
        </p:nvSpPr>
        <p:spPr/>
        <p:txBody>
          <a:bodyPr/>
          <a:lstStyle/>
          <a:p>
            <a:r>
              <a:rPr lang="en-US" dirty="0"/>
              <a:t>Caffeine</a:t>
            </a:r>
          </a:p>
          <a:p>
            <a:r>
              <a:rPr lang="en-US" dirty="0"/>
              <a:t>Nicotine</a:t>
            </a:r>
          </a:p>
          <a:p>
            <a:r>
              <a:rPr lang="en-US" dirty="0"/>
              <a:t>L-Theanine</a:t>
            </a:r>
          </a:p>
          <a:p>
            <a:r>
              <a:rPr lang="en-US" dirty="0"/>
              <a:t>Lion’s Mane</a:t>
            </a:r>
          </a:p>
          <a:p>
            <a:r>
              <a:rPr lang="en-US" dirty="0"/>
              <a:t>Mushrooms</a:t>
            </a:r>
          </a:p>
          <a:p>
            <a:r>
              <a:rPr lang="en-US" dirty="0"/>
              <a:t>Many more…</a:t>
            </a:r>
          </a:p>
        </p:txBody>
      </p:sp>
    </p:spTree>
    <p:extLst>
      <p:ext uri="{BB962C8B-B14F-4D97-AF65-F5344CB8AC3E}">
        <p14:creationId xmlns:p14="http://schemas.microsoft.com/office/powerpoint/2010/main" val="12460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88F1-98D4-4D06-A193-5D270E722109}"/>
              </a:ext>
            </a:extLst>
          </p:cNvPr>
          <p:cNvSpPr>
            <a:spLocks noGrp="1"/>
          </p:cNvSpPr>
          <p:nvPr>
            <p:ph type="title"/>
          </p:nvPr>
        </p:nvSpPr>
        <p:spPr/>
        <p:txBody>
          <a:bodyPr/>
          <a:lstStyle/>
          <a:p>
            <a:r>
              <a:rPr lang="en-US" dirty="0"/>
              <a:t>General Fitness</a:t>
            </a:r>
          </a:p>
        </p:txBody>
      </p:sp>
      <p:sp>
        <p:nvSpPr>
          <p:cNvPr id="3" name="Content Placeholder 2">
            <a:extLst>
              <a:ext uri="{FF2B5EF4-FFF2-40B4-BE49-F238E27FC236}">
                <a16:creationId xmlns:a16="http://schemas.microsoft.com/office/drawing/2014/main" id="{CBFED7E2-E219-4BBE-98AC-C88FEADAA92C}"/>
              </a:ext>
            </a:extLst>
          </p:cNvPr>
          <p:cNvSpPr>
            <a:spLocks noGrp="1"/>
          </p:cNvSpPr>
          <p:nvPr>
            <p:ph idx="1"/>
          </p:nvPr>
        </p:nvSpPr>
        <p:spPr/>
        <p:txBody>
          <a:bodyPr/>
          <a:lstStyle/>
          <a:p>
            <a:r>
              <a:rPr lang="en-US" dirty="0"/>
              <a:t>What everyone should be doing everyday</a:t>
            </a:r>
          </a:p>
          <a:p>
            <a:r>
              <a:rPr lang="en-US" dirty="0"/>
              <a:t>Lift an X amount</a:t>
            </a:r>
          </a:p>
          <a:p>
            <a:r>
              <a:rPr lang="en-US" dirty="0"/>
              <a:t>Cardio an X amount</a:t>
            </a:r>
          </a:p>
          <a:p>
            <a:r>
              <a:rPr lang="en-US" dirty="0"/>
              <a:t>Dieting</a:t>
            </a:r>
          </a:p>
          <a:p>
            <a:r>
              <a:rPr lang="en-US" dirty="0"/>
              <a:t>Outdoors</a:t>
            </a:r>
          </a:p>
          <a:p>
            <a:r>
              <a:rPr lang="en-US" dirty="0"/>
              <a:t>Friends/family</a:t>
            </a:r>
          </a:p>
          <a:p>
            <a:r>
              <a:rPr lang="en-US" dirty="0"/>
              <a:t>Combating Depression</a:t>
            </a:r>
          </a:p>
        </p:txBody>
      </p:sp>
    </p:spTree>
    <p:extLst>
      <p:ext uri="{BB962C8B-B14F-4D97-AF65-F5344CB8AC3E}">
        <p14:creationId xmlns:p14="http://schemas.microsoft.com/office/powerpoint/2010/main" val="49692778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296</TotalTime>
  <Words>539</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Schoolbook</vt:lpstr>
      <vt:lpstr>Wingdings 2</vt:lpstr>
      <vt:lpstr>View</vt:lpstr>
      <vt:lpstr>All in one Fitness</vt:lpstr>
      <vt:lpstr>Functionality</vt:lpstr>
      <vt:lpstr>Injury Prevention</vt:lpstr>
      <vt:lpstr>Injury Care</vt:lpstr>
      <vt:lpstr>Workouts and Workout Parameters</vt:lpstr>
      <vt:lpstr>Proper Form</vt:lpstr>
      <vt:lpstr>Dieting</vt:lpstr>
      <vt:lpstr>Stimulants</vt:lpstr>
      <vt:lpstr>General Fitness</vt:lpstr>
      <vt:lpstr>Functional Requirements</vt:lpstr>
      <vt:lpstr>Technical requirements</vt:lpstr>
      <vt:lpstr>Usability Requirements </vt:lpstr>
      <vt:lpstr>Project Constraints</vt:lpstr>
      <vt:lpstr>User Story</vt:lpstr>
      <vt:lpstr>Use Cases</vt:lpstr>
      <vt:lpstr>                        ERD</vt:lpstr>
      <vt:lpstr>Home Page</vt:lpstr>
      <vt:lpstr>List of Available Options</vt:lpstr>
      <vt:lpstr>The Workout Option</vt:lpstr>
      <vt:lpstr>The Bench Press Option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in one Fitness</dc:title>
  <dc:creator>Dakota Cook</dc:creator>
  <cp:lastModifiedBy>Dakota cook</cp:lastModifiedBy>
  <cp:revision>18</cp:revision>
  <dcterms:created xsi:type="dcterms:W3CDTF">2019-01-21T05:36:23Z</dcterms:created>
  <dcterms:modified xsi:type="dcterms:W3CDTF">2019-05-15T13:08:34Z</dcterms:modified>
</cp:coreProperties>
</file>