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2e0eef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2e0eef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learning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Find out the relationship between the input and the target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 is useful for </a:t>
            </a:r>
            <a:endParaRPr/>
          </a:p>
          <a:p>
            <a:pPr indent="-304800" lvl="0" marL="457200" rtl="0" algn="l">
              <a:lnSpc>
                <a:spcPct val="169000"/>
              </a:lnSpc>
              <a:spcBef>
                <a:spcPts val="1200"/>
              </a:spcBef>
              <a:spcAft>
                <a:spcPts val="0"/>
              </a:spcAft>
              <a:buClr>
                <a:srgbClr val="48485E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4848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Finding out the effect of Input variables on Target variable.</a:t>
            </a:r>
            <a:endParaRPr sz="1200">
              <a:solidFill>
                <a:srgbClr val="4848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69000"/>
              </a:lnSpc>
              <a:spcBef>
                <a:spcPts val="0"/>
              </a:spcBef>
              <a:spcAft>
                <a:spcPts val="0"/>
              </a:spcAft>
              <a:buClr>
                <a:srgbClr val="48485E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4848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Finding out the change in Target variable with respect to one or more input variable.</a:t>
            </a:r>
            <a:endParaRPr sz="1200">
              <a:solidFill>
                <a:srgbClr val="4848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69000"/>
              </a:lnSpc>
              <a:spcBef>
                <a:spcPts val="0"/>
              </a:spcBef>
              <a:spcAft>
                <a:spcPts val="0"/>
              </a:spcAft>
              <a:buClr>
                <a:srgbClr val="48485E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4848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find out upcoming trends.</a:t>
            </a:r>
            <a:endParaRPr sz="1200">
              <a:solidFill>
                <a:srgbClr val="4848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Logistical</a:t>
            </a:r>
            <a:r>
              <a:rPr lang="en-GB"/>
              <a:t> regression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learning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Used to predicts a target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Used</a:t>
            </a:r>
            <a:r>
              <a:rPr lang="en-GB"/>
              <a:t> in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Deciding</a:t>
            </a:r>
            <a:r>
              <a:rPr lang="en-GB"/>
              <a:t> the </a:t>
            </a:r>
            <a:r>
              <a:rPr lang="en-GB"/>
              <a:t>likelihood</a:t>
            </a:r>
            <a:r>
              <a:rPr lang="en-GB"/>
              <a:t> of someone buying something from a shop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