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89" d="100"/>
          <a:sy n="89" d="100"/>
        </p:scale>
        <p:origin x="96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1F29F8D-2EE4-4E32-BF4C-452089994D43}" type="doc">
      <dgm:prSet loTypeId="urn:microsoft.com/office/officeart/2005/8/layout/hierarchy1" loCatId="hierarchy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A718674B-7158-4ACB-9708-C27FDCDB0CEF}">
      <dgm:prSet phldrT="[Text]"/>
      <dgm:spPr/>
      <dgm:t>
        <a:bodyPr/>
        <a:lstStyle/>
        <a:p>
          <a:r>
            <a:rPr lang="en-US" dirty="0"/>
            <a:t>Main</a:t>
          </a:r>
        </a:p>
      </dgm:t>
    </dgm:pt>
    <dgm:pt modelId="{05F164B6-E1D8-48D9-90B0-B486FCDB78D0}" type="parTrans" cxnId="{B5588DAF-0B49-4773-A156-3645E98BC999}">
      <dgm:prSet/>
      <dgm:spPr/>
      <dgm:t>
        <a:bodyPr/>
        <a:lstStyle/>
        <a:p>
          <a:endParaRPr lang="en-US"/>
        </a:p>
      </dgm:t>
    </dgm:pt>
    <dgm:pt modelId="{C86B87AA-9FE3-43D0-AD69-F742B3885F6E}" type="sibTrans" cxnId="{B5588DAF-0B49-4773-A156-3645E98BC999}">
      <dgm:prSet/>
      <dgm:spPr/>
      <dgm:t>
        <a:bodyPr/>
        <a:lstStyle/>
        <a:p>
          <a:endParaRPr lang="en-US"/>
        </a:p>
      </dgm:t>
    </dgm:pt>
    <dgm:pt modelId="{9729B0A9-CF1D-48C7-84CA-46C8DCBEF6EB}">
      <dgm:prSet phldrT="[Text]"/>
      <dgm:spPr/>
      <dgm:t>
        <a:bodyPr/>
        <a:lstStyle/>
        <a:p>
          <a:r>
            <a:rPr lang="en-US" dirty="0"/>
            <a:t>About</a:t>
          </a:r>
        </a:p>
      </dgm:t>
    </dgm:pt>
    <dgm:pt modelId="{6A3A6BD7-1E51-421A-BAB7-6FD517A97519}" type="parTrans" cxnId="{EEE18462-8762-4D30-9AED-1DC4DD21EC46}">
      <dgm:prSet/>
      <dgm:spPr/>
      <dgm:t>
        <a:bodyPr/>
        <a:lstStyle/>
        <a:p>
          <a:endParaRPr lang="en-US"/>
        </a:p>
      </dgm:t>
    </dgm:pt>
    <dgm:pt modelId="{F3BD9134-A950-4BDA-9721-46EFA58AAE0B}" type="sibTrans" cxnId="{EEE18462-8762-4D30-9AED-1DC4DD21EC46}">
      <dgm:prSet/>
      <dgm:spPr/>
      <dgm:t>
        <a:bodyPr/>
        <a:lstStyle/>
        <a:p>
          <a:endParaRPr lang="en-US"/>
        </a:p>
      </dgm:t>
    </dgm:pt>
    <dgm:pt modelId="{A77625FF-887E-423F-AAA4-A1DB6C41022D}">
      <dgm:prSet phldrT="[Text]"/>
      <dgm:spPr/>
      <dgm:t>
        <a:bodyPr/>
        <a:lstStyle/>
        <a:p>
          <a:r>
            <a:rPr lang="en-US" dirty="0"/>
            <a:t>Gallery of Games</a:t>
          </a:r>
        </a:p>
      </dgm:t>
    </dgm:pt>
    <dgm:pt modelId="{F5A6FB90-7AEF-489E-9DE3-F870E21A4C13}" type="parTrans" cxnId="{5690FF4C-059B-4D9A-ABFE-A40884FFFEC2}">
      <dgm:prSet/>
      <dgm:spPr/>
      <dgm:t>
        <a:bodyPr/>
        <a:lstStyle/>
        <a:p>
          <a:endParaRPr lang="en-US"/>
        </a:p>
      </dgm:t>
    </dgm:pt>
    <dgm:pt modelId="{0D2D2415-1C34-4E34-8EEC-77AC73056CF6}" type="sibTrans" cxnId="{5690FF4C-059B-4D9A-ABFE-A40884FFFEC2}">
      <dgm:prSet/>
      <dgm:spPr/>
      <dgm:t>
        <a:bodyPr/>
        <a:lstStyle/>
        <a:p>
          <a:endParaRPr lang="en-US"/>
        </a:p>
      </dgm:t>
    </dgm:pt>
    <dgm:pt modelId="{A74BA8A9-C155-4EFF-AA3D-E13961331033}">
      <dgm:prSet phldrT="[Text]"/>
      <dgm:spPr/>
      <dgm:t>
        <a:bodyPr/>
        <a:lstStyle/>
        <a:p>
          <a:r>
            <a:rPr lang="en-US" dirty="0"/>
            <a:t>Game 1</a:t>
          </a:r>
        </a:p>
      </dgm:t>
    </dgm:pt>
    <dgm:pt modelId="{467CD842-7DC0-4D89-803B-342EF0B8E42A}" type="parTrans" cxnId="{F98F4AAC-84C8-487C-83E0-357E072C5736}">
      <dgm:prSet/>
      <dgm:spPr/>
      <dgm:t>
        <a:bodyPr/>
        <a:lstStyle/>
        <a:p>
          <a:endParaRPr lang="en-US"/>
        </a:p>
      </dgm:t>
    </dgm:pt>
    <dgm:pt modelId="{1622DBE5-A884-4489-96B9-4D53CB6BC51F}" type="sibTrans" cxnId="{F98F4AAC-84C8-487C-83E0-357E072C5736}">
      <dgm:prSet/>
      <dgm:spPr/>
      <dgm:t>
        <a:bodyPr/>
        <a:lstStyle/>
        <a:p>
          <a:endParaRPr lang="en-US"/>
        </a:p>
      </dgm:t>
    </dgm:pt>
    <dgm:pt modelId="{02CC00D7-84F1-4A6A-922C-84F795E984FF}">
      <dgm:prSet/>
      <dgm:spPr/>
      <dgm:t>
        <a:bodyPr/>
        <a:lstStyle/>
        <a:p>
          <a:r>
            <a:rPr lang="en-US" dirty="0"/>
            <a:t>Contact</a:t>
          </a:r>
        </a:p>
      </dgm:t>
    </dgm:pt>
    <dgm:pt modelId="{D72DF188-2098-4BED-A4F1-28911C1018E6}" type="parTrans" cxnId="{C793FC5B-0B51-4A20-BD08-280967455379}">
      <dgm:prSet/>
      <dgm:spPr/>
      <dgm:t>
        <a:bodyPr/>
        <a:lstStyle/>
        <a:p>
          <a:endParaRPr lang="en-US"/>
        </a:p>
      </dgm:t>
    </dgm:pt>
    <dgm:pt modelId="{304A5B39-E717-4026-B2A9-67524C4E44D4}" type="sibTrans" cxnId="{C793FC5B-0B51-4A20-BD08-280967455379}">
      <dgm:prSet/>
      <dgm:spPr/>
      <dgm:t>
        <a:bodyPr/>
        <a:lstStyle/>
        <a:p>
          <a:endParaRPr lang="en-US"/>
        </a:p>
      </dgm:t>
    </dgm:pt>
    <dgm:pt modelId="{1EDE4BE9-5372-46D9-94EF-ACEEDD46D743}">
      <dgm:prSet phldrT="[Text]"/>
      <dgm:spPr/>
      <dgm:t>
        <a:bodyPr/>
        <a:lstStyle/>
        <a:p>
          <a:r>
            <a:rPr lang="en-US" dirty="0"/>
            <a:t>Game 2</a:t>
          </a:r>
        </a:p>
      </dgm:t>
    </dgm:pt>
    <dgm:pt modelId="{3A020EE0-72D4-4575-8EBF-0874A4D729FE}" type="parTrans" cxnId="{31078C39-CF83-4BBC-8D63-9F8C151EB280}">
      <dgm:prSet/>
      <dgm:spPr/>
      <dgm:t>
        <a:bodyPr/>
        <a:lstStyle/>
        <a:p>
          <a:endParaRPr lang="en-US"/>
        </a:p>
      </dgm:t>
    </dgm:pt>
    <dgm:pt modelId="{5645FB99-A461-4FD9-B940-BF5F4DB6A813}" type="sibTrans" cxnId="{31078C39-CF83-4BBC-8D63-9F8C151EB280}">
      <dgm:prSet/>
      <dgm:spPr/>
      <dgm:t>
        <a:bodyPr/>
        <a:lstStyle/>
        <a:p>
          <a:endParaRPr lang="en-US"/>
        </a:p>
      </dgm:t>
    </dgm:pt>
    <dgm:pt modelId="{51EDFC8F-2A76-4171-900F-24CDE5301356}">
      <dgm:prSet phldrT="[Text]"/>
      <dgm:spPr/>
      <dgm:t>
        <a:bodyPr/>
        <a:lstStyle/>
        <a:p>
          <a:r>
            <a:rPr lang="en-US" dirty="0"/>
            <a:t>Etc. …</a:t>
          </a:r>
        </a:p>
      </dgm:t>
    </dgm:pt>
    <dgm:pt modelId="{B83E5FBF-9AA2-45A5-92E0-9C3069520812}" type="parTrans" cxnId="{497557CF-91F1-4F37-8D3A-0C2A65AFBA7D}">
      <dgm:prSet/>
      <dgm:spPr/>
      <dgm:t>
        <a:bodyPr/>
        <a:lstStyle/>
        <a:p>
          <a:endParaRPr lang="en-US"/>
        </a:p>
      </dgm:t>
    </dgm:pt>
    <dgm:pt modelId="{E52E2D98-C53A-43FE-8461-2A303F61EC2C}" type="sibTrans" cxnId="{497557CF-91F1-4F37-8D3A-0C2A65AFBA7D}">
      <dgm:prSet/>
      <dgm:spPr/>
      <dgm:t>
        <a:bodyPr/>
        <a:lstStyle/>
        <a:p>
          <a:endParaRPr lang="en-US"/>
        </a:p>
      </dgm:t>
    </dgm:pt>
    <dgm:pt modelId="{B1029756-240A-4125-9AF2-0555CC21FE49}" type="pres">
      <dgm:prSet presAssocID="{C1F29F8D-2EE4-4E32-BF4C-452089994D4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A3581182-4C6E-4191-A56B-538042A6ED3E}" type="pres">
      <dgm:prSet presAssocID="{A718674B-7158-4ACB-9708-C27FDCDB0CEF}" presName="hierRoot1" presStyleCnt="0"/>
      <dgm:spPr/>
    </dgm:pt>
    <dgm:pt modelId="{F2563789-8C8D-4C52-B190-43C630D30834}" type="pres">
      <dgm:prSet presAssocID="{A718674B-7158-4ACB-9708-C27FDCDB0CEF}" presName="composite" presStyleCnt="0"/>
      <dgm:spPr/>
    </dgm:pt>
    <dgm:pt modelId="{6873E643-7783-4BF2-B3C0-F0E8E9BD8B8C}" type="pres">
      <dgm:prSet presAssocID="{A718674B-7158-4ACB-9708-C27FDCDB0CEF}" presName="background" presStyleLbl="node0" presStyleIdx="0" presStyleCnt="1"/>
      <dgm:spPr>
        <a:solidFill>
          <a:srgbClr val="FFC000"/>
        </a:solidFill>
      </dgm:spPr>
    </dgm:pt>
    <dgm:pt modelId="{F132E274-6AEC-4737-956F-4C99A3FF052B}" type="pres">
      <dgm:prSet presAssocID="{A718674B-7158-4ACB-9708-C27FDCDB0CEF}" presName="text" presStyleLbl="fgAcc0" presStyleIdx="0" presStyleCnt="1">
        <dgm:presLayoutVars>
          <dgm:chPref val="3"/>
        </dgm:presLayoutVars>
      </dgm:prSet>
      <dgm:spPr/>
    </dgm:pt>
    <dgm:pt modelId="{94FFC088-EC8E-48EF-BA9C-BE792FC00F49}" type="pres">
      <dgm:prSet presAssocID="{A718674B-7158-4ACB-9708-C27FDCDB0CEF}" presName="hierChild2" presStyleCnt="0"/>
      <dgm:spPr/>
    </dgm:pt>
    <dgm:pt modelId="{0E9BD673-5404-4D7C-A039-1EA080CE3D74}" type="pres">
      <dgm:prSet presAssocID="{6A3A6BD7-1E51-421A-BAB7-6FD517A97519}" presName="Name10" presStyleLbl="parChTrans1D2" presStyleIdx="0" presStyleCnt="3"/>
      <dgm:spPr/>
    </dgm:pt>
    <dgm:pt modelId="{6DE3122A-F687-4AEB-9BCF-21DBC45437BD}" type="pres">
      <dgm:prSet presAssocID="{9729B0A9-CF1D-48C7-84CA-46C8DCBEF6EB}" presName="hierRoot2" presStyleCnt="0"/>
      <dgm:spPr/>
    </dgm:pt>
    <dgm:pt modelId="{CCC165E6-281A-469D-A0B5-C231A6801AB3}" type="pres">
      <dgm:prSet presAssocID="{9729B0A9-CF1D-48C7-84CA-46C8DCBEF6EB}" presName="composite2" presStyleCnt="0"/>
      <dgm:spPr/>
    </dgm:pt>
    <dgm:pt modelId="{38BFFC10-D82D-4FCB-93E9-0CB77DB5676E}" type="pres">
      <dgm:prSet presAssocID="{9729B0A9-CF1D-48C7-84CA-46C8DCBEF6EB}" presName="background2" presStyleLbl="node2" presStyleIdx="0" presStyleCnt="3"/>
      <dgm:spPr>
        <a:solidFill>
          <a:srgbClr val="FFC000"/>
        </a:solidFill>
      </dgm:spPr>
    </dgm:pt>
    <dgm:pt modelId="{1150C25E-7CA6-4FAE-B76F-8889172EB380}" type="pres">
      <dgm:prSet presAssocID="{9729B0A9-CF1D-48C7-84CA-46C8DCBEF6EB}" presName="text2" presStyleLbl="fgAcc2" presStyleIdx="0" presStyleCnt="3">
        <dgm:presLayoutVars>
          <dgm:chPref val="3"/>
        </dgm:presLayoutVars>
      </dgm:prSet>
      <dgm:spPr/>
    </dgm:pt>
    <dgm:pt modelId="{7FA37387-AC47-4F3F-A9B3-2E20F6C9ED37}" type="pres">
      <dgm:prSet presAssocID="{9729B0A9-CF1D-48C7-84CA-46C8DCBEF6EB}" presName="hierChild3" presStyleCnt="0"/>
      <dgm:spPr/>
    </dgm:pt>
    <dgm:pt modelId="{515B8A14-49ED-45E4-928C-565AA150F6EA}" type="pres">
      <dgm:prSet presAssocID="{F5A6FB90-7AEF-489E-9DE3-F870E21A4C13}" presName="Name10" presStyleLbl="parChTrans1D2" presStyleIdx="1" presStyleCnt="3"/>
      <dgm:spPr/>
    </dgm:pt>
    <dgm:pt modelId="{CDAF2FA5-F716-42D1-8CDD-1731B1711BFE}" type="pres">
      <dgm:prSet presAssocID="{A77625FF-887E-423F-AAA4-A1DB6C41022D}" presName="hierRoot2" presStyleCnt="0"/>
      <dgm:spPr/>
    </dgm:pt>
    <dgm:pt modelId="{F14FE288-1BCC-4596-ABF4-E530C210CC50}" type="pres">
      <dgm:prSet presAssocID="{A77625FF-887E-423F-AAA4-A1DB6C41022D}" presName="composite2" presStyleCnt="0"/>
      <dgm:spPr/>
    </dgm:pt>
    <dgm:pt modelId="{E07D9F40-78FF-41D0-9A78-B3F886F41491}" type="pres">
      <dgm:prSet presAssocID="{A77625FF-887E-423F-AAA4-A1DB6C41022D}" presName="background2" presStyleLbl="node2" presStyleIdx="1" presStyleCnt="3"/>
      <dgm:spPr>
        <a:solidFill>
          <a:srgbClr val="FFC000"/>
        </a:solidFill>
      </dgm:spPr>
    </dgm:pt>
    <dgm:pt modelId="{528BC78E-0FF0-425A-8E93-F0F8AED39006}" type="pres">
      <dgm:prSet presAssocID="{A77625FF-887E-423F-AAA4-A1DB6C41022D}" presName="text2" presStyleLbl="fgAcc2" presStyleIdx="1" presStyleCnt="3">
        <dgm:presLayoutVars>
          <dgm:chPref val="3"/>
        </dgm:presLayoutVars>
      </dgm:prSet>
      <dgm:spPr/>
    </dgm:pt>
    <dgm:pt modelId="{645304E9-B18F-4483-B0C3-F2AAF8163A64}" type="pres">
      <dgm:prSet presAssocID="{A77625FF-887E-423F-AAA4-A1DB6C41022D}" presName="hierChild3" presStyleCnt="0"/>
      <dgm:spPr/>
    </dgm:pt>
    <dgm:pt modelId="{386896A0-80C4-403A-ABE4-3B72112F019D}" type="pres">
      <dgm:prSet presAssocID="{467CD842-7DC0-4D89-803B-342EF0B8E42A}" presName="Name17" presStyleLbl="parChTrans1D3" presStyleIdx="0" presStyleCnt="3"/>
      <dgm:spPr/>
    </dgm:pt>
    <dgm:pt modelId="{27D4A226-D478-4545-9108-797B1E582AB0}" type="pres">
      <dgm:prSet presAssocID="{A74BA8A9-C155-4EFF-AA3D-E13961331033}" presName="hierRoot3" presStyleCnt="0"/>
      <dgm:spPr/>
    </dgm:pt>
    <dgm:pt modelId="{ED4DC49B-8894-4D4D-8B83-CFE8CA6302DE}" type="pres">
      <dgm:prSet presAssocID="{A74BA8A9-C155-4EFF-AA3D-E13961331033}" presName="composite3" presStyleCnt="0"/>
      <dgm:spPr/>
    </dgm:pt>
    <dgm:pt modelId="{A0AE95EC-DD69-4537-8C92-6047919D1490}" type="pres">
      <dgm:prSet presAssocID="{A74BA8A9-C155-4EFF-AA3D-E13961331033}" presName="background3" presStyleLbl="node3" presStyleIdx="0" presStyleCnt="3"/>
      <dgm:spPr/>
    </dgm:pt>
    <dgm:pt modelId="{C9A36614-FFF3-4905-ABDF-C6E28D8D90DF}" type="pres">
      <dgm:prSet presAssocID="{A74BA8A9-C155-4EFF-AA3D-E13961331033}" presName="text3" presStyleLbl="fgAcc3" presStyleIdx="0" presStyleCnt="3">
        <dgm:presLayoutVars>
          <dgm:chPref val="3"/>
        </dgm:presLayoutVars>
      </dgm:prSet>
      <dgm:spPr/>
    </dgm:pt>
    <dgm:pt modelId="{2B383947-F64F-4250-9668-49D34D0E6756}" type="pres">
      <dgm:prSet presAssocID="{A74BA8A9-C155-4EFF-AA3D-E13961331033}" presName="hierChild4" presStyleCnt="0"/>
      <dgm:spPr/>
    </dgm:pt>
    <dgm:pt modelId="{C81252E7-076D-4E57-A0FB-843E8ABEE324}" type="pres">
      <dgm:prSet presAssocID="{3A020EE0-72D4-4575-8EBF-0874A4D729FE}" presName="Name17" presStyleLbl="parChTrans1D3" presStyleIdx="1" presStyleCnt="3"/>
      <dgm:spPr/>
    </dgm:pt>
    <dgm:pt modelId="{555DD9D8-7700-490D-89DC-23B0C604A2AB}" type="pres">
      <dgm:prSet presAssocID="{1EDE4BE9-5372-46D9-94EF-ACEEDD46D743}" presName="hierRoot3" presStyleCnt="0"/>
      <dgm:spPr/>
    </dgm:pt>
    <dgm:pt modelId="{28DC2418-9BB6-4A13-B253-A83CE7EB202C}" type="pres">
      <dgm:prSet presAssocID="{1EDE4BE9-5372-46D9-94EF-ACEEDD46D743}" presName="composite3" presStyleCnt="0"/>
      <dgm:spPr/>
    </dgm:pt>
    <dgm:pt modelId="{339CB385-03DA-466D-98E6-61AAABB09F7D}" type="pres">
      <dgm:prSet presAssocID="{1EDE4BE9-5372-46D9-94EF-ACEEDD46D743}" presName="background3" presStyleLbl="node3" presStyleIdx="1" presStyleCnt="3"/>
      <dgm:spPr>
        <a:solidFill>
          <a:srgbClr val="00B050"/>
        </a:solidFill>
      </dgm:spPr>
    </dgm:pt>
    <dgm:pt modelId="{41F68A83-F265-4DB2-8AAD-0C7B37816858}" type="pres">
      <dgm:prSet presAssocID="{1EDE4BE9-5372-46D9-94EF-ACEEDD46D743}" presName="text3" presStyleLbl="fgAcc3" presStyleIdx="1" presStyleCnt="3">
        <dgm:presLayoutVars>
          <dgm:chPref val="3"/>
        </dgm:presLayoutVars>
      </dgm:prSet>
      <dgm:spPr/>
    </dgm:pt>
    <dgm:pt modelId="{D418B9F4-3596-40BA-B73E-022EC1E1CC00}" type="pres">
      <dgm:prSet presAssocID="{1EDE4BE9-5372-46D9-94EF-ACEEDD46D743}" presName="hierChild4" presStyleCnt="0"/>
      <dgm:spPr/>
    </dgm:pt>
    <dgm:pt modelId="{47439510-8B30-4688-B67E-0A67AB410AE1}" type="pres">
      <dgm:prSet presAssocID="{B83E5FBF-9AA2-45A5-92E0-9C3069520812}" presName="Name17" presStyleLbl="parChTrans1D3" presStyleIdx="2" presStyleCnt="3"/>
      <dgm:spPr/>
    </dgm:pt>
    <dgm:pt modelId="{8789E7FA-0C4E-4E6E-A957-18BA6AD59987}" type="pres">
      <dgm:prSet presAssocID="{51EDFC8F-2A76-4171-900F-24CDE5301356}" presName="hierRoot3" presStyleCnt="0"/>
      <dgm:spPr/>
    </dgm:pt>
    <dgm:pt modelId="{E74EE968-2AD6-40F4-A7EB-C58937E7AD78}" type="pres">
      <dgm:prSet presAssocID="{51EDFC8F-2A76-4171-900F-24CDE5301356}" presName="composite3" presStyleCnt="0"/>
      <dgm:spPr/>
    </dgm:pt>
    <dgm:pt modelId="{5B94D033-5427-4E84-8196-24FB1D69A85F}" type="pres">
      <dgm:prSet presAssocID="{51EDFC8F-2A76-4171-900F-24CDE5301356}" presName="background3" presStyleLbl="node3" presStyleIdx="2" presStyleCnt="3"/>
      <dgm:spPr>
        <a:solidFill>
          <a:schemeClr val="accent2"/>
        </a:solidFill>
      </dgm:spPr>
    </dgm:pt>
    <dgm:pt modelId="{57AF3D18-1843-47DE-83DD-606C3BB9838E}" type="pres">
      <dgm:prSet presAssocID="{51EDFC8F-2A76-4171-900F-24CDE5301356}" presName="text3" presStyleLbl="fgAcc3" presStyleIdx="2" presStyleCnt="3">
        <dgm:presLayoutVars>
          <dgm:chPref val="3"/>
        </dgm:presLayoutVars>
      </dgm:prSet>
      <dgm:spPr/>
    </dgm:pt>
    <dgm:pt modelId="{94EA691B-0C68-4951-8A54-6578BD2C693B}" type="pres">
      <dgm:prSet presAssocID="{51EDFC8F-2A76-4171-900F-24CDE5301356}" presName="hierChild4" presStyleCnt="0"/>
      <dgm:spPr/>
    </dgm:pt>
    <dgm:pt modelId="{18B0F104-EBF9-4A6C-9172-FF76221F80C6}" type="pres">
      <dgm:prSet presAssocID="{D72DF188-2098-4BED-A4F1-28911C1018E6}" presName="Name10" presStyleLbl="parChTrans1D2" presStyleIdx="2" presStyleCnt="3"/>
      <dgm:spPr/>
    </dgm:pt>
    <dgm:pt modelId="{F657F38D-7B2E-43FF-A787-E17C264461CC}" type="pres">
      <dgm:prSet presAssocID="{02CC00D7-84F1-4A6A-922C-84F795E984FF}" presName="hierRoot2" presStyleCnt="0"/>
      <dgm:spPr/>
    </dgm:pt>
    <dgm:pt modelId="{1808E64B-5AC3-4108-890A-55E22F187C98}" type="pres">
      <dgm:prSet presAssocID="{02CC00D7-84F1-4A6A-922C-84F795E984FF}" presName="composite2" presStyleCnt="0"/>
      <dgm:spPr/>
    </dgm:pt>
    <dgm:pt modelId="{C9B15854-BFA0-44FC-8EF9-13F28138F2C1}" type="pres">
      <dgm:prSet presAssocID="{02CC00D7-84F1-4A6A-922C-84F795E984FF}" presName="background2" presStyleLbl="node2" presStyleIdx="2" presStyleCnt="3"/>
      <dgm:spPr>
        <a:solidFill>
          <a:srgbClr val="FFC000"/>
        </a:solidFill>
      </dgm:spPr>
    </dgm:pt>
    <dgm:pt modelId="{5865F117-7420-4C8A-B3D4-C3590000F2E8}" type="pres">
      <dgm:prSet presAssocID="{02CC00D7-84F1-4A6A-922C-84F795E984FF}" presName="text2" presStyleLbl="fgAcc2" presStyleIdx="2" presStyleCnt="3">
        <dgm:presLayoutVars>
          <dgm:chPref val="3"/>
        </dgm:presLayoutVars>
      </dgm:prSet>
      <dgm:spPr/>
    </dgm:pt>
    <dgm:pt modelId="{A966B8C9-9EC7-4D17-BEC0-DAB9AF0BCCFF}" type="pres">
      <dgm:prSet presAssocID="{02CC00D7-84F1-4A6A-922C-84F795E984FF}" presName="hierChild3" presStyleCnt="0"/>
      <dgm:spPr/>
    </dgm:pt>
  </dgm:ptLst>
  <dgm:cxnLst>
    <dgm:cxn modelId="{68B1E304-13A4-4944-B01B-A6B4816C0DBB}" type="presOf" srcId="{1EDE4BE9-5372-46D9-94EF-ACEEDD46D743}" destId="{41F68A83-F265-4DB2-8AAD-0C7B37816858}" srcOrd="0" destOrd="0" presId="urn:microsoft.com/office/officeart/2005/8/layout/hierarchy1"/>
    <dgm:cxn modelId="{7FB6F205-4C54-46A9-8130-0D3F3DB294B1}" type="presOf" srcId="{D72DF188-2098-4BED-A4F1-28911C1018E6}" destId="{18B0F104-EBF9-4A6C-9172-FF76221F80C6}" srcOrd="0" destOrd="0" presId="urn:microsoft.com/office/officeart/2005/8/layout/hierarchy1"/>
    <dgm:cxn modelId="{31078C39-CF83-4BBC-8D63-9F8C151EB280}" srcId="{A77625FF-887E-423F-AAA4-A1DB6C41022D}" destId="{1EDE4BE9-5372-46D9-94EF-ACEEDD46D743}" srcOrd="1" destOrd="0" parTransId="{3A020EE0-72D4-4575-8EBF-0874A4D729FE}" sibTransId="{5645FB99-A461-4FD9-B940-BF5F4DB6A813}"/>
    <dgm:cxn modelId="{8810183F-AF07-461A-BC21-471ED4BD8C8B}" type="presOf" srcId="{A74BA8A9-C155-4EFF-AA3D-E13961331033}" destId="{C9A36614-FFF3-4905-ABDF-C6E28D8D90DF}" srcOrd="0" destOrd="0" presId="urn:microsoft.com/office/officeart/2005/8/layout/hierarchy1"/>
    <dgm:cxn modelId="{C793FC5B-0B51-4A20-BD08-280967455379}" srcId="{A718674B-7158-4ACB-9708-C27FDCDB0CEF}" destId="{02CC00D7-84F1-4A6A-922C-84F795E984FF}" srcOrd="2" destOrd="0" parTransId="{D72DF188-2098-4BED-A4F1-28911C1018E6}" sibTransId="{304A5B39-E717-4026-B2A9-67524C4E44D4}"/>
    <dgm:cxn modelId="{EEE18462-8762-4D30-9AED-1DC4DD21EC46}" srcId="{A718674B-7158-4ACB-9708-C27FDCDB0CEF}" destId="{9729B0A9-CF1D-48C7-84CA-46C8DCBEF6EB}" srcOrd="0" destOrd="0" parTransId="{6A3A6BD7-1E51-421A-BAB7-6FD517A97519}" sibTransId="{F3BD9134-A950-4BDA-9721-46EFA58AAE0B}"/>
    <dgm:cxn modelId="{7257BD63-A27B-4D17-8CCA-EF92F128EAB8}" type="presOf" srcId="{C1F29F8D-2EE4-4E32-BF4C-452089994D43}" destId="{B1029756-240A-4125-9AF2-0555CC21FE49}" srcOrd="0" destOrd="0" presId="urn:microsoft.com/office/officeart/2005/8/layout/hierarchy1"/>
    <dgm:cxn modelId="{B853B249-2C1F-40B5-966B-EEE244A87E02}" type="presOf" srcId="{B83E5FBF-9AA2-45A5-92E0-9C3069520812}" destId="{47439510-8B30-4688-B67E-0A67AB410AE1}" srcOrd="0" destOrd="0" presId="urn:microsoft.com/office/officeart/2005/8/layout/hierarchy1"/>
    <dgm:cxn modelId="{5690FF4C-059B-4D9A-ABFE-A40884FFFEC2}" srcId="{A718674B-7158-4ACB-9708-C27FDCDB0CEF}" destId="{A77625FF-887E-423F-AAA4-A1DB6C41022D}" srcOrd="1" destOrd="0" parTransId="{F5A6FB90-7AEF-489E-9DE3-F870E21A4C13}" sibTransId="{0D2D2415-1C34-4E34-8EEC-77AC73056CF6}"/>
    <dgm:cxn modelId="{BE0C7B71-C347-4477-90CE-ADB217C1288F}" type="presOf" srcId="{467CD842-7DC0-4D89-803B-342EF0B8E42A}" destId="{386896A0-80C4-403A-ABE4-3B72112F019D}" srcOrd="0" destOrd="0" presId="urn:microsoft.com/office/officeart/2005/8/layout/hierarchy1"/>
    <dgm:cxn modelId="{D433BD74-9746-48A4-B9F4-649B7598F2C2}" type="presOf" srcId="{A77625FF-887E-423F-AAA4-A1DB6C41022D}" destId="{528BC78E-0FF0-425A-8E93-F0F8AED39006}" srcOrd="0" destOrd="0" presId="urn:microsoft.com/office/officeart/2005/8/layout/hierarchy1"/>
    <dgm:cxn modelId="{C9EF4886-F9F9-4971-81BE-63575120DAA6}" type="presOf" srcId="{F5A6FB90-7AEF-489E-9DE3-F870E21A4C13}" destId="{515B8A14-49ED-45E4-928C-565AA150F6EA}" srcOrd="0" destOrd="0" presId="urn:microsoft.com/office/officeart/2005/8/layout/hierarchy1"/>
    <dgm:cxn modelId="{6C0B9797-3A52-4E44-B5AE-30DFBB836A2D}" type="presOf" srcId="{6A3A6BD7-1E51-421A-BAB7-6FD517A97519}" destId="{0E9BD673-5404-4D7C-A039-1EA080CE3D74}" srcOrd="0" destOrd="0" presId="urn:microsoft.com/office/officeart/2005/8/layout/hierarchy1"/>
    <dgm:cxn modelId="{F98F4AAC-84C8-487C-83E0-357E072C5736}" srcId="{A77625FF-887E-423F-AAA4-A1DB6C41022D}" destId="{A74BA8A9-C155-4EFF-AA3D-E13961331033}" srcOrd="0" destOrd="0" parTransId="{467CD842-7DC0-4D89-803B-342EF0B8E42A}" sibTransId="{1622DBE5-A884-4489-96B9-4D53CB6BC51F}"/>
    <dgm:cxn modelId="{B5588DAF-0B49-4773-A156-3645E98BC999}" srcId="{C1F29F8D-2EE4-4E32-BF4C-452089994D43}" destId="{A718674B-7158-4ACB-9708-C27FDCDB0CEF}" srcOrd="0" destOrd="0" parTransId="{05F164B6-E1D8-48D9-90B0-B486FCDB78D0}" sibTransId="{C86B87AA-9FE3-43D0-AD69-F742B3885F6E}"/>
    <dgm:cxn modelId="{B25C43CE-FD08-4362-800F-2F6352303557}" type="presOf" srcId="{51EDFC8F-2A76-4171-900F-24CDE5301356}" destId="{57AF3D18-1843-47DE-83DD-606C3BB9838E}" srcOrd="0" destOrd="0" presId="urn:microsoft.com/office/officeart/2005/8/layout/hierarchy1"/>
    <dgm:cxn modelId="{497557CF-91F1-4F37-8D3A-0C2A65AFBA7D}" srcId="{A77625FF-887E-423F-AAA4-A1DB6C41022D}" destId="{51EDFC8F-2A76-4171-900F-24CDE5301356}" srcOrd="2" destOrd="0" parTransId="{B83E5FBF-9AA2-45A5-92E0-9C3069520812}" sibTransId="{E52E2D98-C53A-43FE-8461-2A303F61EC2C}"/>
    <dgm:cxn modelId="{596BEAD4-E78A-41AA-9821-8F4D7DB3AA70}" type="presOf" srcId="{A718674B-7158-4ACB-9708-C27FDCDB0CEF}" destId="{F132E274-6AEC-4737-956F-4C99A3FF052B}" srcOrd="0" destOrd="0" presId="urn:microsoft.com/office/officeart/2005/8/layout/hierarchy1"/>
    <dgm:cxn modelId="{9AB7C8E1-58B2-4D43-8C96-3F554143C5B2}" type="presOf" srcId="{9729B0A9-CF1D-48C7-84CA-46C8DCBEF6EB}" destId="{1150C25E-7CA6-4FAE-B76F-8889172EB380}" srcOrd="0" destOrd="0" presId="urn:microsoft.com/office/officeart/2005/8/layout/hierarchy1"/>
    <dgm:cxn modelId="{3A23EAEE-DE7E-4BFA-AF9E-88253C0DF1FE}" type="presOf" srcId="{3A020EE0-72D4-4575-8EBF-0874A4D729FE}" destId="{C81252E7-076D-4E57-A0FB-843E8ABEE324}" srcOrd="0" destOrd="0" presId="urn:microsoft.com/office/officeart/2005/8/layout/hierarchy1"/>
    <dgm:cxn modelId="{6ED2A8EF-43B0-40E9-B183-9137670D8B08}" type="presOf" srcId="{02CC00D7-84F1-4A6A-922C-84F795E984FF}" destId="{5865F117-7420-4C8A-B3D4-C3590000F2E8}" srcOrd="0" destOrd="0" presId="urn:microsoft.com/office/officeart/2005/8/layout/hierarchy1"/>
    <dgm:cxn modelId="{A038277F-948B-4746-96F1-DE27D02D72D9}" type="presParOf" srcId="{B1029756-240A-4125-9AF2-0555CC21FE49}" destId="{A3581182-4C6E-4191-A56B-538042A6ED3E}" srcOrd="0" destOrd="0" presId="urn:microsoft.com/office/officeart/2005/8/layout/hierarchy1"/>
    <dgm:cxn modelId="{7C2F9AE6-ABAD-4D69-8BD8-4F504F25059D}" type="presParOf" srcId="{A3581182-4C6E-4191-A56B-538042A6ED3E}" destId="{F2563789-8C8D-4C52-B190-43C630D30834}" srcOrd="0" destOrd="0" presId="urn:microsoft.com/office/officeart/2005/8/layout/hierarchy1"/>
    <dgm:cxn modelId="{A170717B-70BD-462B-9416-E09721E3C75F}" type="presParOf" srcId="{F2563789-8C8D-4C52-B190-43C630D30834}" destId="{6873E643-7783-4BF2-B3C0-F0E8E9BD8B8C}" srcOrd="0" destOrd="0" presId="urn:microsoft.com/office/officeart/2005/8/layout/hierarchy1"/>
    <dgm:cxn modelId="{C7D5C354-F328-4874-AE28-469D59D36933}" type="presParOf" srcId="{F2563789-8C8D-4C52-B190-43C630D30834}" destId="{F132E274-6AEC-4737-956F-4C99A3FF052B}" srcOrd="1" destOrd="0" presId="urn:microsoft.com/office/officeart/2005/8/layout/hierarchy1"/>
    <dgm:cxn modelId="{65C5A3BF-1C6E-4DBB-B599-1C3689219F11}" type="presParOf" srcId="{A3581182-4C6E-4191-A56B-538042A6ED3E}" destId="{94FFC088-EC8E-48EF-BA9C-BE792FC00F49}" srcOrd="1" destOrd="0" presId="urn:microsoft.com/office/officeart/2005/8/layout/hierarchy1"/>
    <dgm:cxn modelId="{E76ECC76-9CBD-4AC8-869E-78A02C2E9708}" type="presParOf" srcId="{94FFC088-EC8E-48EF-BA9C-BE792FC00F49}" destId="{0E9BD673-5404-4D7C-A039-1EA080CE3D74}" srcOrd="0" destOrd="0" presId="urn:microsoft.com/office/officeart/2005/8/layout/hierarchy1"/>
    <dgm:cxn modelId="{60BFB67B-C186-4840-9034-A4383749A2CD}" type="presParOf" srcId="{94FFC088-EC8E-48EF-BA9C-BE792FC00F49}" destId="{6DE3122A-F687-4AEB-9BCF-21DBC45437BD}" srcOrd="1" destOrd="0" presId="urn:microsoft.com/office/officeart/2005/8/layout/hierarchy1"/>
    <dgm:cxn modelId="{F722FF73-186B-498B-9E82-D83ACFB062A7}" type="presParOf" srcId="{6DE3122A-F687-4AEB-9BCF-21DBC45437BD}" destId="{CCC165E6-281A-469D-A0B5-C231A6801AB3}" srcOrd="0" destOrd="0" presId="urn:microsoft.com/office/officeart/2005/8/layout/hierarchy1"/>
    <dgm:cxn modelId="{8E96B34A-1A68-4FCA-ADF8-1A05366B2D6A}" type="presParOf" srcId="{CCC165E6-281A-469D-A0B5-C231A6801AB3}" destId="{38BFFC10-D82D-4FCB-93E9-0CB77DB5676E}" srcOrd="0" destOrd="0" presId="urn:microsoft.com/office/officeart/2005/8/layout/hierarchy1"/>
    <dgm:cxn modelId="{675F799E-6DE7-446E-8DEE-03CE6C7CCCE3}" type="presParOf" srcId="{CCC165E6-281A-469D-A0B5-C231A6801AB3}" destId="{1150C25E-7CA6-4FAE-B76F-8889172EB380}" srcOrd="1" destOrd="0" presId="urn:microsoft.com/office/officeart/2005/8/layout/hierarchy1"/>
    <dgm:cxn modelId="{49772E1E-9192-419C-B83E-1096349ED87F}" type="presParOf" srcId="{6DE3122A-F687-4AEB-9BCF-21DBC45437BD}" destId="{7FA37387-AC47-4F3F-A9B3-2E20F6C9ED37}" srcOrd="1" destOrd="0" presId="urn:microsoft.com/office/officeart/2005/8/layout/hierarchy1"/>
    <dgm:cxn modelId="{1F2AD7A0-9B9B-4D88-B3E5-AC615795201A}" type="presParOf" srcId="{94FFC088-EC8E-48EF-BA9C-BE792FC00F49}" destId="{515B8A14-49ED-45E4-928C-565AA150F6EA}" srcOrd="2" destOrd="0" presId="urn:microsoft.com/office/officeart/2005/8/layout/hierarchy1"/>
    <dgm:cxn modelId="{B66B1531-469C-4E05-9C02-916D1B9B30A3}" type="presParOf" srcId="{94FFC088-EC8E-48EF-BA9C-BE792FC00F49}" destId="{CDAF2FA5-F716-42D1-8CDD-1731B1711BFE}" srcOrd="3" destOrd="0" presId="urn:microsoft.com/office/officeart/2005/8/layout/hierarchy1"/>
    <dgm:cxn modelId="{FBD1176F-F8F4-4986-916D-BBC72118A4C4}" type="presParOf" srcId="{CDAF2FA5-F716-42D1-8CDD-1731B1711BFE}" destId="{F14FE288-1BCC-4596-ABF4-E530C210CC50}" srcOrd="0" destOrd="0" presId="urn:microsoft.com/office/officeart/2005/8/layout/hierarchy1"/>
    <dgm:cxn modelId="{A26F86ED-5DA0-4A17-842E-3FDC82064BB6}" type="presParOf" srcId="{F14FE288-1BCC-4596-ABF4-E530C210CC50}" destId="{E07D9F40-78FF-41D0-9A78-B3F886F41491}" srcOrd="0" destOrd="0" presId="urn:microsoft.com/office/officeart/2005/8/layout/hierarchy1"/>
    <dgm:cxn modelId="{13594458-0027-4EDA-A8FE-DABC91C5AD37}" type="presParOf" srcId="{F14FE288-1BCC-4596-ABF4-E530C210CC50}" destId="{528BC78E-0FF0-425A-8E93-F0F8AED39006}" srcOrd="1" destOrd="0" presId="urn:microsoft.com/office/officeart/2005/8/layout/hierarchy1"/>
    <dgm:cxn modelId="{8869568A-DD48-4E71-9326-16E281795F11}" type="presParOf" srcId="{CDAF2FA5-F716-42D1-8CDD-1731B1711BFE}" destId="{645304E9-B18F-4483-B0C3-F2AAF8163A64}" srcOrd="1" destOrd="0" presId="urn:microsoft.com/office/officeart/2005/8/layout/hierarchy1"/>
    <dgm:cxn modelId="{00886033-DDCC-47C0-B1DB-EE3A72392D0E}" type="presParOf" srcId="{645304E9-B18F-4483-B0C3-F2AAF8163A64}" destId="{386896A0-80C4-403A-ABE4-3B72112F019D}" srcOrd="0" destOrd="0" presId="urn:microsoft.com/office/officeart/2005/8/layout/hierarchy1"/>
    <dgm:cxn modelId="{B32FD975-031C-4CDA-B00C-0AD6463D064E}" type="presParOf" srcId="{645304E9-B18F-4483-B0C3-F2AAF8163A64}" destId="{27D4A226-D478-4545-9108-797B1E582AB0}" srcOrd="1" destOrd="0" presId="urn:microsoft.com/office/officeart/2005/8/layout/hierarchy1"/>
    <dgm:cxn modelId="{E6169B79-98D6-4E96-BA06-DDD40ECBA4C0}" type="presParOf" srcId="{27D4A226-D478-4545-9108-797B1E582AB0}" destId="{ED4DC49B-8894-4D4D-8B83-CFE8CA6302DE}" srcOrd="0" destOrd="0" presId="urn:microsoft.com/office/officeart/2005/8/layout/hierarchy1"/>
    <dgm:cxn modelId="{9D23A40E-F551-4168-A326-7A9F38993AC8}" type="presParOf" srcId="{ED4DC49B-8894-4D4D-8B83-CFE8CA6302DE}" destId="{A0AE95EC-DD69-4537-8C92-6047919D1490}" srcOrd="0" destOrd="0" presId="urn:microsoft.com/office/officeart/2005/8/layout/hierarchy1"/>
    <dgm:cxn modelId="{65037139-30A6-4C62-84DC-5ED2AE4773BF}" type="presParOf" srcId="{ED4DC49B-8894-4D4D-8B83-CFE8CA6302DE}" destId="{C9A36614-FFF3-4905-ABDF-C6E28D8D90DF}" srcOrd="1" destOrd="0" presId="urn:microsoft.com/office/officeart/2005/8/layout/hierarchy1"/>
    <dgm:cxn modelId="{9B607C8D-DF18-4FFA-8321-025A19DA176F}" type="presParOf" srcId="{27D4A226-D478-4545-9108-797B1E582AB0}" destId="{2B383947-F64F-4250-9668-49D34D0E6756}" srcOrd="1" destOrd="0" presId="urn:microsoft.com/office/officeart/2005/8/layout/hierarchy1"/>
    <dgm:cxn modelId="{A18967A7-33CE-4AE4-8092-7F93F3B58584}" type="presParOf" srcId="{645304E9-B18F-4483-B0C3-F2AAF8163A64}" destId="{C81252E7-076D-4E57-A0FB-843E8ABEE324}" srcOrd="2" destOrd="0" presId="urn:microsoft.com/office/officeart/2005/8/layout/hierarchy1"/>
    <dgm:cxn modelId="{7C1E499C-B3BE-4C91-9437-78604688CF41}" type="presParOf" srcId="{645304E9-B18F-4483-B0C3-F2AAF8163A64}" destId="{555DD9D8-7700-490D-89DC-23B0C604A2AB}" srcOrd="3" destOrd="0" presId="urn:microsoft.com/office/officeart/2005/8/layout/hierarchy1"/>
    <dgm:cxn modelId="{56EC4D9C-5FDD-49E7-8D23-9E9FE614F338}" type="presParOf" srcId="{555DD9D8-7700-490D-89DC-23B0C604A2AB}" destId="{28DC2418-9BB6-4A13-B253-A83CE7EB202C}" srcOrd="0" destOrd="0" presId="urn:microsoft.com/office/officeart/2005/8/layout/hierarchy1"/>
    <dgm:cxn modelId="{B473B5D3-C180-4D3A-967C-C7F34EBB0F4D}" type="presParOf" srcId="{28DC2418-9BB6-4A13-B253-A83CE7EB202C}" destId="{339CB385-03DA-466D-98E6-61AAABB09F7D}" srcOrd="0" destOrd="0" presId="urn:microsoft.com/office/officeart/2005/8/layout/hierarchy1"/>
    <dgm:cxn modelId="{C710E5D8-214F-4ADF-A80C-DDEEBB9D3929}" type="presParOf" srcId="{28DC2418-9BB6-4A13-B253-A83CE7EB202C}" destId="{41F68A83-F265-4DB2-8AAD-0C7B37816858}" srcOrd="1" destOrd="0" presId="urn:microsoft.com/office/officeart/2005/8/layout/hierarchy1"/>
    <dgm:cxn modelId="{57676088-8376-463B-A224-87367337A292}" type="presParOf" srcId="{555DD9D8-7700-490D-89DC-23B0C604A2AB}" destId="{D418B9F4-3596-40BA-B73E-022EC1E1CC00}" srcOrd="1" destOrd="0" presId="urn:microsoft.com/office/officeart/2005/8/layout/hierarchy1"/>
    <dgm:cxn modelId="{03B972FF-3C07-4404-BD0D-547BCC7C4F03}" type="presParOf" srcId="{645304E9-B18F-4483-B0C3-F2AAF8163A64}" destId="{47439510-8B30-4688-B67E-0A67AB410AE1}" srcOrd="4" destOrd="0" presId="urn:microsoft.com/office/officeart/2005/8/layout/hierarchy1"/>
    <dgm:cxn modelId="{C163CFD1-0EEB-4898-9F11-F809A15F3991}" type="presParOf" srcId="{645304E9-B18F-4483-B0C3-F2AAF8163A64}" destId="{8789E7FA-0C4E-4E6E-A957-18BA6AD59987}" srcOrd="5" destOrd="0" presId="urn:microsoft.com/office/officeart/2005/8/layout/hierarchy1"/>
    <dgm:cxn modelId="{60AA97D9-583B-49E1-9A38-69DEE7EBCB04}" type="presParOf" srcId="{8789E7FA-0C4E-4E6E-A957-18BA6AD59987}" destId="{E74EE968-2AD6-40F4-A7EB-C58937E7AD78}" srcOrd="0" destOrd="0" presId="urn:microsoft.com/office/officeart/2005/8/layout/hierarchy1"/>
    <dgm:cxn modelId="{E2DE4EA3-3DE3-4AE4-B949-DCD3FBEA2C41}" type="presParOf" srcId="{E74EE968-2AD6-40F4-A7EB-C58937E7AD78}" destId="{5B94D033-5427-4E84-8196-24FB1D69A85F}" srcOrd="0" destOrd="0" presId="urn:microsoft.com/office/officeart/2005/8/layout/hierarchy1"/>
    <dgm:cxn modelId="{F9C1A206-AF5A-4180-ACAB-71B2232753ED}" type="presParOf" srcId="{E74EE968-2AD6-40F4-A7EB-C58937E7AD78}" destId="{57AF3D18-1843-47DE-83DD-606C3BB9838E}" srcOrd="1" destOrd="0" presId="urn:microsoft.com/office/officeart/2005/8/layout/hierarchy1"/>
    <dgm:cxn modelId="{E3A94C4E-73B7-4A34-8AA3-D55940795355}" type="presParOf" srcId="{8789E7FA-0C4E-4E6E-A957-18BA6AD59987}" destId="{94EA691B-0C68-4951-8A54-6578BD2C693B}" srcOrd="1" destOrd="0" presId="urn:microsoft.com/office/officeart/2005/8/layout/hierarchy1"/>
    <dgm:cxn modelId="{7A98137C-3AC9-436E-9995-8A75F060D3E5}" type="presParOf" srcId="{94FFC088-EC8E-48EF-BA9C-BE792FC00F49}" destId="{18B0F104-EBF9-4A6C-9172-FF76221F80C6}" srcOrd="4" destOrd="0" presId="urn:microsoft.com/office/officeart/2005/8/layout/hierarchy1"/>
    <dgm:cxn modelId="{3D471C6A-AD0B-4945-AEA9-FA1A47E8B28D}" type="presParOf" srcId="{94FFC088-EC8E-48EF-BA9C-BE792FC00F49}" destId="{F657F38D-7B2E-43FF-A787-E17C264461CC}" srcOrd="5" destOrd="0" presId="urn:microsoft.com/office/officeart/2005/8/layout/hierarchy1"/>
    <dgm:cxn modelId="{5C2526D6-9DB6-41AE-8293-4B93AB8B1757}" type="presParOf" srcId="{F657F38D-7B2E-43FF-A787-E17C264461CC}" destId="{1808E64B-5AC3-4108-890A-55E22F187C98}" srcOrd="0" destOrd="0" presId="urn:microsoft.com/office/officeart/2005/8/layout/hierarchy1"/>
    <dgm:cxn modelId="{854D21BE-80ED-4F2F-9053-6C639DFBA9F4}" type="presParOf" srcId="{1808E64B-5AC3-4108-890A-55E22F187C98}" destId="{C9B15854-BFA0-44FC-8EF9-13F28138F2C1}" srcOrd="0" destOrd="0" presId="urn:microsoft.com/office/officeart/2005/8/layout/hierarchy1"/>
    <dgm:cxn modelId="{E8F3DC0D-DBC3-4E35-B777-BDE46DBBFCB2}" type="presParOf" srcId="{1808E64B-5AC3-4108-890A-55E22F187C98}" destId="{5865F117-7420-4C8A-B3D4-C3590000F2E8}" srcOrd="1" destOrd="0" presId="urn:microsoft.com/office/officeart/2005/8/layout/hierarchy1"/>
    <dgm:cxn modelId="{7A746120-C645-4B5B-92BB-583B13DB0EAB}" type="presParOf" srcId="{F657F38D-7B2E-43FF-A787-E17C264461CC}" destId="{A966B8C9-9EC7-4D17-BEC0-DAB9AF0BCCFF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B0F104-EBF9-4A6C-9172-FF76221F80C6}">
      <dsp:nvSpPr>
        <dsp:cNvPr id="0" name=""/>
        <dsp:cNvSpPr/>
      </dsp:nvSpPr>
      <dsp:spPr>
        <a:xfrm>
          <a:off x="3947914" y="1327910"/>
          <a:ext cx="2553890" cy="6077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4136"/>
              </a:lnTo>
              <a:lnTo>
                <a:pt x="2553890" y="414136"/>
              </a:lnTo>
              <a:lnTo>
                <a:pt x="2553890" y="607709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439510-8B30-4688-B67E-0A67AB410AE1}">
      <dsp:nvSpPr>
        <dsp:cNvPr id="0" name=""/>
        <dsp:cNvSpPr/>
      </dsp:nvSpPr>
      <dsp:spPr>
        <a:xfrm>
          <a:off x="3947914" y="3262482"/>
          <a:ext cx="2553890" cy="6077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4136"/>
              </a:lnTo>
              <a:lnTo>
                <a:pt x="2553890" y="414136"/>
              </a:lnTo>
              <a:lnTo>
                <a:pt x="2553890" y="607709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1252E7-076D-4E57-A0FB-843E8ABEE324}">
      <dsp:nvSpPr>
        <dsp:cNvPr id="0" name=""/>
        <dsp:cNvSpPr/>
      </dsp:nvSpPr>
      <dsp:spPr>
        <a:xfrm>
          <a:off x="3902194" y="3262482"/>
          <a:ext cx="91440" cy="60770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07709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6896A0-80C4-403A-ABE4-3B72112F019D}">
      <dsp:nvSpPr>
        <dsp:cNvPr id="0" name=""/>
        <dsp:cNvSpPr/>
      </dsp:nvSpPr>
      <dsp:spPr>
        <a:xfrm>
          <a:off x="1394023" y="3262482"/>
          <a:ext cx="2553890" cy="607709"/>
        </a:xfrm>
        <a:custGeom>
          <a:avLst/>
          <a:gdLst/>
          <a:ahLst/>
          <a:cxnLst/>
          <a:rect l="0" t="0" r="0" b="0"/>
          <a:pathLst>
            <a:path>
              <a:moveTo>
                <a:pt x="2553890" y="0"/>
              </a:moveTo>
              <a:lnTo>
                <a:pt x="2553890" y="414136"/>
              </a:lnTo>
              <a:lnTo>
                <a:pt x="0" y="414136"/>
              </a:lnTo>
              <a:lnTo>
                <a:pt x="0" y="607709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5B8A14-49ED-45E4-928C-565AA150F6EA}">
      <dsp:nvSpPr>
        <dsp:cNvPr id="0" name=""/>
        <dsp:cNvSpPr/>
      </dsp:nvSpPr>
      <dsp:spPr>
        <a:xfrm>
          <a:off x="3902194" y="1327910"/>
          <a:ext cx="91440" cy="60770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07709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9BD673-5404-4D7C-A039-1EA080CE3D74}">
      <dsp:nvSpPr>
        <dsp:cNvPr id="0" name=""/>
        <dsp:cNvSpPr/>
      </dsp:nvSpPr>
      <dsp:spPr>
        <a:xfrm>
          <a:off x="1394023" y="1327910"/>
          <a:ext cx="2553890" cy="607709"/>
        </a:xfrm>
        <a:custGeom>
          <a:avLst/>
          <a:gdLst/>
          <a:ahLst/>
          <a:cxnLst/>
          <a:rect l="0" t="0" r="0" b="0"/>
          <a:pathLst>
            <a:path>
              <a:moveTo>
                <a:pt x="2553890" y="0"/>
              </a:moveTo>
              <a:lnTo>
                <a:pt x="2553890" y="414136"/>
              </a:lnTo>
              <a:lnTo>
                <a:pt x="0" y="414136"/>
              </a:lnTo>
              <a:lnTo>
                <a:pt x="0" y="607709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73E643-7783-4BF2-B3C0-F0E8E9BD8B8C}">
      <dsp:nvSpPr>
        <dsp:cNvPr id="0" name=""/>
        <dsp:cNvSpPr/>
      </dsp:nvSpPr>
      <dsp:spPr>
        <a:xfrm>
          <a:off x="2903140" y="1048"/>
          <a:ext cx="2089546" cy="1326862"/>
        </a:xfrm>
        <a:prstGeom prst="roundRect">
          <a:avLst>
            <a:gd name="adj" fmla="val 10000"/>
          </a:avLst>
        </a:prstGeom>
        <a:solidFill>
          <a:srgbClr val="FFC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32E274-6AEC-4737-956F-4C99A3FF052B}">
      <dsp:nvSpPr>
        <dsp:cNvPr id="0" name=""/>
        <dsp:cNvSpPr/>
      </dsp:nvSpPr>
      <dsp:spPr>
        <a:xfrm>
          <a:off x="3135312" y="221611"/>
          <a:ext cx="2089546" cy="132686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Main</a:t>
          </a:r>
        </a:p>
      </dsp:txBody>
      <dsp:txXfrm>
        <a:off x="3174174" y="260473"/>
        <a:ext cx="2011822" cy="1249138"/>
      </dsp:txXfrm>
    </dsp:sp>
    <dsp:sp modelId="{38BFFC10-D82D-4FCB-93E9-0CB77DB5676E}">
      <dsp:nvSpPr>
        <dsp:cNvPr id="0" name=""/>
        <dsp:cNvSpPr/>
      </dsp:nvSpPr>
      <dsp:spPr>
        <a:xfrm>
          <a:off x="349250" y="1935620"/>
          <a:ext cx="2089546" cy="1326862"/>
        </a:xfrm>
        <a:prstGeom prst="roundRect">
          <a:avLst>
            <a:gd name="adj" fmla="val 10000"/>
          </a:avLst>
        </a:prstGeom>
        <a:solidFill>
          <a:srgbClr val="FFC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50C25E-7CA6-4FAE-B76F-8889172EB380}">
      <dsp:nvSpPr>
        <dsp:cNvPr id="0" name=""/>
        <dsp:cNvSpPr/>
      </dsp:nvSpPr>
      <dsp:spPr>
        <a:xfrm>
          <a:off x="581421" y="2156184"/>
          <a:ext cx="2089546" cy="132686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About</a:t>
          </a:r>
        </a:p>
      </dsp:txBody>
      <dsp:txXfrm>
        <a:off x="620283" y="2195046"/>
        <a:ext cx="2011822" cy="1249138"/>
      </dsp:txXfrm>
    </dsp:sp>
    <dsp:sp modelId="{E07D9F40-78FF-41D0-9A78-B3F886F41491}">
      <dsp:nvSpPr>
        <dsp:cNvPr id="0" name=""/>
        <dsp:cNvSpPr/>
      </dsp:nvSpPr>
      <dsp:spPr>
        <a:xfrm>
          <a:off x="2903140" y="1935620"/>
          <a:ext cx="2089546" cy="1326862"/>
        </a:xfrm>
        <a:prstGeom prst="roundRect">
          <a:avLst>
            <a:gd name="adj" fmla="val 10000"/>
          </a:avLst>
        </a:prstGeom>
        <a:solidFill>
          <a:srgbClr val="FFC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8BC78E-0FF0-425A-8E93-F0F8AED39006}">
      <dsp:nvSpPr>
        <dsp:cNvPr id="0" name=""/>
        <dsp:cNvSpPr/>
      </dsp:nvSpPr>
      <dsp:spPr>
        <a:xfrm>
          <a:off x="3135312" y="2156184"/>
          <a:ext cx="2089546" cy="132686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Gallery of Games</a:t>
          </a:r>
        </a:p>
      </dsp:txBody>
      <dsp:txXfrm>
        <a:off x="3174174" y="2195046"/>
        <a:ext cx="2011822" cy="1249138"/>
      </dsp:txXfrm>
    </dsp:sp>
    <dsp:sp modelId="{A0AE95EC-DD69-4537-8C92-6047919D1490}">
      <dsp:nvSpPr>
        <dsp:cNvPr id="0" name=""/>
        <dsp:cNvSpPr/>
      </dsp:nvSpPr>
      <dsp:spPr>
        <a:xfrm>
          <a:off x="349250" y="3870192"/>
          <a:ext cx="2089546" cy="132686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A36614-FFF3-4905-ABDF-C6E28D8D90DF}">
      <dsp:nvSpPr>
        <dsp:cNvPr id="0" name=""/>
        <dsp:cNvSpPr/>
      </dsp:nvSpPr>
      <dsp:spPr>
        <a:xfrm>
          <a:off x="581421" y="4090756"/>
          <a:ext cx="2089546" cy="132686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Game 1</a:t>
          </a:r>
        </a:p>
      </dsp:txBody>
      <dsp:txXfrm>
        <a:off x="620283" y="4129618"/>
        <a:ext cx="2011822" cy="1249138"/>
      </dsp:txXfrm>
    </dsp:sp>
    <dsp:sp modelId="{339CB385-03DA-466D-98E6-61AAABB09F7D}">
      <dsp:nvSpPr>
        <dsp:cNvPr id="0" name=""/>
        <dsp:cNvSpPr/>
      </dsp:nvSpPr>
      <dsp:spPr>
        <a:xfrm>
          <a:off x="2903140" y="3870192"/>
          <a:ext cx="2089546" cy="1326862"/>
        </a:xfrm>
        <a:prstGeom prst="roundRect">
          <a:avLst>
            <a:gd name="adj" fmla="val 10000"/>
          </a:avLst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F68A83-F265-4DB2-8AAD-0C7B37816858}">
      <dsp:nvSpPr>
        <dsp:cNvPr id="0" name=""/>
        <dsp:cNvSpPr/>
      </dsp:nvSpPr>
      <dsp:spPr>
        <a:xfrm>
          <a:off x="3135312" y="4090756"/>
          <a:ext cx="2089546" cy="132686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Game 2</a:t>
          </a:r>
        </a:p>
      </dsp:txBody>
      <dsp:txXfrm>
        <a:off x="3174174" y="4129618"/>
        <a:ext cx="2011822" cy="1249138"/>
      </dsp:txXfrm>
    </dsp:sp>
    <dsp:sp modelId="{5B94D033-5427-4E84-8196-24FB1D69A85F}">
      <dsp:nvSpPr>
        <dsp:cNvPr id="0" name=""/>
        <dsp:cNvSpPr/>
      </dsp:nvSpPr>
      <dsp:spPr>
        <a:xfrm>
          <a:off x="5457031" y="3870192"/>
          <a:ext cx="2089546" cy="1326862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AF3D18-1843-47DE-83DD-606C3BB9838E}">
      <dsp:nvSpPr>
        <dsp:cNvPr id="0" name=""/>
        <dsp:cNvSpPr/>
      </dsp:nvSpPr>
      <dsp:spPr>
        <a:xfrm>
          <a:off x="5689203" y="4090756"/>
          <a:ext cx="2089546" cy="132686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Etc. …</a:t>
          </a:r>
        </a:p>
      </dsp:txBody>
      <dsp:txXfrm>
        <a:off x="5728065" y="4129618"/>
        <a:ext cx="2011822" cy="1249138"/>
      </dsp:txXfrm>
    </dsp:sp>
    <dsp:sp modelId="{C9B15854-BFA0-44FC-8EF9-13F28138F2C1}">
      <dsp:nvSpPr>
        <dsp:cNvPr id="0" name=""/>
        <dsp:cNvSpPr/>
      </dsp:nvSpPr>
      <dsp:spPr>
        <a:xfrm>
          <a:off x="5457031" y="1935620"/>
          <a:ext cx="2089546" cy="1326862"/>
        </a:xfrm>
        <a:prstGeom prst="roundRect">
          <a:avLst>
            <a:gd name="adj" fmla="val 10000"/>
          </a:avLst>
        </a:prstGeom>
        <a:solidFill>
          <a:srgbClr val="FFC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65F117-7420-4C8A-B3D4-C3590000F2E8}">
      <dsp:nvSpPr>
        <dsp:cNvPr id="0" name=""/>
        <dsp:cNvSpPr/>
      </dsp:nvSpPr>
      <dsp:spPr>
        <a:xfrm>
          <a:off x="5689203" y="2156184"/>
          <a:ext cx="2089546" cy="132686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Contact</a:t>
          </a:r>
        </a:p>
      </dsp:txBody>
      <dsp:txXfrm>
        <a:off x="5728065" y="2195046"/>
        <a:ext cx="2011822" cy="12491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EFAF2-B279-44BE-B32B-B577F02BBA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58D620-1E89-4E27-9C34-3AF2157299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1A7F1C-56E3-4368-9523-87490F2A2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E0660-0F86-4403-875A-C3B652AD1164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5CD42E-D5F3-4507-899C-740EEE6E9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202A6B-F37C-4835-B024-1BBBF1E1C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70326-BF75-4699-ACED-7CF20F9CF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892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A642C-E867-4460-9D2E-72852C143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D9B585-97D2-42A9-B161-7AD2E01561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95D1C6-5053-4A5B-A5E1-85C109516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E0660-0F86-4403-875A-C3B652AD1164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D4DABA-B5CD-42DB-85BA-7068A4823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B7C906-A634-4A3E-90C3-B2F290D3D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70326-BF75-4699-ACED-7CF20F9CF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383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E70599-0639-487D-9B05-AB2B30F7D5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968CDB-EA66-4AA1-8F5B-2EE05C5F97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7D7189-7DF5-45E5-87C1-72194FC35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E0660-0F86-4403-875A-C3B652AD1164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1E1991-7540-4489-A641-CDF0D0734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FB413E-1F39-43C4-9A3E-263A67EA3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70326-BF75-4699-ACED-7CF20F9CF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665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3449F-DAB0-47EB-B632-7715B0FAE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EF8654-B6B1-4684-A36D-2A42031741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8AB805-E42E-439E-AC22-AC9BF2DC9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E0660-0F86-4403-875A-C3B652AD1164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A86794-C5CB-47E0-9B67-0679B8F44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74A2F0-5F32-4646-86BF-406038CDD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70326-BF75-4699-ACED-7CF20F9CF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529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1071E-85DC-4593-9872-5CDCF61FB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A10F38-6097-48BB-8BD6-6A87B1CA41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712029-A80E-448B-B532-3554B2D2F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E0660-0F86-4403-875A-C3B652AD1164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DF2F03-FA5E-476E-A3B0-523578E9E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A55BCE-39DF-4DBF-A1EE-6A726B5EE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70326-BF75-4699-ACED-7CF20F9CF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182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7141F-A0A2-4884-B785-83B83D059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F18F87-7C8C-4139-9984-4EF37580F8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9209B7-2E5E-4BF1-B5D9-66CA03E309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D3E18B-5CAC-46CE-A18C-9FBB12476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E0660-0F86-4403-875A-C3B652AD1164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935FC1-62F8-4B80-9E2F-291FFFEEB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2A5BFA-09A4-4F41-AE19-CC6E8341E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70326-BF75-4699-ACED-7CF20F9CF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625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99505-6A28-4DEB-9A17-5E04CAEEA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CFDD3D-E7DC-4373-8983-02CF250E73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3347A4-984F-4988-B353-86562C57E9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BAC489-220B-43DB-899B-B38E96FAFF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F4D615-C98E-48CE-A905-32330F46FC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FB1F4B-CE3A-40C7-913D-4EA4A572A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E0660-0F86-4403-875A-C3B652AD1164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F85867-E469-4521-8028-D176884BE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E6C647-4F54-47F1-A6E9-961C393AB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70326-BF75-4699-ACED-7CF20F9CF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410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833D1-8C5D-43B5-9C81-CA5EF0FAE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921D6E-082B-4AE9-8088-89690531B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E0660-0F86-4403-875A-C3B652AD1164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C2170A-28C5-40A1-8D74-96A0DA8B0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8E1D7D-0C7A-48B3-842F-A675F2362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70326-BF75-4699-ACED-7CF20F9CF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89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81DC76-A4E0-47CE-A09C-B671B6682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E0660-0F86-4403-875A-C3B652AD1164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3EC6D9-3241-43B7-A01D-71349E0E2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0F9AEB-F0FF-42E7-BE6B-40EDFA1D2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70326-BF75-4699-ACED-7CF20F9CF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92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3D728-8D7E-465A-8D5D-9CB3FFA7D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0BEC4-3DED-4D27-8D7B-27B6E171A0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025F-F6DC-4FA4-B6AB-EBE643F443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A72422-0AB5-4D2D-A3E8-0A9D14FFC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E0660-0F86-4403-875A-C3B652AD1164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66DAB3-7D05-489C-A26C-459FF51ED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73346F-F4E1-4207-B472-2567E62D4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70326-BF75-4699-ACED-7CF20F9CF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454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7B0F0-FDEE-40D4-B5C4-5E03C9296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0FDA04-9854-4F3F-906F-12CE1BCD45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6043C2-F88A-45D6-8208-C092689811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55C9FB-E28F-4B14-8ADA-1293D5008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E0660-0F86-4403-875A-C3B652AD1164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B8AE2D-6FAF-4804-8ACF-3E1850417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2522B3-B76E-401E-AA2C-2B350686B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70326-BF75-4699-ACED-7CF20F9CF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583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F8CDC9-C038-45A7-8A0D-CBCC31492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DEDD11-D045-4B46-BB20-BC62F8EE05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5DA79D-94B1-485C-A942-986F3F71C0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1E0660-0F86-4403-875A-C3B652AD1164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02790C-AB2B-4ECD-984C-344C9FB906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783C72-E620-4A78-845B-D6B35009A5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E70326-BF75-4699-ACED-7CF20F9CF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472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B328908B-766D-4631-9547-ED9C6025A7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32598069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5D02D50-8621-495A-8401-174BACB87D86}"/>
              </a:ext>
            </a:extLst>
          </p:cNvPr>
          <p:cNvSpPr txBox="1"/>
          <p:nvPr/>
        </p:nvSpPr>
        <p:spPr>
          <a:xfrm>
            <a:off x="482600" y="254000"/>
            <a:ext cx="3378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Dakoda Koziol</a:t>
            </a:r>
          </a:p>
          <a:p>
            <a:r>
              <a:rPr lang="en-US" dirty="0"/>
              <a:t>CISW 111</a:t>
            </a:r>
          </a:p>
          <a:p>
            <a:r>
              <a:rPr lang="en-US" dirty="0"/>
              <a:t>Final Project Part II</a:t>
            </a:r>
          </a:p>
          <a:p>
            <a:r>
              <a:rPr lang="en-US" dirty="0"/>
              <a:t>Flowchart</a:t>
            </a:r>
          </a:p>
        </p:txBody>
      </p:sp>
    </p:spTree>
    <p:extLst>
      <p:ext uri="{BB962C8B-B14F-4D97-AF65-F5344CB8AC3E}">
        <p14:creationId xmlns:p14="http://schemas.microsoft.com/office/powerpoint/2010/main" val="40752607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22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Dakoda Koziol</dc:creator>
  <cp:lastModifiedBy>Dakoda Koziol</cp:lastModifiedBy>
  <cp:revision>2</cp:revision>
  <dcterms:created xsi:type="dcterms:W3CDTF">2019-04-14T21:26:58Z</dcterms:created>
  <dcterms:modified xsi:type="dcterms:W3CDTF">2019-04-14T22:46:27Z</dcterms:modified>
</cp:coreProperties>
</file>