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8" r:id="rId4"/>
  </p:sldMasterIdLst>
  <p:sldIdLst>
    <p:sldId id="257" r:id="rId5"/>
    <p:sldId id="267" r:id="rId6"/>
    <p:sldId id="268" r:id="rId7"/>
    <p:sldId id="25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5700"/>
    <a:srgbClr val="FF9D5B"/>
    <a:srgbClr val="FF6F0D"/>
    <a:srgbClr val="C6B9FF"/>
    <a:srgbClr val="8265FF"/>
    <a:srgbClr val="920092"/>
    <a:srgbClr val="66FFFF"/>
    <a:srgbClr val="C6A4BF"/>
    <a:srgbClr val="1E1D3E"/>
    <a:srgbClr val="6A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BC203-C530-475D-BF37-26BD40D1135B}" v="6" dt="2019-09-22T22:32:51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SON SCHALCH" userId="4959befc-068a-4d0a-95cb-c0eb10e0122d" providerId="ADAL" clId="{01070D7E-96D0-45B0-8802-42CB49C2D295}"/>
    <pc:docChg chg="undo custSel addSld delSld modSld sldOrd">
      <pc:chgData name="ROBINSON SCHALCH" userId="4959befc-068a-4d0a-95cb-c0eb10e0122d" providerId="ADAL" clId="{01070D7E-96D0-45B0-8802-42CB49C2D295}" dt="2019-09-23T01:30:48.508" v="657" actId="1076"/>
      <pc:docMkLst>
        <pc:docMk/>
      </pc:docMkLst>
      <pc:sldChg chg="modSp">
        <pc:chgData name="ROBINSON SCHALCH" userId="4959befc-068a-4d0a-95cb-c0eb10e0122d" providerId="ADAL" clId="{01070D7E-96D0-45B0-8802-42CB49C2D295}" dt="2019-09-22T22:45:39.826" v="265" actId="14100"/>
        <pc:sldMkLst>
          <pc:docMk/>
          <pc:sldMk cId="169915840" sldId="257"/>
        </pc:sldMkLst>
        <pc:spChg chg="mod">
          <ac:chgData name="ROBINSON SCHALCH" userId="4959befc-068a-4d0a-95cb-c0eb10e0122d" providerId="ADAL" clId="{01070D7E-96D0-45B0-8802-42CB49C2D295}" dt="2019-09-22T22:44:27.328" v="214" actId="20577"/>
          <ac:spMkLst>
            <pc:docMk/>
            <pc:sldMk cId="169915840" sldId="257"/>
            <ac:spMk id="2" creationId="{1154F176-3FB3-4929-815A-8A01D7C8616A}"/>
          </ac:spMkLst>
        </pc:spChg>
        <pc:spChg chg="mod">
          <ac:chgData name="ROBINSON SCHALCH" userId="4959befc-068a-4d0a-95cb-c0eb10e0122d" providerId="ADAL" clId="{01070D7E-96D0-45B0-8802-42CB49C2D295}" dt="2019-09-22T22:45:39.826" v="265" actId="14100"/>
          <ac:spMkLst>
            <pc:docMk/>
            <pc:sldMk cId="169915840" sldId="257"/>
            <ac:spMk id="3" creationId="{3867CCEB-11FE-47D4-9393-0E08EF92A696}"/>
          </ac:spMkLst>
        </pc:spChg>
      </pc:sldChg>
      <pc:sldChg chg="addSp delSp modSp delAnim modAnim">
        <pc:chgData name="ROBINSON SCHALCH" userId="4959befc-068a-4d0a-95cb-c0eb10e0122d" providerId="ADAL" clId="{01070D7E-96D0-45B0-8802-42CB49C2D295}" dt="2019-09-22T22:42:15.092" v="167" actId="1076"/>
        <pc:sldMkLst>
          <pc:docMk/>
          <pc:sldMk cId="3650381195" sldId="258"/>
        </pc:sldMkLst>
        <pc:spChg chg="mod">
          <ac:chgData name="ROBINSON SCHALCH" userId="4959befc-068a-4d0a-95cb-c0eb10e0122d" providerId="ADAL" clId="{01070D7E-96D0-45B0-8802-42CB49C2D295}" dt="2019-09-22T22:15:53.772" v="34" actId="1035"/>
          <ac:spMkLst>
            <pc:docMk/>
            <pc:sldMk cId="3650381195" sldId="258"/>
            <ac:spMk id="2" creationId="{09AC9368-4DDB-4A16-839D-3BE7A61829B5}"/>
          </ac:spMkLst>
        </pc:spChg>
        <pc:picChg chg="add mod">
          <ac:chgData name="ROBINSON SCHALCH" userId="4959befc-068a-4d0a-95cb-c0eb10e0122d" providerId="ADAL" clId="{01070D7E-96D0-45B0-8802-42CB49C2D295}" dt="2019-09-22T22:42:15.092" v="167" actId="1076"/>
          <ac:picMkLst>
            <pc:docMk/>
            <pc:sldMk cId="3650381195" sldId="258"/>
            <ac:picMk id="3" creationId="{9D279C2D-963E-4E8D-ACE1-A43F812ADD9C}"/>
          </ac:picMkLst>
        </pc:picChg>
        <pc:picChg chg="del">
          <ac:chgData name="ROBINSON SCHALCH" userId="4959befc-068a-4d0a-95cb-c0eb10e0122d" providerId="ADAL" clId="{01070D7E-96D0-45B0-8802-42CB49C2D295}" dt="2019-09-22T22:16:25.567" v="37" actId="478"/>
          <ac:picMkLst>
            <pc:docMk/>
            <pc:sldMk cId="3650381195" sldId="258"/>
            <ac:picMk id="15" creationId="{C70EB7D9-F980-4B43-B739-CC62CA77737E}"/>
          </ac:picMkLst>
        </pc:picChg>
        <pc:picChg chg="del">
          <ac:chgData name="ROBINSON SCHALCH" userId="4959befc-068a-4d0a-95cb-c0eb10e0122d" providerId="ADAL" clId="{01070D7E-96D0-45B0-8802-42CB49C2D295}" dt="2019-09-22T22:16:23.375" v="36" actId="478"/>
          <ac:picMkLst>
            <pc:docMk/>
            <pc:sldMk cId="3650381195" sldId="258"/>
            <ac:picMk id="17" creationId="{B1BBF5B4-2C76-4E16-A877-D8C42C90E4AF}"/>
          </ac:picMkLst>
        </pc:picChg>
      </pc:sldChg>
      <pc:sldChg chg="addSp delSp modSp delAnim">
        <pc:chgData name="ROBINSON SCHALCH" userId="4959befc-068a-4d0a-95cb-c0eb10e0122d" providerId="ADAL" clId="{01070D7E-96D0-45B0-8802-42CB49C2D295}" dt="2019-09-22T22:40:57.760" v="162" actId="1076"/>
        <pc:sldMkLst>
          <pc:docMk/>
          <pc:sldMk cId="2496366282" sldId="259"/>
        </pc:sldMkLst>
        <pc:spChg chg="mod">
          <ac:chgData name="ROBINSON SCHALCH" userId="4959befc-068a-4d0a-95cb-c0eb10e0122d" providerId="ADAL" clId="{01070D7E-96D0-45B0-8802-42CB49C2D295}" dt="2019-09-22T22:16:39.371" v="61" actId="20577"/>
          <ac:spMkLst>
            <pc:docMk/>
            <pc:sldMk cId="2496366282" sldId="259"/>
            <ac:spMk id="2" creationId="{18964B0A-F9F9-4935-AB9E-89EEBF8DBABE}"/>
          </ac:spMkLst>
        </pc:spChg>
        <pc:spChg chg="add mod">
          <ac:chgData name="ROBINSON SCHALCH" userId="4959befc-068a-4d0a-95cb-c0eb10e0122d" providerId="ADAL" clId="{01070D7E-96D0-45B0-8802-42CB49C2D295}" dt="2019-09-22T22:32:25.021" v="101" actId="14100"/>
          <ac:spMkLst>
            <pc:docMk/>
            <pc:sldMk cId="2496366282" sldId="259"/>
            <ac:spMk id="9" creationId="{8347BD51-0C1B-4A6E-9D9F-3D1203BB0632}"/>
          </ac:spMkLst>
        </pc:spChg>
        <pc:spChg chg="add mod">
          <ac:chgData name="ROBINSON SCHALCH" userId="4959befc-068a-4d0a-95cb-c0eb10e0122d" providerId="ADAL" clId="{01070D7E-96D0-45B0-8802-42CB49C2D295}" dt="2019-09-22T22:40:57.760" v="162" actId="1076"/>
          <ac:spMkLst>
            <pc:docMk/>
            <pc:sldMk cId="2496366282" sldId="259"/>
            <ac:spMk id="10" creationId="{A35A5C84-1350-453D-AC2E-447ECF094CD6}"/>
          </ac:spMkLst>
        </pc:spChg>
        <pc:spChg chg="add mod">
          <ac:chgData name="ROBINSON SCHALCH" userId="4959befc-068a-4d0a-95cb-c0eb10e0122d" providerId="ADAL" clId="{01070D7E-96D0-45B0-8802-42CB49C2D295}" dt="2019-09-22T22:40:42.458" v="161" actId="1076"/>
          <ac:spMkLst>
            <pc:docMk/>
            <pc:sldMk cId="2496366282" sldId="259"/>
            <ac:spMk id="11" creationId="{61880FE3-6A1F-4D05-B17D-B91183D27B92}"/>
          </ac:spMkLst>
        </pc:spChg>
        <pc:spChg chg="add mod">
          <ac:chgData name="ROBINSON SCHALCH" userId="4959befc-068a-4d0a-95cb-c0eb10e0122d" providerId="ADAL" clId="{01070D7E-96D0-45B0-8802-42CB49C2D295}" dt="2019-09-22T22:40:25.734" v="159" actId="14100"/>
          <ac:spMkLst>
            <pc:docMk/>
            <pc:sldMk cId="2496366282" sldId="259"/>
            <ac:spMk id="13" creationId="{612AA1E0-A977-4E68-A1B1-25D55BF5253E}"/>
          </ac:spMkLst>
        </pc:spChg>
        <pc:picChg chg="add mod">
          <ac:chgData name="ROBINSON SCHALCH" userId="4959befc-068a-4d0a-95cb-c0eb10e0122d" providerId="ADAL" clId="{01070D7E-96D0-45B0-8802-42CB49C2D295}" dt="2019-09-22T22:20:24.164" v="67" actId="1076"/>
          <ac:picMkLst>
            <pc:docMk/>
            <pc:sldMk cId="2496366282" sldId="259"/>
            <ac:picMk id="3" creationId="{EEF817E1-D4FE-4D7B-8F79-C8C23A1EE7B1}"/>
          </ac:picMkLst>
        </pc:picChg>
        <pc:picChg chg="del">
          <ac:chgData name="ROBINSON SCHALCH" userId="4959befc-068a-4d0a-95cb-c0eb10e0122d" providerId="ADAL" clId="{01070D7E-96D0-45B0-8802-42CB49C2D295}" dt="2019-09-22T22:16:42.808" v="62" actId="478"/>
          <ac:picMkLst>
            <pc:docMk/>
            <pc:sldMk cId="2496366282" sldId="259"/>
            <ac:picMk id="4" creationId="{B32F2840-CC9F-44B2-9B45-CFD81AB731F4}"/>
          </ac:picMkLst>
        </pc:picChg>
        <pc:picChg chg="del">
          <ac:chgData name="ROBINSON SCHALCH" userId="4959befc-068a-4d0a-95cb-c0eb10e0122d" providerId="ADAL" clId="{01070D7E-96D0-45B0-8802-42CB49C2D295}" dt="2019-09-22T22:16:48.119" v="64" actId="478"/>
          <ac:picMkLst>
            <pc:docMk/>
            <pc:sldMk cId="2496366282" sldId="259"/>
            <ac:picMk id="5" creationId="{0800AA22-F854-4A78-BB66-507CC0730A0C}"/>
          </ac:picMkLst>
        </pc:picChg>
        <pc:picChg chg="add mod">
          <ac:chgData name="ROBINSON SCHALCH" userId="4959befc-068a-4d0a-95cb-c0eb10e0122d" providerId="ADAL" clId="{01070D7E-96D0-45B0-8802-42CB49C2D295}" dt="2019-09-22T22:40:57.760" v="162" actId="1076"/>
          <ac:picMkLst>
            <pc:docMk/>
            <pc:sldMk cId="2496366282" sldId="259"/>
            <ac:picMk id="6" creationId="{4938AEAE-F3BF-42CF-9DDA-3894908049F9}"/>
          </ac:picMkLst>
        </pc:picChg>
        <pc:picChg chg="del">
          <ac:chgData name="ROBINSON SCHALCH" userId="4959befc-068a-4d0a-95cb-c0eb10e0122d" providerId="ADAL" clId="{01070D7E-96D0-45B0-8802-42CB49C2D295}" dt="2019-09-22T22:16:45.567" v="63" actId="478"/>
          <ac:picMkLst>
            <pc:docMk/>
            <pc:sldMk cId="2496366282" sldId="259"/>
            <ac:picMk id="7" creationId="{B75180C8-B4E9-4BB2-B9BF-BFA660619570}"/>
          </ac:picMkLst>
        </pc:picChg>
        <pc:picChg chg="add mod">
          <ac:chgData name="ROBINSON SCHALCH" userId="4959befc-068a-4d0a-95cb-c0eb10e0122d" providerId="ADAL" clId="{01070D7E-96D0-45B0-8802-42CB49C2D295}" dt="2019-09-22T22:40:42.458" v="161" actId="1076"/>
          <ac:picMkLst>
            <pc:docMk/>
            <pc:sldMk cId="2496366282" sldId="259"/>
            <ac:picMk id="8" creationId="{A43B2A77-E30E-4AB5-B36C-009E325BC75F}"/>
          </ac:picMkLst>
        </pc:picChg>
        <pc:picChg chg="add mod">
          <ac:chgData name="ROBINSON SCHALCH" userId="4959befc-068a-4d0a-95cb-c0eb10e0122d" providerId="ADAL" clId="{01070D7E-96D0-45B0-8802-42CB49C2D295}" dt="2019-09-22T22:39:45.773" v="134" actId="1076"/>
          <ac:picMkLst>
            <pc:docMk/>
            <pc:sldMk cId="2496366282" sldId="259"/>
            <ac:picMk id="12" creationId="{E773C334-C6C0-4620-A9B7-8FE21897B391}"/>
          </ac:picMkLst>
        </pc:picChg>
      </pc:sldChg>
      <pc:sldChg chg="addSp delSp modSp delAnim">
        <pc:chgData name="ROBINSON SCHALCH" userId="4959befc-068a-4d0a-95cb-c0eb10e0122d" providerId="ADAL" clId="{01070D7E-96D0-45B0-8802-42CB49C2D295}" dt="2019-09-22T23:04:58.211" v="448" actId="1076"/>
        <pc:sldMkLst>
          <pc:docMk/>
          <pc:sldMk cId="599178342" sldId="260"/>
        </pc:sldMkLst>
        <pc:spChg chg="mod">
          <ac:chgData name="ROBINSON SCHALCH" userId="4959befc-068a-4d0a-95cb-c0eb10e0122d" providerId="ADAL" clId="{01070D7E-96D0-45B0-8802-42CB49C2D295}" dt="2019-09-22T22:59:31.584" v="322" actId="20577"/>
          <ac:spMkLst>
            <pc:docMk/>
            <pc:sldMk cId="599178342" sldId="260"/>
            <ac:spMk id="2" creationId="{E861D86A-3E1B-48F7-8148-4DA34CFEBD4C}"/>
          </ac:spMkLst>
        </pc:spChg>
        <pc:spChg chg="del">
          <ac:chgData name="ROBINSON SCHALCH" userId="4959befc-068a-4d0a-95cb-c0eb10e0122d" providerId="ADAL" clId="{01070D7E-96D0-45B0-8802-42CB49C2D295}" dt="2019-09-22T22:59:37.425" v="323" actId="478"/>
          <ac:spMkLst>
            <pc:docMk/>
            <pc:sldMk cId="599178342" sldId="260"/>
            <ac:spMk id="3" creationId="{588029B5-FF2B-4DE5-8511-7B2E9FD1FDAC}"/>
          </ac:spMkLst>
        </pc:spChg>
        <pc:spChg chg="add del mod">
          <ac:chgData name="ROBINSON SCHALCH" userId="4959befc-068a-4d0a-95cb-c0eb10e0122d" providerId="ADAL" clId="{01070D7E-96D0-45B0-8802-42CB49C2D295}" dt="2019-09-22T22:59:41.231" v="324" actId="478"/>
          <ac:spMkLst>
            <pc:docMk/>
            <pc:sldMk cId="599178342" sldId="260"/>
            <ac:spMk id="6" creationId="{2180D8E1-E5C6-49B3-964F-A4AD36F0FD42}"/>
          </ac:spMkLst>
        </pc:spChg>
        <pc:spChg chg="add mod">
          <ac:chgData name="ROBINSON SCHALCH" userId="4959befc-068a-4d0a-95cb-c0eb10e0122d" providerId="ADAL" clId="{01070D7E-96D0-45B0-8802-42CB49C2D295}" dt="2019-09-22T23:04:58.211" v="448" actId="1076"/>
          <ac:spMkLst>
            <pc:docMk/>
            <pc:sldMk cId="599178342" sldId="260"/>
            <ac:spMk id="10" creationId="{451F78E7-9EC7-4019-B531-1A236E841D45}"/>
          </ac:spMkLst>
        </pc:spChg>
        <pc:picChg chg="del">
          <ac:chgData name="ROBINSON SCHALCH" userId="4959befc-068a-4d0a-95cb-c0eb10e0122d" providerId="ADAL" clId="{01070D7E-96D0-45B0-8802-42CB49C2D295}" dt="2019-09-22T22:59:45.826" v="326" actId="478"/>
          <ac:picMkLst>
            <pc:docMk/>
            <pc:sldMk cId="599178342" sldId="260"/>
            <ac:picMk id="5" creationId="{729A8D60-B5DF-4560-A7D8-D3638D2F93CB}"/>
          </ac:picMkLst>
        </pc:picChg>
        <pc:picChg chg="del">
          <ac:chgData name="ROBINSON SCHALCH" userId="4959befc-068a-4d0a-95cb-c0eb10e0122d" providerId="ADAL" clId="{01070D7E-96D0-45B0-8802-42CB49C2D295}" dt="2019-09-22T22:59:43.219" v="325" actId="478"/>
          <ac:picMkLst>
            <pc:docMk/>
            <pc:sldMk cId="599178342" sldId="260"/>
            <ac:picMk id="7" creationId="{F7E18FD8-0B3B-4D02-A5F1-7E7F28161C7C}"/>
          </ac:picMkLst>
        </pc:picChg>
        <pc:picChg chg="add mod">
          <ac:chgData name="ROBINSON SCHALCH" userId="4959befc-068a-4d0a-95cb-c0eb10e0122d" providerId="ADAL" clId="{01070D7E-96D0-45B0-8802-42CB49C2D295}" dt="2019-09-22T23:02:43.970" v="390" actId="1076"/>
          <ac:picMkLst>
            <pc:docMk/>
            <pc:sldMk cId="599178342" sldId="260"/>
            <ac:picMk id="9" creationId="{1B89A685-AA65-486B-B7FF-917D92FD8AD0}"/>
          </ac:picMkLst>
        </pc:picChg>
      </pc:sldChg>
      <pc:sldChg chg="addSp delSp modSp del delAnim">
        <pc:chgData name="ROBINSON SCHALCH" userId="4959befc-068a-4d0a-95cb-c0eb10e0122d" providerId="ADAL" clId="{01070D7E-96D0-45B0-8802-42CB49C2D295}" dt="2019-09-23T01:17:32.592" v="509" actId="2696"/>
        <pc:sldMkLst>
          <pc:docMk/>
          <pc:sldMk cId="3260933264" sldId="261"/>
        </pc:sldMkLst>
        <pc:spChg chg="del">
          <ac:chgData name="ROBINSON SCHALCH" userId="4959befc-068a-4d0a-95cb-c0eb10e0122d" providerId="ADAL" clId="{01070D7E-96D0-45B0-8802-42CB49C2D295}" dt="2019-09-22T23:01:07.334" v="368" actId="478"/>
          <ac:spMkLst>
            <pc:docMk/>
            <pc:sldMk cId="3260933264" sldId="261"/>
            <ac:spMk id="2" creationId="{29B8D486-A071-4E9A-AFD6-F8A9DBE7DA01}"/>
          </ac:spMkLst>
        </pc:spChg>
        <pc:spChg chg="add del mod">
          <ac:chgData name="ROBINSON SCHALCH" userId="4959befc-068a-4d0a-95cb-c0eb10e0122d" providerId="ADAL" clId="{01070D7E-96D0-45B0-8802-42CB49C2D295}" dt="2019-09-22T23:01:10.324" v="369" actId="478"/>
          <ac:spMkLst>
            <pc:docMk/>
            <pc:sldMk cId="3260933264" sldId="261"/>
            <ac:spMk id="4" creationId="{3A214EE4-DF6E-4FA2-A9F6-AA7C63CBDE45}"/>
          </ac:spMkLst>
        </pc:spChg>
        <pc:spChg chg="add del mod">
          <ac:chgData name="ROBINSON SCHALCH" userId="4959befc-068a-4d0a-95cb-c0eb10e0122d" providerId="ADAL" clId="{01070D7E-96D0-45B0-8802-42CB49C2D295}" dt="2019-09-22T23:01:16.563" v="372" actId="478"/>
          <ac:spMkLst>
            <pc:docMk/>
            <pc:sldMk cId="3260933264" sldId="261"/>
            <ac:spMk id="8" creationId="{BFD1B1DC-4CEF-4020-A1CF-D82ACAEDD778}"/>
          </ac:spMkLst>
        </pc:spChg>
        <pc:picChg chg="del">
          <ac:chgData name="ROBINSON SCHALCH" userId="4959befc-068a-4d0a-95cb-c0eb10e0122d" providerId="ADAL" clId="{01070D7E-96D0-45B0-8802-42CB49C2D295}" dt="2019-09-22T23:01:14.138" v="371" actId="478"/>
          <ac:picMkLst>
            <pc:docMk/>
            <pc:sldMk cId="3260933264" sldId="261"/>
            <ac:picMk id="5" creationId="{E7CA7DB9-5467-48AD-9643-8576E964839C}"/>
          </ac:picMkLst>
        </pc:picChg>
        <pc:picChg chg="del">
          <ac:chgData name="ROBINSON SCHALCH" userId="4959befc-068a-4d0a-95cb-c0eb10e0122d" providerId="ADAL" clId="{01070D7E-96D0-45B0-8802-42CB49C2D295}" dt="2019-09-22T23:01:20.096" v="374" actId="478"/>
          <ac:picMkLst>
            <pc:docMk/>
            <pc:sldMk cId="3260933264" sldId="261"/>
            <ac:picMk id="7" creationId="{FFC37391-2863-44FE-9836-FB551B57E8B8}"/>
          </ac:picMkLst>
        </pc:picChg>
        <pc:picChg chg="del">
          <ac:chgData name="ROBINSON SCHALCH" userId="4959befc-068a-4d0a-95cb-c0eb10e0122d" providerId="ADAL" clId="{01070D7E-96D0-45B0-8802-42CB49C2D295}" dt="2019-09-22T23:01:12.261" v="370" actId="478"/>
          <ac:picMkLst>
            <pc:docMk/>
            <pc:sldMk cId="3260933264" sldId="261"/>
            <ac:picMk id="11" creationId="{C1B205EF-36F3-4537-B134-64ADE09BE4A1}"/>
          </ac:picMkLst>
        </pc:picChg>
        <pc:picChg chg="del">
          <ac:chgData name="ROBINSON SCHALCH" userId="4959befc-068a-4d0a-95cb-c0eb10e0122d" providerId="ADAL" clId="{01070D7E-96D0-45B0-8802-42CB49C2D295}" dt="2019-09-22T23:01:18.882" v="373" actId="478"/>
          <ac:picMkLst>
            <pc:docMk/>
            <pc:sldMk cId="3260933264" sldId="261"/>
            <ac:picMk id="13" creationId="{0E61B070-A635-45F3-AE31-5543ECCA3FA5}"/>
          </ac:picMkLst>
        </pc:picChg>
      </pc:sldChg>
      <pc:sldChg chg="addSp delSp modSp delAnim">
        <pc:chgData name="ROBINSON SCHALCH" userId="4959befc-068a-4d0a-95cb-c0eb10e0122d" providerId="ADAL" clId="{01070D7E-96D0-45B0-8802-42CB49C2D295}" dt="2019-09-23T01:21:25.582" v="583" actId="1076"/>
        <pc:sldMkLst>
          <pc:docMk/>
          <pc:sldMk cId="796028022" sldId="262"/>
        </pc:sldMkLst>
        <pc:spChg chg="mod">
          <ac:chgData name="ROBINSON SCHALCH" userId="4959befc-068a-4d0a-95cb-c0eb10e0122d" providerId="ADAL" clId="{01070D7E-96D0-45B0-8802-42CB49C2D295}" dt="2019-09-23T01:19:07.657" v="545" actId="20577"/>
          <ac:spMkLst>
            <pc:docMk/>
            <pc:sldMk cId="796028022" sldId="262"/>
            <ac:spMk id="2" creationId="{C7D04B9A-8F85-4704-82F2-105E04287EB7}"/>
          </ac:spMkLst>
        </pc:spChg>
        <pc:spChg chg="add del mod">
          <ac:chgData name="ROBINSON SCHALCH" userId="4959befc-068a-4d0a-95cb-c0eb10e0122d" providerId="ADAL" clId="{01070D7E-96D0-45B0-8802-42CB49C2D295}" dt="2019-09-23T01:19:15.369" v="547" actId="478"/>
          <ac:spMkLst>
            <pc:docMk/>
            <pc:sldMk cId="796028022" sldId="262"/>
            <ac:spMk id="4" creationId="{4560ACC2-F0D7-4832-A1E1-BC172CDB6603}"/>
          </ac:spMkLst>
        </pc:spChg>
        <pc:picChg chg="del">
          <ac:chgData name="ROBINSON SCHALCH" userId="4959befc-068a-4d0a-95cb-c0eb10e0122d" providerId="ADAL" clId="{01070D7E-96D0-45B0-8802-42CB49C2D295}" dt="2019-09-23T01:19:10.198" v="546" actId="478"/>
          <ac:picMkLst>
            <pc:docMk/>
            <pc:sldMk cId="796028022" sldId="262"/>
            <ac:picMk id="5" creationId="{62474149-AC3E-454D-8481-E84693FCF7F5}"/>
          </ac:picMkLst>
        </pc:picChg>
        <pc:picChg chg="del">
          <ac:chgData name="ROBINSON SCHALCH" userId="4959befc-068a-4d0a-95cb-c0eb10e0122d" providerId="ADAL" clId="{01070D7E-96D0-45B0-8802-42CB49C2D295}" dt="2019-09-23T01:19:18.231" v="548" actId="478"/>
          <ac:picMkLst>
            <pc:docMk/>
            <pc:sldMk cId="796028022" sldId="262"/>
            <ac:picMk id="7" creationId="{0CDD5BCF-1F54-4EC2-AB3A-AC93E3E57C76}"/>
          </ac:picMkLst>
        </pc:picChg>
        <pc:picChg chg="add mod">
          <ac:chgData name="ROBINSON SCHALCH" userId="4959befc-068a-4d0a-95cb-c0eb10e0122d" providerId="ADAL" clId="{01070D7E-96D0-45B0-8802-42CB49C2D295}" dt="2019-09-23T01:21:25.582" v="583" actId="1076"/>
          <ac:picMkLst>
            <pc:docMk/>
            <pc:sldMk cId="796028022" sldId="262"/>
            <ac:picMk id="8" creationId="{B6638B12-ABBD-46AA-B518-4755F2BF8A31}"/>
          </ac:picMkLst>
        </pc:picChg>
        <pc:picChg chg="del">
          <ac:chgData name="ROBINSON SCHALCH" userId="4959befc-068a-4d0a-95cb-c0eb10e0122d" providerId="ADAL" clId="{01070D7E-96D0-45B0-8802-42CB49C2D295}" dt="2019-09-23T01:19:20.747" v="549" actId="478"/>
          <ac:picMkLst>
            <pc:docMk/>
            <pc:sldMk cId="796028022" sldId="262"/>
            <ac:picMk id="9" creationId="{5008C983-A72F-4183-A1DA-CD3A256F6632}"/>
          </ac:picMkLst>
        </pc:picChg>
      </pc:sldChg>
      <pc:sldChg chg="addSp delSp modSp add">
        <pc:chgData name="ROBINSON SCHALCH" userId="4959befc-068a-4d0a-95cb-c0eb10e0122d" providerId="ADAL" clId="{01070D7E-96D0-45B0-8802-42CB49C2D295}" dt="2019-09-22T23:04:52.077" v="447" actId="1076"/>
        <pc:sldMkLst>
          <pc:docMk/>
          <pc:sldMk cId="29631393" sldId="263"/>
        </pc:sldMkLst>
        <pc:spChg chg="mod">
          <ac:chgData name="ROBINSON SCHALCH" userId="4959befc-068a-4d0a-95cb-c0eb10e0122d" providerId="ADAL" clId="{01070D7E-96D0-45B0-8802-42CB49C2D295}" dt="2019-09-22T23:04:52.077" v="447" actId="1076"/>
          <ac:spMkLst>
            <pc:docMk/>
            <pc:sldMk cId="29631393" sldId="263"/>
            <ac:spMk id="10" creationId="{451F78E7-9EC7-4019-B531-1A236E841D45}"/>
          </ac:spMkLst>
        </pc:spChg>
        <pc:picChg chg="add mod">
          <ac:chgData name="ROBINSON SCHALCH" userId="4959befc-068a-4d0a-95cb-c0eb10e0122d" providerId="ADAL" clId="{01070D7E-96D0-45B0-8802-42CB49C2D295}" dt="2019-09-22T23:03:07.734" v="393" actId="1076"/>
          <ac:picMkLst>
            <pc:docMk/>
            <pc:sldMk cId="29631393" sldId="263"/>
            <ac:picMk id="4" creationId="{92E4C3A7-27BE-42E9-A003-5487AF541F6D}"/>
          </ac:picMkLst>
        </pc:picChg>
        <pc:picChg chg="del">
          <ac:chgData name="ROBINSON SCHALCH" userId="4959befc-068a-4d0a-95cb-c0eb10e0122d" providerId="ADAL" clId="{01070D7E-96D0-45B0-8802-42CB49C2D295}" dt="2019-09-22T23:01:30.238" v="376" actId="478"/>
          <ac:picMkLst>
            <pc:docMk/>
            <pc:sldMk cId="29631393" sldId="263"/>
            <ac:picMk id="9" creationId="{1B89A685-AA65-486B-B7FF-917D92FD8AD0}"/>
          </ac:picMkLst>
        </pc:picChg>
      </pc:sldChg>
      <pc:sldChg chg="del">
        <pc:chgData name="ROBINSON SCHALCH" userId="4959befc-068a-4d0a-95cb-c0eb10e0122d" providerId="ADAL" clId="{01070D7E-96D0-45B0-8802-42CB49C2D295}" dt="2019-09-22T22:16:17.205" v="35" actId="2696"/>
        <pc:sldMkLst>
          <pc:docMk/>
          <pc:sldMk cId="3253595377" sldId="263"/>
        </pc:sldMkLst>
      </pc:sldChg>
      <pc:sldChg chg="addSp delSp modSp add">
        <pc:chgData name="ROBINSON SCHALCH" userId="4959befc-068a-4d0a-95cb-c0eb10e0122d" providerId="ADAL" clId="{01070D7E-96D0-45B0-8802-42CB49C2D295}" dt="2019-09-22T23:06:33.119" v="458" actId="14100"/>
        <pc:sldMkLst>
          <pc:docMk/>
          <pc:sldMk cId="2310070868" sldId="264"/>
        </pc:sldMkLst>
        <pc:spChg chg="mod">
          <ac:chgData name="ROBINSON SCHALCH" userId="4959befc-068a-4d0a-95cb-c0eb10e0122d" providerId="ADAL" clId="{01070D7E-96D0-45B0-8802-42CB49C2D295}" dt="2019-09-22T23:06:33.119" v="458" actId="14100"/>
          <ac:spMkLst>
            <pc:docMk/>
            <pc:sldMk cId="2310070868" sldId="264"/>
            <ac:spMk id="10" creationId="{451F78E7-9EC7-4019-B531-1A236E841D45}"/>
          </ac:spMkLst>
        </pc:spChg>
        <pc:picChg chg="del">
          <ac:chgData name="ROBINSON SCHALCH" userId="4959befc-068a-4d0a-95cb-c0eb10e0122d" providerId="ADAL" clId="{01070D7E-96D0-45B0-8802-42CB49C2D295}" dt="2019-09-22T23:03:49.775" v="409" actId="478"/>
          <ac:picMkLst>
            <pc:docMk/>
            <pc:sldMk cId="2310070868" sldId="264"/>
            <ac:picMk id="4" creationId="{92E4C3A7-27BE-42E9-A003-5487AF541F6D}"/>
          </ac:picMkLst>
        </pc:picChg>
        <pc:picChg chg="add mod">
          <ac:chgData name="ROBINSON SCHALCH" userId="4959befc-068a-4d0a-95cb-c0eb10e0122d" providerId="ADAL" clId="{01070D7E-96D0-45B0-8802-42CB49C2D295}" dt="2019-09-22T23:04:18.611" v="413" actId="1076"/>
          <ac:picMkLst>
            <pc:docMk/>
            <pc:sldMk cId="2310070868" sldId="264"/>
            <ac:picMk id="5" creationId="{350E226B-3204-4B36-929B-2A80C183FAB1}"/>
          </ac:picMkLst>
        </pc:picChg>
      </pc:sldChg>
      <pc:sldChg chg="addSp delSp modSp add ord">
        <pc:chgData name="ROBINSON SCHALCH" userId="4959befc-068a-4d0a-95cb-c0eb10e0122d" providerId="ADAL" clId="{01070D7E-96D0-45B0-8802-42CB49C2D295}" dt="2019-09-23T01:16:13.177" v="490" actId="20577"/>
        <pc:sldMkLst>
          <pc:docMk/>
          <pc:sldMk cId="165237724" sldId="265"/>
        </pc:sldMkLst>
        <pc:spChg chg="mod">
          <ac:chgData name="ROBINSON SCHALCH" userId="4959befc-068a-4d0a-95cb-c0eb10e0122d" providerId="ADAL" clId="{01070D7E-96D0-45B0-8802-42CB49C2D295}" dt="2019-09-23T01:16:13.177" v="490" actId="20577"/>
          <ac:spMkLst>
            <pc:docMk/>
            <pc:sldMk cId="165237724" sldId="265"/>
            <ac:spMk id="10" creationId="{451F78E7-9EC7-4019-B531-1A236E841D45}"/>
          </ac:spMkLst>
        </pc:spChg>
        <pc:picChg chg="del">
          <ac:chgData name="ROBINSON SCHALCH" userId="4959befc-068a-4d0a-95cb-c0eb10e0122d" providerId="ADAL" clId="{01070D7E-96D0-45B0-8802-42CB49C2D295}" dt="2019-09-23T01:15:14.353" v="465" actId="478"/>
          <ac:picMkLst>
            <pc:docMk/>
            <pc:sldMk cId="165237724" sldId="265"/>
            <ac:picMk id="4" creationId="{92E4C3A7-27BE-42E9-A003-5487AF541F6D}"/>
          </ac:picMkLst>
        </pc:picChg>
        <pc:picChg chg="add mod">
          <ac:chgData name="ROBINSON SCHALCH" userId="4959befc-068a-4d0a-95cb-c0eb10e0122d" providerId="ADAL" clId="{01070D7E-96D0-45B0-8802-42CB49C2D295}" dt="2019-09-23T01:15:53.041" v="469" actId="1076"/>
          <ac:picMkLst>
            <pc:docMk/>
            <pc:sldMk cId="165237724" sldId="265"/>
            <ac:picMk id="5" creationId="{7D31B0B1-7F02-4F44-A7F3-C5AC2D571A63}"/>
          </ac:picMkLst>
        </pc:picChg>
      </pc:sldChg>
      <pc:sldChg chg="add del">
        <pc:chgData name="ROBINSON SCHALCH" userId="4959befc-068a-4d0a-95cb-c0eb10e0122d" providerId="ADAL" clId="{01070D7E-96D0-45B0-8802-42CB49C2D295}" dt="2019-09-23T01:14:41.383" v="460"/>
        <pc:sldMkLst>
          <pc:docMk/>
          <pc:sldMk cId="3957962565" sldId="265"/>
        </pc:sldMkLst>
      </pc:sldChg>
      <pc:sldChg chg="addSp delSp modSp add ord">
        <pc:chgData name="ROBINSON SCHALCH" userId="4959befc-068a-4d0a-95cb-c0eb10e0122d" providerId="ADAL" clId="{01070D7E-96D0-45B0-8802-42CB49C2D295}" dt="2019-09-23T01:16:50.417" v="508" actId="20577"/>
        <pc:sldMkLst>
          <pc:docMk/>
          <pc:sldMk cId="3936496175" sldId="266"/>
        </pc:sldMkLst>
        <pc:spChg chg="mod">
          <ac:chgData name="ROBINSON SCHALCH" userId="4959befc-068a-4d0a-95cb-c0eb10e0122d" providerId="ADAL" clId="{01070D7E-96D0-45B0-8802-42CB49C2D295}" dt="2019-09-23T01:16:50.417" v="508" actId="20577"/>
          <ac:spMkLst>
            <pc:docMk/>
            <pc:sldMk cId="3936496175" sldId="266"/>
            <ac:spMk id="10" creationId="{451F78E7-9EC7-4019-B531-1A236E841D45}"/>
          </ac:spMkLst>
        </pc:spChg>
        <pc:picChg chg="del">
          <ac:chgData name="ROBINSON SCHALCH" userId="4959befc-068a-4d0a-95cb-c0eb10e0122d" providerId="ADAL" clId="{01070D7E-96D0-45B0-8802-42CB49C2D295}" dt="2019-09-23T01:16:19.407" v="491" actId="478"/>
          <ac:picMkLst>
            <pc:docMk/>
            <pc:sldMk cId="3936496175" sldId="266"/>
            <ac:picMk id="4" creationId="{92E4C3A7-27BE-42E9-A003-5487AF541F6D}"/>
          </ac:picMkLst>
        </pc:picChg>
        <pc:picChg chg="add mod">
          <ac:chgData name="ROBINSON SCHALCH" userId="4959befc-068a-4d0a-95cb-c0eb10e0122d" providerId="ADAL" clId="{01070D7E-96D0-45B0-8802-42CB49C2D295}" dt="2019-09-23T01:16:41.147" v="495" actId="1076"/>
          <ac:picMkLst>
            <pc:docMk/>
            <pc:sldMk cId="3936496175" sldId="266"/>
            <ac:picMk id="5" creationId="{C2848252-55E6-4AF5-9D67-8F094B628136}"/>
          </ac:picMkLst>
        </pc:picChg>
      </pc:sldChg>
      <pc:sldChg chg="addSp delSp modSp add">
        <pc:chgData name="ROBINSON SCHALCH" userId="4959befc-068a-4d0a-95cb-c0eb10e0122d" providerId="ADAL" clId="{01070D7E-96D0-45B0-8802-42CB49C2D295}" dt="2019-09-23T01:22:03.722" v="585" actId="1076"/>
        <pc:sldMkLst>
          <pc:docMk/>
          <pc:sldMk cId="3154351144" sldId="267"/>
        </pc:sldMkLst>
        <pc:spChg chg="mod">
          <ac:chgData name="ROBINSON SCHALCH" userId="4959befc-068a-4d0a-95cb-c0eb10e0122d" providerId="ADAL" clId="{01070D7E-96D0-45B0-8802-42CB49C2D295}" dt="2019-09-23T01:20:25.135" v="574" actId="20577"/>
          <ac:spMkLst>
            <pc:docMk/>
            <pc:sldMk cId="3154351144" sldId="267"/>
            <ac:spMk id="2" creationId="{C7D04B9A-8F85-4704-82F2-105E04287EB7}"/>
          </ac:spMkLst>
        </pc:spChg>
        <pc:picChg chg="add mod">
          <ac:chgData name="ROBINSON SCHALCH" userId="4959befc-068a-4d0a-95cb-c0eb10e0122d" providerId="ADAL" clId="{01070D7E-96D0-45B0-8802-42CB49C2D295}" dt="2019-09-23T01:22:03.722" v="585" actId="1076"/>
          <ac:picMkLst>
            <pc:docMk/>
            <pc:sldMk cId="3154351144" sldId="267"/>
            <ac:picMk id="4" creationId="{D0F2BB37-A631-4009-AD44-E7356726ED59}"/>
          </ac:picMkLst>
        </pc:picChg>
        <pc:picChg chg="del">
          <ac:chgData name="ROBINSON SCHALCH" userId="4959befc-068a-4d0a-95cb-c0eb10e0122d" providerId="ADAL" clId="{01070D7E-96D0-45B0-8802-42CB49C2D295}" dt="2019-09-23T01:20:18.050" v="559" actId="478"/>
          <ac:picMkLst>
            <pc:docMk/>
            <pc:sldMk cId="3154351144" sldId="267"/>
            <ac:picMk id="8" creationId="{B6638B12-ABBD-46AA-B518-4755F2BF8A31}"/>
          </ac:picMkLst>
        </pc:picChg>
      </pc:sldChg>
      <pc:sldChg chg="addSp delSp modSp add">
        <pc:chgData name="ROBINSON SCHALCH" userId="4959befc-068a-4d0a-95cb-c0eb10e0122d" providerId="ADAL" clId="{01070D7E-96D0-45B0-8802-42CB49C2D295}" dt="2019-09-23T01:23:03.022" v="620" actId="1076"/>
        <pc:sldMkLst>
          <pc:docMk/>
          <pc:sldMk cId="559002809" sldId="268"/>
        </pc:sldMkLst>
        <pc:spChg chg="mod">
          <ac:chgData name="ROBINSON SCHALCH" userId="4959befc-068a-4d0a-95cb-c0eb10e0122d" providerId="ADAL" clId="{01070D7E-96D0-45B0-8802-42CB49C2D295}" dt="2019-09-23T01:22:36.905" v="617" actId="20577"/>
          <ac:spMkLst>
            <pc:docMk/>
            <pc:sldMk cId="559002809" sldId="268"/>
            <ac:spMk id="2" creationId="{C7D04B9A-8F85-4704-82F2-105E04287EB7}"/>
          </ac:spMkLst>
        </pc:spChg>
        <pc:picChg chg="del">
          <ac:chgData name="ROBINSON SCHALCH" userId="4959befc-068a-4d0a-95cb-c0eb10e0122d" providerId="ADAL" clId="{01070D7E-96D0-45B0-8802-42CB49C2D295}" dt="2019-09-23T01:22:14.590" v="587" actId="478"/>
          <ac:picMkLst>
            <pc:docMk/>
            <pc:sldMk cId="559002809" sldId="268"/>
            <ac:picMk id="4" creationId="{D0F2BB37-A631-4009-AD44-E7356726ED59}"/>
          </ac:picMkLst>
        </pc:picChg>
        <pc:picChg chg="add mod">
          <ac:chgData name="ROBINSON SCHALCH" userId="4959befc-068a-4d0a-95cb-c0eb10e0122d" providerId="ADAL" clId="{01070D7E-96D0-45B0-8802-42CB49C2D295}" dt="2019-09-23T01:23:03.022" v="620" actId="1076"/>
          <ac:picMkLst>
            <pc:docMk/>
            <pc:sldMk cId="559002809" sldId="268"/>
            <ac:picMk id="5" creationId="{F904A95A-E8B2-40F4-B2DB-27F64823079F}"/>
          </ac:picMkLst>
        </pc:picChg>
      </pc:sldChg>
      <pc:sldChg chg="addSp delSp modSp add">
        <pc:chgData name="ROBINSON SCHALCH" userId="4959befc-068a-4d0a-95cb-c0eb10e0122d" providerId="ADAL" clId="{01070D7E-96D0-45B0-8802-42CB49C2D295}" dt="2019-09-23T01:30:48.508" v="657" actId="1076"/>
        <pc:sldMkLst>
          <pc:docMk/>
          <pc:sldMk cId="2191287087" sldId="269"/>
        </pc:sldMkLst>
        <pc:spChg chg="mod">
          <ac:chgData name="ROBINSON SCHALCH" userId="4959befc-068a-4d0a-95cb-c0eb10e0122d" providerId="ADAL" clId="{01070D7E-96D0-45B0-8802-42CB49C2D295}" dt="2019-09-23T01:23:48.399" v="654" actId="20577"/>
          <ac:spMkLst>
            <pc:docMk/>
            <pc:sldMk cId="2191287087" sldId="269"/>
            <ac:spMk id="2" creationId="{C7D04B9A-8F85-4704-82F2-105E04287EB7}"/>
          </ac:spMkLst>
        </pc:spChg>
        <pc:picChg chg="add mod">
          <ac:chgData name="ROBINSON SCHALCH" userId="4959befc-068a-4d0a-95cb-c0eb10e0122d" providerId="ADAL" clId="{01070D7E-96D0-45B0-8802-42CB49C2D295}" dt="2019-09-23T01:30:48.508" v="657" actId="1076"/>
          <ac:picMkLst>
            <pc:docMk/>
            <pc:sldMk cId="2191287087" sldId="269"/>
            <ac:picMk id="3" creationId="{364EAA52-8CCA-4F08-BE29-085F9A0402D6}"/>
          </ac:picMkLst>
        </pc:picChg>
        <pc:picChg chg="del">
          <ac:chgData name="ROBINSON SCHALCH" userId="4959befc-068a-4d0a-95cb-c0eb10e0122d" providerId="ADAL" clId="{01070D7E-96D0-45B0-8802-42CB49C2D295}" dt="2019-09-23T01:23:12.920" v="622" actId="478"/>
          <ac:picMkLst>
            <pc:docMk/>
            <pc:sldMk cId="2191287087" sldId="269"/>
            <ac:picMk id="5" creationId="{F904A95A-E8B2-40F4-B2DB-27F6482307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80" y="5876788"/>
            <a:ext cx="6411220" cy="98121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3412" cy="166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2682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5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807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944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87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5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80" y="5876788"/>
            <a:ext cx="6411220" cy="98121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3412" cy="166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43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40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2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1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0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4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6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808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86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867CCEB-11FE-47D4-9393-0E08EF92A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210" y="5206794"/>
            <a:ext cx="5743079" cy="1386765"/>
          </a:xfrm>
        </p:spPr>
        <p:txBody>
          <a:bodyPr>
            <a:normAutofit fontScale="47500" lnSpcReduction="20000"/>
            <a:scene3d>
              <a:camera prst="perspectiveRight"/>
              <a:lightRig rig="threePt" dir="t"/>
            </a:scene3d>
          </a:bodyPr>
          <a:lstStyle/>
          <a:p>
            <a:r>
              <a:rPr lang="pt-BR" sz="2900" b="1" dirty="0"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139700" dir="8940000" sx="1000" sy="1000" algn="ctr" rotWithShape="0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Alunos:   </a:t>
            </a:r>
            <a:r>
              <a:rPr lang="pt-BR" sz="2900" b="1" dirty="0" err="1"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139700" dir="8940000" sx="1000" sy="1000" algn="ctr" rotWithShape="0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Allyson</a:t>
            </a:r>
            <a:r>
              <a:rPr lang="pt-BR" sz="2900" b="1" dirty="0"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139700" dir="8940000" sx="1000" sy="1000" algn="ctr" rotWithShape="0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Luiz                    </a:t>
            </a:r>
            <a:r>
              <a:rPr lang="pt-BR" sz="2900" b="1" dirty="0" err="1"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139700" dir="8940000" sx="1000" sy="1000" algn="ctr" rotWithShape="0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RMs</a:t>
            </a:r>
            <a:r>
              <a:rPr lang="pt-BR" sz="2900" b="1" dirty="0"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139700" dir="8940000" sx="1000" sy="1000" algn="ctr" rotWithShape="0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	06865</a:t>
            </a:r>
          </a:p>
          <a:p>
            <a:r>
              <a:rPr lang="pt-BR" sz="2900" b="1" dirty="0"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139700" dir="8940000" sx="1000" sy="1000" algn="ctr" rotWithShape="0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pt-BR" sz="2900" b="1" dirty="0" smtClean="0"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139700" dir="8940000" sx="1000" sy="1000" algn="ctr" rotWithShape="0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Gabriel Teixeira</a:t>
            </a:r>
            <a:r>
              <a:rPr lang="pt-BR" sz="2900" b="1" dirty="0"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139700" dir="8940000" sx="1000" sy="1000" algn="ctr" rotWithShape="0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900" b="1" dirty="0" smtClean="0"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139700" dir="8940000" sx="1000" sy="1000" algn="ctr" rotWithShape="0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b="1" dirty="0" smtClean="0"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139700" dir="8940000" sx="1000" sy="1000" algn="ctr" rotWithShape="0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            06802</a:t>
            </a:r>
            <a:endParaRPr lang="pt-BR" sz="2900" b="1" dirty="0" smtClean="0">
              <a:solidFill>
                <a:schemeClr val="bg1"/>
              </a:solidFill>
              <a:effectLst>
                <a:glow>
                  <a:schemeClr val="accent1">
                    <a:alpha val="40000"/>
                  </a:schemeClr>
                </a:glow>
                <a:outerShdw blurRad="139700" dir="8940000" sx="1000" sy="1000" algn="ctr" rotWithShape="0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900" b="1" dirty="0" smtClean="0"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139700" dir="8940000" sx="1000" sy="1000" algn="ctr" rotWithShape="0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 Felipe </a:t>
            </a:r>
            <a:r>
              <a:rPr lang="pt-BR" sz="2900" b="1" dirty="0"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139700" dir="8940000" sx="1000" sy="1000" algn="ctr" rotWithShape="0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Jesus				</a:t>
            </a:r>
            <a:r>
              <a:rPr lang="pt-BR" sz="2900" b="1" dirty="0" smtClean="0"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139700" dir="8940000" sx="1000" sy="1000" algn="ctr" rotWithShape="0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05417</a:t>
            </a:r>
          </a:p>
          <a:p>
            <a:r>
              <a:rPr lang="pt-BR" sz="2900" b="1" dirty="0" smtClean="0"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139700" dir="8940000" sx="1000" sy="1000" algn="ctr" rotWithShape="0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      Richart Moreira </a:t>
            </a:r>
            <a:r>
              <a:rPr lang="pt-BR" sz="2900" b="1" dirty="0"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139700" dir="8940000" sx="1000" sy="1000" algn="ctr" rotWithShape="0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900" b="1" dirty="0" smtClean="0"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139700" dir="8940000" sx="1000" sy="1000" algn="ctr" rotWithShape="0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                  </a:t>
            </a:r>
            <a:r>
              <a:rPr lang="pt-BR" sz="2900" b="1" dirty="0" smtClean="0"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139700" dir="8940000" sx="1000" sy="1000" algn="ctr" rotWithShape="0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06111</a:t>
            </a:r>
            <a:endParaRPr lang="pt-BR" sz="2900" b="1" dirty="0">
              <a:solidFill>
                <a:schemeClr val="bg1"/>
              </a:solidFill>
              <a:effectLst>
                <a:glow>
                  <a:schemeClr val="accent1">
                    <a:alpha val="40000"/>
                  </a:schemeClr>
                </a:glow>
                <a:outerShdw blurRad="139700" dir="8940000" sx="1000" sy="1000" algn="ctr" rotWithShape="0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139700" dir="8940000" sx="1000" sy="1000" algn="ctr" rotWithShape="0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1600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		</a:t>
            </a:r>
            <a:endParaRPr lang="pt-BR" dirty="0">
              <a:effectLst>
                <a:glow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54F176-3FB3-4929-815A-8A01D7C86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131" y="1130716"/>
            <a:ext cx="9034380" cy="1688081"/>
          </a:xfrm>
          <a:effectLst>
            <a:outerShdw blurRad="76200" dir="13680000" sy="23000" kx="-1200000" algn="bl" rotWithShape="0">
              <a:prstClr val="black">
                <a:alpha val="20000"/>
              </a:prstClr>
            </a:outerShdw>
          </a:effectLst>
          <a:scene3d>
            <a:camera prst="perspectiveRight"/>
            <a:lightRig rig="threePt" dir="t"/>
          </a:scene3d>
          <a:sp3d prstMaterial="clear"/>
        </p:spPr>
        <p:txBody>
          <a:bodyPr>
            <a:normAutofit fontScale="90000"/>
            <a:sp3d extrusionH="76200" contourW="44450">
              <a:bevelT w="38100" h="38100" prst="relaxedInset"/>
              <a:bevelB w="38100" h="38100" prst="angle"/>
              <a:extrusionClr>
                <a:schemeClr val="tx1"/>
              </a:extrusionClr>
              <a:contourClr>
                <a:schemeClr val="bg1"/>
              </a:contourClr>
            </a:sp3d>
          </a:bodyPr>
          <a:lstStyle/>
          <a:p>
            <a:pPr algn="ctr"/>
            <a:r>
              <a:rPr lang="pt-BR" dirty="0">
                <a:effectLst>
                  <a:glow>
                    <a:schemeClr val="bg2">
                      <a:alpha val="61000"/>
                    </a:schemeClr>
                  </a:glow>
                  <a:outerShdw dist="609600" dir="9120000" sx="91000" sy="91000" kx="1300200" algn="ctr" rotWithShape="0">
                    <a:schemeClr val="bg1">
                      <a:alpha val="57000"/>
                    </a:schemeClr>
                  </a:outerShdw>
                  <a:reflection stA="98000" endPos="2000" dist="50800" dir="5400000" sy="-100000" algn="bl" rotWithShape="0"/>
                </a:effectLst>
              </a:rPr>
              <a:t>Projeto de Rede Social</a:t>
            </a:r>
            <a:br>
              <a:rPr lang="pt-BR" dirty="0">
                <a:effectLst>
                  <a:glow>
                    <a:schemeClr val="bg2">
                      <a:alpha val="61000"/>
                    </a:schemeClr>
                  </a:glow>
                  <a:outerShdw dist="609600" dir="9120000" sx="91000" sy="91000" kx="1300200" algn="ctr" rotWithShape="0">
                    <a:schemeClr val="bg1">
                      <a:alpha val="57000"/>
                    </a:schemeClr>
                  </a:outerShdw>
                  <a:reflection stA="98000" endPos="2000" dist="50800" dir="5400000" sy="-100000" algn="bl" rotWithShape="0"/>
                </a:effectLst>
              </a:rPr>
            </a:br>
            <a:r>
              <a:rPr lang="pt-BR" dirty="0">
                <a:effectLst>
                  <a:glow>
                    <a:schemeClr val="bg2">
                      <a:alpha val="61000"/>
                    </a:schemeClr>
                  </a:glow>
                  <a:outerShdw dist="609600" dir="9120000" sx="91000" sy="91000" kx="1300200" algn="ctr" rotWithShape="0">
                    <a:schemeClr val="bg1">
                      <a:alpha val="57000"/>
                    </a:schemeClr>
                  </a:outerShdw>
                  <a:reflection stA="98000" endPos="2000" dist="50800" dir="5400000" sy="-100000" algn="bl" rotWithShape="0"/>
                </a:effectLst>
              </a:rPr>
              <a:t>DARK EXCALIBUR</a:t>
            </a:r>
          </a:p>
        </p:txBody>
      </p:sp>
    </p:spTree>
    <p:extLst>
      <p:ext uri="{BB962C8B-B14F-4D97-AF65-F5344CB8AC3E}">
        <p14:creationId xmlns:p14="http://schemas.microsoft.com/office/powerpoint/2010/main" val="16991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C9368-4DDB-4A16-839D-3BE7A618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924" y="649574"/>
            <a:ext cx="4186482" cy="639489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pt-BR" dirty="0">
                <a:effectLst>
                  <a:outerShdw blurRad="88900" dist="139700" dir="16800000" sx="95000" sy="95000" algn="ctr" rotWithShape="0">
                    <a:srgbClr val="000000"/>
                  </a:outerShdw>
                </a:effectLst>
              </a:rPr>
              <a:t>Objetivo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70EB7D9-F980-4B43-B739-CC62CA777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00" y="2362062"/>
            <a:ext cx="4637568" cy="28655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1F8673E-D7B1-44F3-96DE-F4D9CE35D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54" y="2217909"/>
            <a:ext cx="4066969" cy="2711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F9586B6-CB48-47F7-94B9-03075FB3B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998" y="4763174"/>
            <a:ext cx="3062413" cy="1896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3347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B7721B9-3505-4D60-9514-E79B646FED8B}"/>
              </a:ext>
            </a:extLst>
          </p:cNvPr>
          <p:cNvSpPr txBox="1">
            <a:spLocks/>
          </p:cNvSpPr>
          <p:nvPr/>
        </p:nvSpPr>
        <p:spPr>
          <a:xfrm>
            <a:off x="155226" y="3695961"/>
            <a:ext cx="3443947" cy="485225"/>
          </a:xfrm>
          <a:prstGeom prst="rect">
            <a:avLst/>
          </a:prstGeom>
          <a:noFill/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400" dirty="0"/>
              <a:t>Público-alvo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0042F6F-B9D9-4A11-AA12-12000705959E}"/>
              </a:ext>
            </a:extLst>
          </p:cNvPr>
          <p:cNvSpPr txBox="1">
            <a:spLocks/>
          </p:cNvSpPr>
          <p:nvPr/>
        </p:nvSpPr>
        <p:spPr>
          <a:xfrm>
            <a:off x="451738" y="2628972"/>
            <a:ext cx="1959704" cy="485225"/>
          </a:xfrm>
          <a:prstGeom prst="rect">
            <a:avLst/>
          </a:prstGeom>
          <a:noFill/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400" dirty="0"/>
              <a:t>Ideias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4B9E355-AAA4-45E3-B55A-B08E6A54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pt-BR" dirty="0">
                <a:effectLst>
                  <a:glow rad="520700">
                    <a:schemeClr val="accent1">
                      <a:alpha val="31000"/>
                    </a:schemeClr>
                  </a:glow>
                  <a:outerShdw dist="431800" dir="8280000" sx="94000" sy="94000" algn="ctr" rotWithShape="0">
                    <a:srgbClr val="000000">
                      <a:alpha val="42000"/>
                    </a:srgbClr>
                  </a:outerShdw>
                </a:effectLst>
              </a:rPr>
              <a:t>Dark Excalibur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89F784B-84F0-4C8D-B1AC-03F6F3BA95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57819" y="1944756"/>
            <a:ext cx="2317746" cy="3286539"/>
          </a:xfrm>
          <a:prstGeom prst="rect">
            <a:avLst/>
          </a:prstGeom>
        </p:spPr>
      </p:pic>
      <p:sp>
        <p:nvSpPr>
          <p:cNvPr id="7" name="AutoShape 4" descr="Resultado de imagem para excalibur desenho">
            <a:extLst>
              <a:ext uri="{FF2B5EF4-FFF2-40B4-BE49-F238E27FC236}">
                <a16:creationId xmlns:a16="http://schemas.microsoft.com/office/drawing/2014/main" id="{32F09CCC-87CF-4CE5-8EAE-6EE476E940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u="sng"/>
          </a:p>
        </p:txBody>
      </p:sp>
      <p:pic>
        <p:nvPicPr>
          <p:cNvPr id="1030" name="Picture 6" descr="Resultado de imagem para excalibur desenho">
            <a:extLst>
              <a:ext uri="{FF2B5EF4-FFF2-40B4-BE49-F238E27FC236}">
                <a16:creationId xmlns:a16="http://schemas.microsoft.com/office/drawing/2014/main" id="{D402F72F-CB21-450C-9223-718C7C273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15" y="1785730"/>
            <a:ext cx="4825185" cy="553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esultado de imagem para desenhos geeks">
            <a:extLst>
              <a:ext uri="{FF2B5EF4-FFF2-40B4-BE49-F238E27FC236}">
                <a16:creationId xmlns:a16="http://schemas.microsoft.com/office/drawing/2014/main" id="{43410CE5-C46B-456C-80FF-D2111472F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490" y="2221045"/>
            <a:ext cx="3885942" cy="294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70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E773C334-C6C0-4620-A9B7-8FE21897B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722" y="3962397"/>
            <a:ext cx="4257413" cy="184593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43B2A77-E30E-4AB5-B36C-009E325BC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051" y="2004173"/>
            <a:ext cx="3753933" cy="19451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964B0A-F9F9-4935-AB9E-89EEBF8D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effectLst>
                  <a:glow>
                    <a:schemeClr val="accent1"/>
                  </a:glow>
                  <a:outerShdw blurRad="25400" dist="254000" dir="5160000" sx="98000" sy="98000" algn="ctr" rotWithShape="0">
                    <a:srgbClr val="000000"/>
                  </a:outerShdw>
                </a:effectLst>
              </a:rPr>
              <a:t>Concorrentes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38AEAE-F3BF-42CF-9DDA-389490804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75" y="4604335"/>
            <a:ext cx="4450455" cy="206982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8347BD51-0C1B-4A6E-9D9F-3D1203BB0632}"/>
              </a:ext>
            </a:extLst>
          </p:cNvPr>
          <p:cNvSpPr txBox="1">
            <a:spLocks/>
          </p:cNvSpPr>
          <p:nvPr/>
        </p:nvSpPr>
        <p:spPr>
          <a:xfrm>
            <a:off x="120964" y="2106230"/>
            <a:ext cx="1763253" cy="344557"/>
          </a:xfrm>
          <a:prstGeom prst="rect">
            <a:avLst/>
          </a:prstGeom>
          <a:noFill/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000" dirty="0"/>
              <a:t>Amino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35A5C84-1350-453D-AC2E-447ECF094CD6}"/>
              </a:ext>
            </a:extLst>
          </p:cNvPr>
          <p:cNvSpPr txBox="1">
            <a:spLocks/>
          </p:cNvSpPr>
          <p:nvPr/>
        </p:nvSpPr>
        <p:spPr>
          <a:xfrm>
            <a:off x="4724730" y="5554441"/>
            <a:ext cx="1483040" cy="344557"/>
          </a:xfrm>
          <a:prstGeom prst="rect">
            <a:avLst/>
          </a:prstGeom>
          <a:noFill/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000" dirty="0" err="1"/>
              <a:t>Skynerd</a:t>
            </a:r>
            <a:endParaRPr lang="pt-BR" sz="20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1880FE3-6A1F-4D05-B17D-B91183D27B92}"/>
              </a:ext>
            </a:extLst>
          </p:cNvPr>
          <p:cNvSpPr txBox="1">
            <a:spLocks/>
          </p:cNvSpPr>
          <p:nvPr/>
        </p:nvSpPr>
        <p:spPr>
          <a:xfrm>
            <a:off x="8880966" y="2224634"/>
            <a:ext cx="992463" cy="344557"/>
          </a:xfrm>
          <a:prstGeom prst="rect">
            <a:avLst/>
          </a:prstGeom>
          <a:noFill/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000" dirty="0" err="1"/>
              <a:t>Otaku</a:t>
            </a:r>
            <a:endParaRPr lang="pt-BR" sz="200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12AA1E0-A977-4E68-A1B1-25D55BF5253E}"/>
              </a:ext>
            </a:extLst>
          </p:cNvPr>
          <p:cNvSpPr txBox="1">
            <a:spLocks/>
          </p:cNvSpPr>
          <p:nvPr/>
        </p:nvSpPr>
        <p:spPr>
          <a:xfrm>
            <a:off x="5324940" y="4165817"/>
            <a:ext cx="2525800" cy="453456"/>
          </a:xfrm>
          <a:prstGeom prst="rect">
            <a:avLst/>
          </a:prstGeom>
          <a:noFill/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000" dirty="0"/>
              <a:t>Namoro Nerd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F817E1-D4FE-4D7B-8F79-C8C23A1EE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799" y="2462049"/>
            <a:ext cx="3723408" cy="194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6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97A6A3A-ED76-4763-84F6-A00473D7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192" y="3273288"/>
            <a:ext cx="5158765" cy="1391478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effectLst>
                  <a:outerShdw blurRad="63500" dist="342900" dir="8820000" sx="94000" sy="94000" algn="ctr" rotWithShape="0">
                    <a:schemeClr val="bg2">
                      <a:lumMod val="25000"/>
                      <a:lumOff val="75000"/>
                      <a:alpha val="77000"/>
                    </a:schemeClr>
                  </a:outerShdw>
                </a:effectLst>
              </a:rPr>
              <a:t>Obrigado pela atenção!</a:t>
            </a:r>
          </a:p>
        </p:txBody>
      </p:sp>
      <p:pic>
        <p:nvPicPr>
          <p:cNvPr id="13" name="Espaço Reservado para Conteúdo 3">
            <a:extLst>
              <a:ext uri="{FF2B5EF4-FFF2-40B4-BE49-F238E27FC236}">
                <a16:creationId xmlns:a16="http://schemas.microsoft.com/office/drawing/2014/main" id="{DF3AC90F-124B-46F7-9D41-73B63B84C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99" y="2476186"/>
            <a:ext cx="5483352" cy="411251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8301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ant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B63316349367439AC3B6F143C44BD4" ma:contentTypeVersion="11" ma:contentTypeDescription="Create a new document." ma:contentTypeScope="" ma:versionID="aec3ade1937f6506d42022cc45d15ba6">
  <xsd:schema xmlns:xsd="http://www.w3.org/2001/XMLSchema" xmlns:xs="http://www.w3.org/2001/XMLSchema" xmlns:p="http://schemas.microsoft.com/office/2006/metadata/properties" xmlns:ns3="cd449d2e-60ba-4f17-bab6-814dcce41ee3" xmlns:ns4="7683936f-313d-4b37-8437-89f1815a3c05" targetNamespace="http://schemas.microsoft.com/office/2006/metadata/properties" ma:root="true" ma:fieldsID="9d9498cb2e06ff229645487a7d05b355" ns3:_="" ns4:_="">
    <xsd:import namespace="cd449d2e-60ba-4f17-bab6-814dcce41ee3"/>
    <xsd:import namespace="7683936f-313d-4b37-8437-89f1815a3c0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449d2e-60ba-4f17-bab6-814dcce41e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83936f-313d-4b37-8437-89f1815a3c0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3C4A8A-CBA2-405D-8EB7-BFA2D4339F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449d2e-60ba-4f17-bab6-814dcce41ee3"/>
    <ds:schemaRef ds:uri="7683936f-313d-4b37-8437-89f1815a3c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9AD478-2E8F-4261-87D4-3E83C7224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D976DE-72C7-48D8-8B51-9622D13CC1C1}">
  <ds:schemaRefs>
    <ds:schemaRef ds:uri="http://www.w3.org/XML/1998/namespace"/>
    <ds:schemaRef ds:uri="cd449d2e-60ba-4f17-bab6-814dcce41ee3"/>
    <ds:schemaRef ds:uri="http://purl.org/dc/dcmitype/"/>
    <ds:schemaRef ds:uri="http://schemas.microsoft.com/office/2006/documentManagement/types"/>
    <ds:schemaRef ds:uri="7683936f-313d-4b37-8437-89f1815a3c05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290</TotalTime>
  <Words>25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Georgia</vt:lpstr>
      <vt:lpstr>Wingdings 2</vt:lpstr>
      <vt:lpstr>Citável</vt:lpstr>
      <vt:lpstr>Projeto de Rede Social DARK EXCALIBUR</vt:lpstr>
      <vt:lpstr>Objetivo</vt:lpstr>
      <vt:lpstr>Dark Excalibur</vt:lpstr>
      <vt:lpstr>Concorrentes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Rede Social DARK EXCALIBUR</dc:title>
  <dc:creator>Notbook</dc:creator>
  <cp:lastModifiedBy>PC</cp:lastModifiedBy>
  <cp:revision>23</cp:revision>
  <dcterms:created xsi:type="dcterms:W3CDTF">2019-09-23T17:35:50Z</dcterms:created>
  <dcterms:modified xsi:type="dcterms:W3CDTF">2020-02-19T01:32:03Z</dcterms:modified>
</cp:coreProperties>
</file>