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313" r:id="rId4"/>
    <p:sldId id="314" r:id="rId5"/>
    <p:sldId id="316" r:id="rId6"/>
    <p:sldId id="317" r:id="rId7"/>
    <p:sldId id="315" r:id="rId8"/>
  </p:sldIdLst>
  <p:sldSz cx="9144000" cy="5143500" type="screen16x9"/>
  <p:notesSz cx="6858000" cy="9144000"/>
  <p:embeddedFontLst>
    <p:embeddedFont>
      <p:font typeface="Abel" panose="020B0604020202020204" charset="0"/>
      <p:regular r:id="rId10"/>
    </p:embeddedFont>
    <p:embeddedFont>
      <p:font typeface="Bahiana" panose="020B0604020202020204" charset="0"/>
      <p:regular r:id="rId11"/>
    </p:embeddedFont>
    <p:embeddedFont>
      <p:font typeface="EB Garamond" panose="020B0604020202020204" charset="0"/>
      <p:regular r:id="rId12"/>
      <p:bold r:id="rId13"/>
      <p:italic r:id="rId14"/>
      <p:boldItalic r:id="rId15"/>
    </p:embeddedFont>
    <p:embeddedFont>
      <p:font typeface="Gadugi" panose="020B0502040204020203" pitchFamily="34" charset="0"/>
      <p:regular r:id="rId16"/>
      <p:bold r:id="rId17"/>
    </p:embeddedFont>
    <p:embeddedFont>
      <p:font typeface="Hepta Slab ExtraLight" panose="020B0604020202020204" charset="0"/>
      <p:regular r:id="rId18"/>
      <p:bold r:id="rId19"/>
    </p:embeddedFont>
    <p:embeddedFont>
      <p:font typeface="Oswald Regular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3305C"/>
    <a:srgbClr val="DDEFF2"/>
    <a:srgbClr val="1F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DAF507-E0BF-4794-825C-CB431277E455}">
  <a:tblStyle styleId="{FCDAF507-E0BF-4794-825C-CB431277E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84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ExtraLight"/>
              <a:buNone/>
              <a:defRPr sz="2400">
                <a:solidFill>
                  <a:schemeClr val="dk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Regular"/>
              <a:buNone/>
              <a:defRPr sz="24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18.jpe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762A4F3-8839-44DB-9D83-ED63A5C32825}"/>
              </a:ext>
            </a:extLst>
          </p:cNvPr>
          <p:cNvSpPr/>
          <p:nvPr/>
        </p:nvSpPr>
        <p:spPr>
          <a:xfrm>
            <a:off x="0" y="-34414"/>
            <a:ext cx="9350477" cy="521232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5E7DD8-93D5-47D2-BD49-D5C68DB06DA5}"/>
              </a:ext>
            </a:extLst>
          </p:cNvPr>
          <p:cNvSpPr/>
          <p:nvPr/>
        </p:nvSpPr>
        <p:spPr>
          <a:xfrm>
            <a:off x="820524" y="711462"/>
            <a:ext cx="7809251" cy="36771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702040" y="2968708"/>
            <a:ext cx="1840200" cy="333000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DEFF2"/>
                </a:solidFill>
              </a:rPr>
              <a:t>DARK EXCALIBUR</a:t>
            </a:r>
            <a:endParaRPr dirty="0">
              <a:solidFill>
                <a:srgbClr val="DDEFF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27B116-AD4C-4CC9-98F1-2F1749F2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17" y="866403"/>
            <a:ext cx="1407338" cy="187413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F219B35-75D2-4414-A110-CC2714EC7DB4}"/>
              </a:ext>
            </a:extLst>
          </p:cNvPr>
          <p:cNvSpPr/>
          <p:nvPr/>
        </p:nvSpPr>
        <p:spPr>
          <a:xfrm>
            <a:off x="820524" y="409089"/>
            <a:ext cx="521081" cy="302938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C4AB44F1-6E37-4606-90B7-6CE5DCABDDEB}"/>
              </a:ext>
            </a:extLst>
          </p:cNvPr>
          <p:cNvSpPr/>
          <p:nvPr/>
        </p:nvSpPr>
        <p:spPr>
          <a:xfrm>
            <a:off x="1352078" y="409088"/>
            <a:ext cx="1195730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14DF95E-EB47-48A3-808F-84AFD00D19CA}"/>
              </a:ext>
            </a:extLst>
          </p:cNvPr>
          <p:cNvSpPr/>
          <p:nvPr/>
        </p:nvSpPr>
        <p:spPr>
          <a:xfrm>
            <a:off x="3785430" y="412954"/>
            <a:ext cx="1195730" cy="298510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Metas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436EB149-E065-4836-B63B-D87715B2DBD9}"/>
              </a:ext>
            </a:extLst>
          </p:cNvPr>
          <p:cNvSpPr/>
          <p:nvPr/>
        </p:nvSpPr>
        <p:spPr>
          <a:xfrm>
            <a:off x="2568047" y="412952"/>
            <a:ext cx="1195730" cy="298512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Ganhos</a:t>
            </a:r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4AA027CD-2153-40DB-93AA-B03FDF89C321}"/>
              </a:ext>
            </a:extLst>
          </p:cNvPr>
          <p:cNvSpPr/>
          <p:nvPr/>
        </p:nvSpPr>
        <p:spPr>
          <a:xfrm>
            <a:off x="5002106" y="412954"/>
            <a:ext cx="1195730" cy="298510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Site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22A95FEF-B4E3-4CB9-8749-414B80F63027}"/>
              </a:ext>
            </a:extLst>
          </p:cNvPr>
          <p:cNvSpPr/>
          <p:nvPr/>
        </p:nvSpPr>
        <p:spPr>
          <a:xfrm>
            <a:off x="6218782" y="412951"/>
            <a:ext cx="1195730" cy="298511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Temas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203F047E-A113-445A-9A64-201AE4DA7A1D}"/>
              </a:ext>
            </a:extLst>
          </p:cNvPr>
          <p:cNvSpPr/>
          <p:nvPr/>
        </p:nvSpPr>
        <p:spPr>
          <a:xfrm>
            <a:off x="7434045" y="412951"/>
            <a:ext cx="1195730" cy="298511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Concorrente</a:t>
            </a:r>
            <a:endParaRPr lang="pt-BR" dirty="0"/>
          </a:p>
        </p:txBody>
      </p:sp>
      <p:grpSp>
        <p:nvGrpSpPr>
          <p:cNvPr id="71" name="Google Shape;232;p27">
            <a:extLst>
              <a:ext uri="{FF2B5EF4-FFF2-40B4-BE49-F238E27FC236}">
                <a16:creationId xmlns:a16="http://schemas.microsoft.com/office/drawing/2014/main" id="{00EB31AD-DAAC-4407-BF87-FE31CA967627}"/>
              </a:ext>
            </a:extLst>
          </p:cNvPr>
          <p:cNvGrpSpPr/>
          <p:nvPr/>
        </p:nvGrpSpPr>
        <p:grpSpPr>
          <a:xfrm>
            <a:off x="972672" y="460755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72" name="Google Shape;233;p27">
              <a:extLst>
                <a:ext uri="{FF2B5EF4-FFF2-40B4-BE49-F238E27FC236}">
                  <a16:creationId xmlns:a16="http://schemas.microsoft.com/office/drawing/2014/main" id="{9B715444-EB3A-492C-B6A4-EA9BDED71611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4;p27">
              <a:extLst>
                <a:ext uri="{FF2B5EF4-FFF2-40B4-BE49-F238E27FC236}">
                  <a16:creationId xmlns:a16="http://schemas.microsoft.com/office/drawing/2014/main" id="{7FCA790B-1EC8-47CC-A55A-FC8DAEC76668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5;p27">
              <a:extLst>
                <a:ext uri="{FF2B5EF4-FFF2-40B4-BE49-F238E27FC236}">
                  <a16:creationId xmlns:a16="http://schemas.microsoft.com/office/drawing/2014/main" id="{78F76FA3-01BA-4BE1-8173-E2B7BEB9A65A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6;p27">
              <a:extLst>
                <a:ext uri="{FF2B5EF4-FFF2-40B4-BE49-F238E27FC236}">
                  <a16:creationId xmlns:a16="http://schemas.microsoft.com/office/drawing/2014/main" id="{D2DDBDA0-F2CE-4852-92E0-92049052ABEA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;p27">
              <a:extLst>
                <a:ext uri="{FF2B5EF4-FFF2-40B4-BE49-F238E27FC236}">
                  <a16:creationId xmlns:a16="http://schemas.microsoft.com/office/drawing/2014/main" id="{CA119F34-ECD2-4B08-9989-92B20A6BE57E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8;p27">
              <a:extLst>
                <a:ext uri="{FF2B5EF4-FFF2-40B4-BE49-F238E27FC236}">
                  <a16:creationId xmlns:a16="http://schemas.microsoft.com/office/drawing/2014/main" id="{EE70D428-5B87-4C9F-838B-094232CB254E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9;p27">
              <a:extLst>
                <a:ext uri="{FF2B5EF4-FFF2-40B4-BE49-F238E27FC236}">
                  <a16:creationId xmlns:a16="http://schemas.microsoft.com/office/drawing/2014/main" id="{FF393535-CDAF-4BED-A02F-076418B67D9D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40;p27">
              <a:extLst>
                <a:ext uri="{FF2B5EF4-FFF2-40B4-BE49-F238E27FC236}">
                  <a16:creationId xmlns:a16="http://schemas.microsoft.com/office/drawing/2014/main" id="{89B2C696-BCE4-457B-9BD0-9AADF23F7B56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;p27">
              <a:extLst>
                <a:ext uri="{FF2B5EF4-FFF2-40B4-BE49-F238E27FC236}">
                  <a16:creationId xmlns:a16="http://schemas.microsoft.com/office/drawing/2014/main" id="{FEECBA71-8348-40ED-B2FB-7682D00F5D6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178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B32F58-1A39-4F5E-BD89-9CEE8BF50136}"/>
              </a:ext>
            </a:extLst>
          </p:cNvPr>
          <p:cNvSpPr/>
          <p:nvPr/>
        </p:nvSpPr>
        <p:spPr>
          <a:xfrm>
            <a:off x="940145" y="1169921"/>
            <a:ext cx="1535202" cy="372737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EFF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F90FBA-C200-4AFE-B283-CB05AF2892BE}"/>
              </a:ext>
            </a:extLst>
          </p:cNvPr>
          <p:cNvSpPr txBox="1"/>
          <p:nvPr/>
        </p:nvSpPr>
        <p:spPr>
          <a:xfrm>
            <a:off x="1107687" y="1195132"/>
            <a:ext cx="10743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dirty="0" err="1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Allyson</a:t>
            </a:r>
            <a:r>
              <a:rPr lang="pt-BR" sz="13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 Luiz</a:t>
            </a:r>
          </a:p>
          <a:p>
            <a:endParaRPr lang="pt-BR" dirty="0"/>
          </a:p>
        </p:txBody>
      </p:sp>
      <p:sp>
        <p:nvSpPr>
          <p:cNvPr id="98" name="Google Shape;178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72DACC-F284-4D43-9FE2-ADF07F901334}"/>
              </a:ext>
            </a:extLst>
          </p:cNvPr>
          <p:cNvSpPr/>
          <p:nvPr/>
        </p:nvSpPr>
        <p:spPr>
          <a:xfrm>
            <a:off x="940146" y="1840870"/>
            <a:ext cx="1535202" cy="372737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EFF2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54042D-051F-44A6-BE53-D32DB006156E}"/>
              </a:ext>
            </a:extLst>
          </p:cNvPr>
          <p:cNvSpPr txBox="1"/>
          <p:nvPr/>
        </p:nvSpPr>
        <p:spPr>
          <a:xfrm>
            <a:off x="1157783" y="1862772"/>
            <a:ext cx="111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Felipe Jesus</a:t>
            </a:r>
          </a:p>
          <a:p>
            <a:endParaRPr lang="pt-BR" dirty="0"/>
          </a:p>
        </p:txBody>
      </p:sp>
      <p:sp>
        <p:nvSpPr>
          <p:cNvPr id="99" name="Google Shape;178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6EAB9E-4AB8-4191-9C39-B2E37BC3A3B0}"/>
              </a:ext>
            </a:extLst>
          </p:cNvPr>
          <p:cNvSpPr/>
          <p:nvPr/>
        </p:nvSpPr>
        <p:spPr>
          <a:xfrm>
            <a:off x="940146" y="2473429"/>
            <a:ext cx="1535202" cy="372737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EFF2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F0B96B-0091-4C84-9ED9-8A61156E9DD0}"/>
              </a:ext>
            </a:extLst>
          </p:cNvPr>
          <p:cNvSpPr txBox="1"/>
          <p:nvPr/>
        </p:nvSpPr>
        <p:spPr>
          <a:xfrm>
            <a:off x="1107687" y="2502137"/>
            <a:ext cx="1347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Gabriel Silva</a:t>
            </a:r>
          </a:p>
          <a:p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100" name="Google Shape;178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7AD7BB-82BB-4E67-AF5D-B830439F4C02}"/>
              </a:ext>
            </a:extLst>
          </p:cNvPr>
          <p:cNvSpPr/>
          <p:nvPr/>
        </p:nvSpPr>
        <p:spPr>
          <a:xfrm>
            <a:off x="940146" y="3096961"/>
            <a:ext cx="1535202" cy="372737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EFF2"/>
              </a:solidFill>
            </a:endParaRPr>
          </a:p>
        </p:txBody>
      </p:sp>
      <p:sp>
        <p:nvSpPr>
          <p:cNvPr id="101" name="Google Shape;178;p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7DA9CB-60D4-418D-942F-35635149A16A}"/>
              </a:ext>
            </a:extLst>
          </p:cNvPr>
          <p:cNvSpPr/>
          <p:nvPr/>
        </p:nvSpPr>
        <p:spPr>
          <a:xfrm>
            <a:off x="940146" y="3758539"/>
            <a:ext cx="1535202" cy="372737"/>
          </a:xfrm>
          <a:prstGeom prst="roundRect">
            <a:avLst>
              <a:gd name="adj" fmla="val 50000"/>
            </a:avLst>
          </a:prstGeom>
          <a:solidFill>
            <a:srgbClr val="1F2029"/>
          </a:solidFill>
          <a:ln>
            <a:solidFill>
              <a:srgbClr val="43305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EFF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8637E8-920B-4755-B5B2-082281543548}"/>
              </a:ext>
            </a:extLst>
          </p:cNvPr>
          <p:cNvSpPr txBox="1"/>
          <p:nvPr/>
        </p:nvSpPr>
        <p:spPr>
          <a:xfrm>
            <a:off x="1044842" y="3116261"/>
            <a:ext cx="143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 err="1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Richart</a:t>
            </a:r>
            <a:r>
              <a:rPr lang="pt-BR" sz="13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 Moreira</a:t>
            </a:r>
          </a:p>
          <a:p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A1F4B46-8FCF-424E-B0DE-18B7CD68012B}"/>
              </a:ext>
            </a:extLst>
          </p:cNvPr>
          <p:cNvSpPr txBox="1"/>
          <p:nvPr/>
        </p:nvSpPr>
        <p:spPr>
          <a:xfrm>
            <a:off x="847424" y="3766007"/>
            <a:ext cx="172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Leonardo Almeida</a:t>
            </a:r>
          </a:p>
          <a:p>
            <a:endParaRPr lang="pt-BR" dirty="0">
              <a:solidFill>
                <a:srgbClr val="DDEFF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6BA15-766E-4CA2-A507-0AD88182F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71" y="3865357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Imagem 106">
            <a:extLst>
              <a:ext uri="{FF2B5EF4-FFF2-40B4-BE49-F238E27FC236}">
                <a16:creationId xmlns:a16="http://schemas.microsoft.com/office/drawing/2014/main" id="{39C63B8D-BC85-4B6C-BB5E-B03458D05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109879" y="34176464"/>
            <a:ext cx="2466859" cy="30216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942F1B9-0ECF-4C2D-95FC-21DD7C33B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18818">
            <a:off x="5667438" y="1479642"/>
            <a:ext cx="381997" cy="38199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4D6BA0C-ED46-4D4B-AD94-24E0B8522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69345">
            <a:off x="6040700" y="3209339"/>
            <a:ext cx="566162" cy="566162"/>
          </a:xfrm>
          <a:prstGeom prst="rect">
            <a:avLst/>
          </a:prstGeom>
        </p:spPr>
      </p:pic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2665583A-B4FD-49AA-BD8B-EA2C90CCF260}"/>
              </a:ext>
            </a:extLst>
          </p:cNvPr>
          <p:cNvSpPr/>
          <p:nvPr/>
        </p:nvSpPr>
        <p:spPr>
          <a:xfrm rot="2187437">
            <a:off x="6354353" y="1035618"/>
            <a:ext cx="541231" cy="333000"/>
          </a:xfrm>
          <a:prstGeom prst="triangle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Triângulo isósceles 122">
            <a:extLst>
              <a:ext uri="{FF2B5EF4-FFF2-40B4-BE49-F238E27FC236}">
                <a16:creationId xmlns:a16="http://schemas.microsoft.com/office/drawing/2014/main" id="{1608BB4A-E2E4-4609-B157-BE0B46D79737}"/>
              </a:ext>
            </a:extLst>
          </p:cNvPr>
          <p:cNvSpPr/>
          <p:nvPr/>
        </p:nvSpPr>
        <p:spPr>
          <a:xfrm rot="3752312">
            <a:off x="3549447" y="3861116"/>
            <a:ext cx="541231" cy="333000"/>
          </a:xfrm>
          <a:prstGeom prst="triangle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Triângulo isósceles 123">
            <a:extLst>
              <a:ext uri="{FF2B5EF4-FFF2-40B4-BE49-F238E27FC236}">
                <a16:creationId xmlns:a16="http://schemas.microsoft.com/office/drawing/2014/main" id="{A674B496-0082-4A10-9CFF-C81A0B2D8646}"/>
              </a:ext>
            </a:extLst>
          </p:cNvPr>
          <p:cNvSpPr/>
          <p:nvPr/>
        </p:nvSpPr>
        <p:spPr>
          <a:xfrm rot="8224034">
            <a:off x="5436673" y="2118594"/>
            <a:ext cx="541231" cy="323684"/>
          </a:xfrm>
          <a:prstGeom prst="triangle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6" name="Imagem 125">
            <a:extLst>
              <a:ext uri="{FF2B5EF4-FFF2-40B4-BE49-F238E27FC236}">
                <a16:creationId xmlns:a16="http://schemas.microsoft.com/office/drawing/2014/main" id="{69D0E39F-F4DF-4C46-BFB5-33BE49887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12876">
            <a:off x="2863871" y="1165966"/>
            <a:ext cx="566162" cy="566162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D122C2FC-4FDD-46CF-8E89-940585781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18818">
            <a:off x="4316768" y="3553489"/>
            <a:ext cx="381997" cy="381997"/>
          </a:xfrm>
          <a:prstGeom prst="rect">
            <a:avLst/>
          </a:prstGeom>
        </p:spPr>
      </p:pic>
      <p:pic>
        <p:nvPicPr>
          <p:cNvPr id="128" name="Imagem 127">
            <a:extLst>
              <a:ext uri="{FF2B5EF4-FFF2-40B4-BE49-F238E27FC236}">
                <a16:creationId xmlns:a16="http://schemas.microsoft.com/office/drawing/2014/main" id="{548C74F8-3403-482A-9453-9E684AA64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690" y="3083111"/>
            <a:ext cx="436545" cy="436545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6B63023A-F95D-4079-9C9B-15DEACF3118A}"/>
              </a:ext>
            </a:extLst>
          </p:cNvPr>
          <p:cNvSpPr/>
          <p:nvPr/>
        </p:nvSpPr>
        <p:spPr>
          <a:xfrm>
            <a:off x="6390513" y="1144923"/>
            <a:ext cx="3269469" cy="2736454"/>
          </a:xfrm>
          <a:prstGeom prst="ellipse">
            <a:avLst/>
          </a:prstGeom>
          <a:solidFill>
            <a:srgbClr val="1F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1B4F974-C277-40DC-9880-BF317DCD17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2263" y="2206284"/>
            <a:ext cx="461346" cy="46134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3DE54EF-602A-4070-9A25-EBAA505F05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8382" y="2771694"/>
            <a:ext cx="529381" cy="529381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B78F2E3-5D62-48FB-8072-4A37659953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373911">
            <a:off x="7304789" y="1352402"/>
            <a:ext cx="436545" cy="436545"/>
          </a:xfrm>
          <a:prstGeom prst="rect">
            <a:avLst/>
          </a:prstGeom>
        </p:spPr>
      </p:pic>
      <p:sp>
        <p:nvSpPr>
          <p:cNvPr id="125" name="Triângulo isósceles 124">
            <a:extLst>
              <a:ext uri="{FF2B5EF4-FFF2-40B4-BE49-F238E27FC236}">
                <a16:creationId xmlns:a16="http://schemas.microsoft.com/office/drawing/2014/main" id="{CFB29894-73E5-4EE5-B877-BB32B0719209}"/>
              </a:ext>
            </a:extLst>
          </p:cNvPr>
          <p:cNvSpPr/>
          <p:nvPr/>
        </p:nvSpPr>
        <p:spPr>
          <a:xfrm rot="20038318">
            <a:off x="7633999" y="2004129"/>
            <a:ext cx="541231" cy="333000"/>
          </a:xfrm>
          <a:prstGeom prst="triangle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3D3EEB-97C2-479C-BB7C-1327B5CC67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1163334" y="586244"/>
            <a:ext cx="6290623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Significado do nome </a:t>
            </a:r>
            <a:r>
              <a:rPr lang="pt-BR" sz="2800" dirty="0" err="1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Dark</a:t>
            </a:r>
            <a:r>
              <a:rPr lang="pt-BR" sz="2800" dirty="0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 Excalibur</a:t>
            </a:r>
            <a:endParaRPr sz="2800" dirty="0">
              <a:solidFill>
                <a:srgbClr val="1F2029"/>
              </a:solidFill>
              <a:latin typeface="+mj-lt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1F2029"/>
                </a:solidFill>
              </a:rPr>
              <a:t>Nome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Ganhos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Metas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Site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Temas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Concorrentes</a:t>
            </a:r>
            <a:endParaRPr lang="pt-BR"/>
          </a:p>
        </p:txBody>
      </p:sp>
      <p:grpSp>
        <p:nvGrpSpPr>
          <p:cNvPr id="56" name="Google Shape;232;p27">
            <a:extLst>
              <a:ext uri="{FF2B5EF4-FFF2-40B4-BE49-F238E27FC236}">
                <a16:creationId xmlns:a16="http://schemas.microsoft.com/office/drawing/2014/main" id="{08B36540-B696-4E42-912F-2EA9EC618293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57" name="Google Shape;233;p27">
              <a:extLst>
                <a:ext uri="{FF2B5EF4-FFF2-40B4-BE49-F238E27FC236}">
                  <a16:creationId xmlns:a16="http://schemas.microsoft.com/office/drawing/2014/main" id="{C76743E9-DC1D-4DDD-BF9E-B23CAC5BC32D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4;p27">
              <a:extLst>
                <a:ext uri="{FF2B5EF4-FFF2-40B4-BE49-F238E27FC236}">
                  <a16:creationId xmlns:a16="http://schemas.microsoft.com/office/drawing/2014/main" id="{5A708885-29D9-45EB-B5D5-A227FE44B0FE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5;p27">
              <a:extLst>
                <a:ext uri="{FF2B5EF4-FFF2-40B4-BE49-F238E27FC236}">
                  <a16:creationId xmlns:a16="http://schemas.microsoft.com/office/drawing/2014/main" id="{58EFF77C-2553-4943-98F2-501AA98D39A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6;p27">
              <a:extLst>
                <a:ext uri="{FF2B5EF4-FFF2-40B4-BE49-F238E27FC236}">
                  <a16:creationId xmlns:a16="http://schemas.microsoft.com/office/drawing/2014/main" id="{53222EC6-B603-416F-8B89-F6A889FA4C26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7;p27">
              <a:extLst>
                <a:ext uri="{FF2B5EF4-FFF2-40B4-BE49-F238E27FC236}">
                  <a16:creationId xmlns:a16="http://schemas.microsoft.com/office/drawing/2014/main" id="{E9E4EADA-AD56-48EC-96EA-EE357AD45E48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8;p27">
              <a:extLst>
                <a:ext uri="{FF2B5EF4-FFF2-40B4-BE49-F238E27FC236}">
                  <a16:creationId xmlns:a16="http://schemas.microsoft.com/office/drawing/2014/main" id="{1EFF9520-D33B-4B8C-B985-B9779D757B59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;p27">
              <a:extLst>
                <a:ext uri="{FF2B5EF4-FFF2-40B4-BE49-F238E27FC236}">
                  <a16:creationId xmlns:a16="http://schemas.microsoft.com/office/drawing/2014/main" id="{4C2AF424-3F93-4037-93C3-F98B87EB81C4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40;p27">
              <a:extLst>
                <a:ext uri="{FF2B5EF4-FFF2-40B4-BE49-F238E27FC236}">
                  <a16:creationId xmlns:a16="http://schemas.microsoft.com/office/drawing/2014/main" id="{014F00CF-327C-481A-AF5E-B4AA2E992F83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1;p27">
              <a:extLst>
                <a:ext uri="{FF2B5EF4-FFF2-40B4-BE49-F238E27FC236}">
                  <a16:creationId xmlns:a16="http://schemas.microsoft.com/office/drawing/2014/main" id="{BD7B2742-DEE6-4760-8A60-D3DE37A95C64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" name="Picture 2">
            <a:extLst>
              <a:ext uri="{FF2B5EF4-FFF2-40B4-BE49-F238E27FC236}">
                <a16:creationId xmlns:a16="http://schemas.microsoft.com/office/drawing/2014/main" id="{A3EB7B72-B397-481C-A40C-0631BF4C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99" y="454459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62EAEA6-3D33-4C0E-8F60-1DD7FE218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4680">
            <a:off x="451662" y="3837417"/>
            <a:ext cx="739552" cy="7395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C8D7C0E-B3FC-46C1-B424-59CC8917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2103">
            <a:off x="4212591" y="4202357"/>
            <a:ext cx="640299" cy="64029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C89F103-F6BF-4555-B132-2278A6357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405759">
            <a:off x="73478" y="2025207"/>
            <a:ext cx="632969" cy="632969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CB1982ED-C90A-4CBD-8056-52DFF9C3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36915">
            <a:off x="8247516" y="515064"/>
            <a:ext cx="739552" cy="739552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A49C4BF7-87E7-47A9-B5C0-C5FF2E16C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63" y="752487"/>
            <a:ext cx="713777" cy="713777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230A5904-4495-42AB-B8FC-277F0936C0EA}"/>
              </a:ext>
            </a:extLst>
          </p:cNvPr>
          <p:cNvSpPr/>
          <p:nvPr/>
        </p:nvSpPr>
        <p:spPr>
          <a:xfrm>
            <a:off x="899516" y="1129457"/>
            <a:ext cx="3352485" cy="3107705"/>
          </a:xfrm>
          <a:prstGeom prst="ellipse">
            <a:avLst/>
          </a:prstGeom>
          <a:solidFill>
            <a:srgbClr val="43305C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Google Shape;9397;p29">
            <a:extLst>
              <a:ext uri="{FF2B5EF4-FFF2-40B4-BE49-F238E27FC236}">
                <a16:creationId xmlns:a16="http://schemas.microsoft.com/office/drawing/2014/main" id="{07ED0B07-F4CE-4F89-9134-BF6A2C900660}"/>
              </a:ext>
            </a:extLst>
          </p:cNvPr>
          <p:cNvSpPr txBox="1">
            <a:spLocks/>
          </p:cNvSpPr>
          <p:nvPr/>
        </p:nvSpPr>
        <p:spPr>
          <a:xfrm>
            <a:off x="1263721" y="1493787"/>
            <a:ext cx="2129792" cy="518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pt-BR" sz="2400" dirty="0" err="1">
                <a:solidFill>
                  <a:srgbClr val="DDEFF2"/>
                </a:solidFill>
                <a:latin typeface="+mn-lt"/>
              </a:rPr>
              <a:t>Dark</a:t>
            </a:r>
            <a:endParaRPr lang="pt-BR" sz="2400" dirty="0">
              <a:solidFill>
                <a:srgbClr val="DDEFF2"/>
              </a:solidFill>
              <a:latin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491D4A-2108-4290-8645-4DA1471362AB}"/>
              </a:ext>
            </a:extLst>
          </p:cNvPr>
          <p:cNvSpPr txBox="1"/>
          <p:nvPr/>
        </p:nvSpPr>
        <p:spPr>
          <a:xfrm>
            <a:off x="984569" y="1957124"/>
            <a:ext cx="294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DDEFF2"/>
                </a:solidFill>
              </a:rPr>
              <a:t>Sua marca no mundo!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141EEB-567B-4D93-8542-B2D59F7B258F}"/>
              </a:ext>
            </a:extLst>
          </p:cNvPr>
          <p:cNvSpPr txBox="1"/>
          <p:nvPr/>
        </p:nvSpPr>
        <p:spPr>
          <a:xfrm>
            <a:off x="1163334" y="2391312"/>
            <a:ext cx="312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DEFF2"/>
                </a:solidFill>
              </a:rPr>
              <a:t>Confiança e lealdade é o que se pode esperar da pessoa cuja personalidade é marcada pelo número 4.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85FECCC-23E3-4356-B178-F7C64CB77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02269">
            <a:off x="2025425" y="4155937"/>
            <a:ext cx="742265" cy="742265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id="{D210D4A1-CF25-48E3-93DB-D923B397C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52639">
            <a:off x="3282277" y="1140709"/>
            <a:ext cx="632969" cy="632969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36C26B-67E6-49D9-B298-B6E51876BF75}"/>
              </a:ext>
            </a:extLst>
          </p:cNvPr>
          <p:cNvSpPr/>
          <p:nvPr/>
        </p:nvSpPr>
        <p:spPr>
          <a:xfrm>
            <a:off x="4458764" y="1251218"/>
            <a:ext cx="4178855" cy="2997657"/>
          </a:xfrm>
          <a:prstGeom prst="roundRect">
            <a:avLst/>
          </a:prstGeom>
          <a:solidFill>
            <a:srgbClr val="1F20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Google Shape;9399;p29">
            <a:extLst>
              <a:ext uri="{FF2B5EF4-FFF2-40B4-BE49-F238E27FC236}">
                <a16:creationId xmlns:a16="http://schemas.microsoft.com/office/drawing/2014/main" id="{BD49A90F-A097-4161-B7A1-A78680484E34}"/>
              </a:ext>
            </a:extLst>
          </p:cNvPr>
          <p:cNvSpPr txBox="1">
            <a:spLocks/>
          </p:cNvSpPr>
          <p:nvPr/>
        </p:nvSpPr>
        <p:spPr>
          <a:xfrm>
            <a:off x="4942899" y="1493787"/>
            <a:ext cx="2285400" cy="518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solidFill>
                  <a:srgbClr val="DDEFF2"/>
                </a:solidFill>
              </a:rPr>
              <a:t>Excalibur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FF0CB-22D5-4FA1-B6EE-800CA4F79723}"/>
              </a:ext>
            </a:extLst>
          </p:cNvPr>
          <p:cNvSpPr txBox="1"/>
          <p:nvPr/>
        </p:nvSpPr>
        <p:spPr>
          <a:xfrm>
            <a:off x="4796201" y="2391312"/>
            <a:ext cx="3861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DEFF2"/>
                </a:solidFill>
              </a:rPr>
              <a:t>Muita inteligência e poder de comunicação, apontam para sua necessidade de falar, embora nem sempre diga tudo o que lhe vem à cabeça. Segue sempre movido pela razão, e se enfurece quando é desmentido ou contrariado.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CDA61B7-05DC-4960-B894-53C3DBC84A69}"/>
              </a:ext>
            </a:extLst>
          </p:cNvPr>
          <p:cNvSpPr txBox="1"/>
          <p:nvPr/>
        </p:nvSpPr>
        <p:spPr>
          <a:xfrm>
            <a:off x="4657526" y="1957919"/>
            <a:ext cx="294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DDEFF2"/>
                </a:solidFill>
              </a:rPr>
              <a:t>Sua marca no mundo!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738B42C-A546-4252-B841-7A953AE6E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37" y="3331786"/>
            <a:ext cx="774487" cy="774487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36048F30-A149-4320-AEE3-DE2F1E9CB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53679">
            <a:off x="4658082" y="1076146"/>
            <a:ext cx="632414" cy="632414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3DC744B4-0F73-4461-9429-8DDEED849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02103">
            <a:off x="8144559" y="1786659"/>
            <a:ext cx="640299" cy="6402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223237FB-9587-495A-850F-5E0351E9B3EF}"/>
              </a:ext>
            </a:extLst>
          </p:cNvPr>
          <p:cNvSpPr/>
          <p:nvPr/>
        </p:nvSpPr>
        <p:spPr>
          <a:xfrm>
            <a:off x="0" y="-12848"/>
            <a:ext cx="9138371" cy="5156348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1F2029"/>
                </a:solidFill>
              </a:rPr>
              <a:t>Ganhos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Metas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Site</a:t>
            </a:r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Temas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Concorrentes</a:t>
            </a:r>
            <a:endParaRPr lang="pt-BR"/>
          </a:p>
        </p:txBody>
      </p:sp>
      <p:sp>
        <p:nvSpPr>
          <p:cNvPr id="22" name="Subtítulo 4">
            <a:extLst>
              <a:ext uri="{FF2B5EF4-FFF2-40B4-BE49-F238E27FC236}">
                <a16:creationId xmlns:a16="http://schemas.microsoft.com/office/drawing/2014/main" id="{FA064C2F-253A-4B90-A864-2783268B67C4}"/>
              </a:ext>
            </a:extLst>
          </p:cNvPr>
          <p:cNvSpPr txBox="1">
            <a:spLocks/>
          </p:cNvSpPr>
          <p:nvPr/>
        </p:nvSpPr>
        <p:spPr>
          <a:xfrm>
            <a:off x="540521" y="3154785"/>
            <a:ext cx="1976646" cy="6471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2029"/>
                </a:solidFill>
              </a:rPr>
              <a:t>Anúncios</a:t>
            </a:r>
          </a:p>
        </p:txBody>
      </p:sp>
      <p:sp>
        <p:nvSpPr>
          <p:cNvPr id="23" name="Google Shape;9399;p29">
            <a:extLst>
              <a:ext uri="{FF2B5EF4-FFF2-40B4-BE49-F238E27FC236}">
                <a16:creationId xmlns:a16="http://schemas.microsoft.com/office/drawing/2014/main" id="{161FFB2F-0FA9-46D4-B115-28CBA5C1B3DC}"/>
              </a:ext>
            </a:extLst>
          </p:cNvPr>
          <p:cNvSpPr txBox="1">
            <a:spLocks/>
          </p:cNvSpPr>
          <p:nvPr/>
        </p:nvSpPr>
        <p:spPr>
          <a:xfrm>
            <a:off x="291973" y="1957010"/>
            <a:ext cx="2285399" cy="503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1F2029"/>
                </a:solidFill>
              </a:rPr>
              <a:t>Parcerias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2DB5168A-3EB7-4106-BE96-22AB1391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99" y="454459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oogle Shape;232;p27">
            <a:extLst>
              <a:ext uri="{FF2B5EF4-FFF2-40B4-BE49-F238E27FC236}">
                <a16:creationId xmlns:a16="http://schemas.microsoft.com/office/drawing/2014/main" id="{68B329FD-577A-47BF-8CA1-BA38299220EC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26" name="Google Shape;233;p27">
              <a:extLst>
                <a:ext uri="{FF2B5EF4-FFF2-40B4-BE49-F238E27FC236}">
                  <a16:creationId xmlns:a16="http://schemas.microsoft.com/office/drawing/2014/main" id="{F83CE4A8-F35D-4E35-9897-794FF9B8F85C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;p27">
              <a:extLst>
                <a:ext uri="{FF2B5EF4-FFF2-40B4-BE49-F238E27FC236}">
                  <a16:creationId xmlns:a16="http://schemas.microsoft.com/office/drawing/2014/main" id="{D1ACF71B-0645-465E-9396-E88DEDB49179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5;p27">
              <a:extLst>
                <a:ext uri="{FF2B5EF4-FFF2-40B4-BE49-F238E27FC236}">
                  <a16:creationId xmlns:a16="http://schemas.microsoft.com/office/drawing/2014/main" id="{D578691D-FE27-49F3-B866-2425FF73AB73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6;p27">
              <a:extLst>
                <a:ext uri="{FF2B5EF4-FFF2-40B4-BE49-F238E27FC236}">
                  <a16:creationId xmlns:a16="http://schemas.microsoft.com/office/drawing/2014/main" id="{DD21FCC9-5164-4674-8569-5F62F1F6549D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7;p27">
              <a:extLst>
                <a:ext uri="{FF2B5EF4-FFF2-40B4-BE49-F238E27FC236}">
                  <a16:creationId xmlns:a16="http://schemas.microsoft.com/office/drawing/2014/main" id="{BBBE63D6-8097-4D20-B227-253285069917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8;p27">
              <a:extLst>
                <a:ext uri="{FF2B5EF4-FFF2-40B4-BE49-F238E27FC236}">
                  <a16:creationId xmlns:a16="http://schemas.microsoft.com/office/drawing/2014/main" id="{55D82D53-2339-4AD3-B23D-2C86CDDB1E82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9;p27">
              <a:extLst>
                <a:ext uri="{FF2B5EF4-FFF2-40B4-BE49-F238E27FC236}">
                  <a16:creationId xmlns:a16="http://schemas.microsoft.com/office/drawing/2014/main" id="{A315FCFB-ED18-4CCC-B2A0-9203ABBE1EB9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40;p27">
              <a:extLst>
                <a:ext uri="{FF2B5EF4-FFF2-40B4-BE49-F238E27FC236}">
                  <a16:creationId xmlns:a16="http://schemas.microsoft.com/office/drawing/2014/main" id="{7EC660AA-2AA0-49FC-BC23-81446354089B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1;p27">
              <a:extLst>
                <a:ext uri="{FF2B5EF4-FFF2-40B4-BE49-F238E27FC236}">
                  <a16:creationId xmlns:a16="http://schemas.microsoft.com/office/drawing/2014/main" id="{0DAB11CE-4B61-4699-BA1C-BBD82D8081D0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6AC0239E-F58C-4A7B-9E10-0F0572C35B7D}"/>
              </a:ext>
            </a:extLst>
          </p:cNvPr>
          <p:cNvSpPr/>
          <p:nvPr/>
        </p:nvSpPr>
        <p:spPr>
          <a:xfrm>
            <a:off x="1066857" y="-1284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CF4DD0DD-CA05-44EF-845D-C5948278A5A2}"/>
              </a:ext>
            </a:extLst>
          </p:cNvPr>
          <p:cNvCxnSpPr>
            <a:cxnSpLocks/>
          </p:cNvCxnSpPr>
          <p:nvPr/>
        </p:nvCxnSpPr>
        <p:spPr>
          <a:xfrm flipV="1">
            <a:off x="2348657" y="2208640"/>
            <a:ext cx="804618" cy="1"/>
          </a:xfrm>
          <a:prstGeom prst="straightConnector1">
            <a:avLst/>
          </a:prstGeom>
          <a:ln>
            <a:solidFill>
              <a:srgbClr val="4330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383A8A0-CF24-4120-AACC-DD6111DF7CDF}"/>
              </a:ext>
            </a:extLst>
          </p:cNvPr>
          <p:cNvCxnSpPr>
            <a:cxnSpLocks/>
          </p:cNvCxnSpPr>
          <p:nvPr/>
        </p:nvCxnSpPr>
        <p:spPr>
          <a:xfrm>
            <a:off x="2348657" y="3457515"/>
            <a:ext cx="1420245" cy="0"/>
          </a:xfrm>
          <a:prstGeom prst="straightConnector1">
            <a:avLst/>
          </a:prstGeom>
          <a:ln>
            <a:solidFill>
              <a:srgbClr val="4330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Como chamar atenção de clientes para loja | Pegaki">
            <a:extLst>
              <a:ext uri="{FF2B5EF4-FFF2-40B4-BE49-F238E27FC236}">
                <a16:creationId xmlns:a16="http://schemas.microsoft.com/office/drawing/2014/main" id="{5EFF75C8-3768-4A97-AF13-75DCD8F36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95" y="1304393"/>
            <a:ext cx="1621920" cy="131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ebsite PNG File | PNG Mart">
            <a:extLst>
              <a:ext uri="{FF2B5EF4-FFF2-40B4-BE49-F238E27FC236}">
                <a16:creationId xmlns:a16="http://schemas.microsoft.com/office/drawing/2014/main" id="{2F8495C7-9A69-45DA-8C4B-CA2E6B3AD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54" y="2713440"/>
            <a:ext cx="1420245" cy="14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lagem: Horizontal 12">
            <a:extLst>
              <a:ext uri="{FF2B5EF4-FFF2-40B4-BE49-F238E27FC236}">
                <a16:creationId xmlns:a16="http://schemas.microsoft.com/office/drawing/2014/main" id="{232DB53E-E2E8-47EF-A4FB-31B3A097E49C}"/>
              </a:ext>
            </a:extLst>
          </p:cNvPr>
          <p:cNvSpPr/>
          <p:nvPr/>
        </p:nvSpPr>
        <p:spPr>
          <a:xfrm>
            <a:off x="4217249" y="342927"/>
            <a:ext cx="5034337" cy="885780"/>
          </a:xfrm>
          <a:prstGeom prst="horizontalScroll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4086255" y="563899"/>
            <a:ext cx="5034337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>
                <a:solidFill>
                  <a:srgbClr val="DDEFF2"/>
                </a:solidFill>
                <a:latin typeface="+mj-lt"/>
                <a:ea typeface="Gadugi" panose="020B0502040204020203" pitchFamily="34" charset="0"/>
              </a:rPr>
              <a:t>Forma de ganho de dinheiro</a:t>
            </a:r>
            <a:endParaRPr sz="2800" dirty="0">
              <a:solidFill>
                <a:srgbClr val="DDEFF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7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3D3EEB-97C2-479C-BB7C-1327B5CC678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Ganhos</a:t>
            </a:r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Metas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Site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Temas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Concorrentes</a:t>
            </a:r>
            <a:endParaRPr lang="pt-BR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B331C5B1-1046-42FE-9049-D830017B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99" y="454459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9362;p24">
            <a:extLst>
              <a:ext uri="{FF2B5EF4-FFF2-40B4-BE49-F238E27FC236}">
                <a16:creationId xmlns:a16="http://schemas.microsoft.com/office/drawing/2014/main" id="{999D0D05-C041-4A36-B1D3-859E9781D55A}"/>
              </a:ext>
            </a:extLst>
          </p:cNvPr>
          <p:cNvSpPr txBox="1">
            <a:spLocks/>
          </p:cNvSpPr>
          <p:nvPr/>
        </p:nvSpPr>
        <p:spPr>
          <a:xfrm>
            <a:off x="3153275" y="641335"/>
            <a:ext cx="2306391" cy="61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pta Slab ExtraLight"/>
              <a:buNone/>
              <a:defRPr sz="2000" b="0" i="0" u="none" strike="noStrike" cap="none">
                <a:solidFill>
                  <a:schemeClr val="dk1"/>
                </a:solidFill>
                <a:latin typeface="Hepta Slab ExtraLight"/>
                <a:ea typeface="Hepta Slab ExtraLight"/>
                <a:cs typeface="Hepta Slab ExtraLight"/>
                <a:sym typeface="Hepta Slab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 Regular"/>
              <a:buNone/>
              <a:defRPr sz="3600" b="0" i="0" u="none" strike="noStrike" cap="none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pPr algn="l"/>
            <a:r>
              <a:rPr lang="pt-BR" sz="2800" dirty="0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OBJETIVOS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BF6B8D-FE39-4C63-9C15-4DBA9D14F1AF}"/>
              </a:ext>
            </a:extLst>
          </p:cNvPr>
          <p:cNvSpPr txBox="1"/>
          <p:nvPr/>
        </p:nvSpPr>
        <p:spPr>
          <a:xfrm>
            <a:off x="809796" y="2014564"/>
            <a:ext cx="15728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Ideias </a:t>
            </a:r>
          </a:p>
          <a:p>
            <a:endParaRPr lang="pt-BR" dirty="0"/>
          </a:p>
        </p:txBody>
      </p:sp>
      <p:grpSp>
        <p:nvGrpSpPr>
          <p:cNvPr id="26" name="Google Shape;232;p27">
            <a:extLst>
              <a:ext uri="{FF2B5EF4-FFF2-40B4-BE49-F238E27FC236}">
                <a16:creationId xmlns:a16="http://schemas.microsoft.com/office/drawing/2014/main" id="{A7EDA48C-E31D-45F6-A1B6-504E00C061D3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27" name="Google Shape;233;p27">
              <a:extLst>
                <a:ext uri="{FF2B5EF4-FFF2-40B4-BE49-F238E27FC236}">
                  <a16:creationId xmlns:a16="http://schemas.microsoft.com/office/drawing/2014/main" id="{0CAFF35D-A47C-4E31-952E-E714BF199B7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4;p27">
              <a:extLst>
                <a:ext uri="{FF2B5EF4-FFF2-40B4-BE49-F238E27FC236}">
                  <a16:creationId xmlns:a16="http://schemas.microsoft.com/office/drawing/2014/main" id="{D617B999-4605-46B2-B62D-9E524A8DBFAE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5;p27">
              <a:extLst>
                <a:ext uri="{FF2B5EF4-FFF2-40B4-BE49-F238E27FC236}">
                  <a16:creationId xmlns:a16="http://schemas.microsoft.com/office/drawing/2014/main" id="{3FD1F293-9432-478B-9FA4-BD97746E7D58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6;p27">
              <a:extLst>
                <a:ext uri="{FF2B5EF4-FFF2-40B4-BE49-F238E27FC236}">
                  <a16:creationId xmlns:a16="http://schemas.microsoft.com/office/drawing/2014/main" id="{FF8C58FA-C5B2-42E5-81AB-5537803B896C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7;p27">
              <a:extLst>
                <a:ext uri="{FF2B5EF4-FFF2-40B4-BE49-F238E27FC236}">
                  <a16:creationId xmlns:a16="http://schemas.microsoft.com/office/drawing/2014/main" id="{4B04BF25-E019-46D8-8453-AD56484FACA5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8;p27">
              <a:extLst>
                <a:ext uri="{FF2B5EF4-FFF2-40B4-BE49-F238E27FC236}">
                  <a16:creationId xmlns:a16="http://schemas.microsoft.com/office/drawing/2014/main" id="{9CE4EE13-66D3-4F55-B63C-E072D122E93F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9;p27">
              <a:extLst>
                <a:ext uri="{FF2B5EF4-FFF2-40B4-BE49-F238E27FC236}">
                  <a16:creationId xmlns:a16="http://schemas.microsoft.com/office/drawing/2014/main" id="{6CBBBD6F-8C08-4DCE-B5F9-E1363E88CAB8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40;p27">
              <a:extLst>
                <a:ext uri="{FF2B5EF4-FFF2-40B4-BE49-F238E27FC236}">
                  <a16:creationId xmlns:a16="http://schemas.microsoft.com/office/drawing/2014/main" id="{AE2A0B21-F6F5-49CA-8C45-F63D1330F35C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1;p27">
              <a:extLst>
                <a:ext uri="{FF2B5EF4-FFF2-40B4-BE49-F238E27FC236}">
                  <a16:creationId xmlns:a16="http://schemas.microsoft.com/office/drawing/2014/main" id="{1E32ED8B-84ED-47C4-B801-34A3809FA0D1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A100A534-670D-4F0F-82E6-C9202BBC2973}"/>
              </a:ext>
            </a:extLst>
          </p:cNvPr>
          <p:cNvSpPr/>
          <p:nvPr/>
        </p:nvSpPr>
        <p:spPr>
          <a:xfrm>
            <a:off x="1066857" y="-1284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5AB838-1DA6-4905-991D-AF7DF8D2568F}"/>
              </a:ext>
            </a:extLst>
          </p:cNvPr>
          <p:cNvSpPr txBox="1"/>
          <p:nvPr/>
        </p:nvSpPr>
        <p:spPr>
          <a:xfrm>
            <a:off x="717329" y="2823560"/>
            <a:ext cx="2144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2029"/>
                </a:solidFill>
              </a:rPr>
              <a:t>Como vamos deixar o nosso site no futuro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C67AE6-623E-48AD-93C5-EA626D2217BE}"/>
              </a:ext>
            </a:extLst>
          </p:cNvPr>
          <p:cNvSpPr txBox="1"/>
          <p:nvPr/>
        </p:nvSpPr>
        <p:spPr>
          <a:xfrm>
            <a:off x="5845952" y="2014564"/>
            <a:ext cx="2144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F2029"/>
                </a:solidFill>
              </a:rPr>
              <a:t>Público alvo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169CA9-E8FD-4109-8C40-BEF33DF5C533}"/>
              </a:ext>
            </a:extLst>
          </p:cNvPr>
          <p:cNvSpPr txBox="1"/>
          <p:nvPr/>
        </p:nvSpPr>
        <p:spPr>
          <a:xfrm>
            <a:off x="5755050" y="2741165"/>
            <a:ext cx="2792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2029"/>
                </a:solidFill>
              </a:rPr>
              <a:t>Seja um geek conosco</a:t>
            </a:r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292A99CD-5E12-40BA-ADC6-2049B3D00857}"/>
              </a:ext>
            </a:extLst>
          </p:cNvPr>
          <p:cNvSpPr/>
          <p:nvPr/>
        </p:nvSpPr>
        <p:spPr>
          <a:xfrm rot="503194">
            <a:off x="2640848" y="1897023"/>
            <a:ext cx="2960114" cy="2329975"/>
          </a:xfrm>
          <a:prstGeom prst="parallelogram">
            <a:avLst/>
          </a:prstGeom>
          <a:solidFill>
            <a:srgbClr val="1F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ágrima 15">
            <a:extLst>
              <a:ext uri="{FF2B5EF4-FFF2-40B4-BE49-F238E27FC236}">
                <a16:creationId xmlns:a16="http://schemas.microsoft.com/office/drawing/2014/main" id="{AD5D0354-4DC0-480E-877C-274F674E0071}"/>
              </a:ext>
            </a:extLst>
          </p:cNvPr>
          <p:cNvSpPr/>
          <p:nvPr/>
        </p:nvSpPr>
        <p:spPr>
          <a:xfrm rot="20986839">
            <a:off x="-24096" y="3190635"/>
            <a:ext cx="1667782" cy="1499395"/>
          </a:xfrm>
          <a:prstGeom prst="teardrop">
            <a:avLst>
              <a:gd name="adj" fmla="val 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E9D908-4410-4C48-99E3-B0354683293C}"/>
              </a:ext>
            </a:extLst>
          </p:cNvPr>
          <p:cNvSpPr txBox="1"/>
          <p:nvPr/>
        </p:nvSpPr>
        <p:spPr>
          <a:xfrm>
            <a:off x="2855056" y="2014564"/>
            <a:ext cx="259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DDEFF2"/>
                </a:solidFill>
              </a:rPr>
              <a:t>Nossas metas para agora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13C5E2-6ED9-43A0-A237-B43386B75F19}"/>
              </a:ext>
            </a:extLst>
          </p:cNvPr>
          <p:cNvSpPr txBox="1"/>
          <p:nvPr/>
        </p:nvSpPr>
        <p:spPr>
          <a:xfrm>
            <a:off x="3192658" y="2823560"/>
            <a:ext cx="206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DEFF2"/>
                </a:solidFill>
              </a:rPr>
              <a:t>Deixar o site mais simples e acessivo possível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F3602B-05B9-44EF-9A65-92513EAC27D6}"/>
              </a:ext>
            </a:extLst>
          </p:cNvPr>
          <p:cNvSpPr/>
          <p:nvPr/>
        </p:nvSpPr>
        <p:spPr>
          <a:xfrm>
            <a:off x="348281" y="3698697"/>
            <a:ext cx="91387" cy="61645"/>
          </a:xfrm>
          <a:prstGeom prst="ellipse">
            <a:avLst/>
          </a:prstGeom>
          <a:solidFill>
            <a:srgbClr val="FFFFFF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3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BEB6BA6-0A57-4565-ABE0-88E55046BF26}"/>
              </a:ext>
            </a:extLst>
          </p:cNvPr>
          <p:cNvSpPr/>
          <p:nvPr/>
        </p:nvSpPr>
        <p:spPr>
          <a:xfrm>
            <a:off x="0" y="-12848"/>
            <a:ext cx="9144000" cy="5156348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2859777" y="682446"/>
            <a:ext cx="2455523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Sobre o site</a:t>
            </a:r>
            <a:endParaRPr sz="2800" dirty="0">
              <a:solidFill>
                <a:srgbClr val="1F2029"/>
              </a:solidFill>
              <a:latin typeface="+mj-lt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Ganhos</a:t>
            </a:r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Metas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Temas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Concorrentes</a:t>
            </a:r>
            <a:endParaRPr lang="pt-BR"/>
          </a:p>
        </p:txBody>
      </p:sp>
      <p:sp>
        <p:nvSpPr>
          <p:cNvPr id="50" name="Google Shape;9397;p29">
            <a:extLst>
              <a:ext uri="{FF2B5EF4-FFF2-40B4-BE49-F238E27FC236}">
                <a16:creationId xmlns:a16="http://schemas.microsoft.com/office/drawing/2014/main" id="{07ED0B07-F4CE-4F89-9134-BF6A2C900660}"/>
              </a:ext>
            </a:extLst>
          </p:cNvPr>
          <p:cNvSpPr txBox="1">
            <a:spLocks/>
          </p:cNvSpPr>
          <p:nvPr/>
        </p:nvSpPr>
        <p:spPr>
          <a:xfrm>
            <a:off x="626888" y="1570866"/>
            <a:ext cx="22854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1F2029"/>
              </a:solidFill>
              <a:latin typeface="+mn-lt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8DB09E5-B619-44B3-8D94-3E11C134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99" y="454459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oogle Shape;232;p27">
            <a:extLst>
              <a:ext uri="{FF2B5EF4-FFF2-40B4-BE49-F238E27FC236}">
                <a16:creationId xmlns:a16="http://schemas.microsoft.com/office/drawing/2014/main" id="{B44D4312-B7D7-43C4-95F4-998CFCBDD5F7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24" name="Google Shape;233;p27">
              <a:extLst>
                <a:ext uri="{FF2B5EF4-FFF2-40B4-BE49-F238E27FC236}">
                  <a16:creationId xmlns:a16="http://schemas.microsoft.com/office/drawing/2014/main" id="{D91FD3A3-4074-4863-92FB-974374041F85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;p27">
              <a:extLst>
                <a:ext uri="{FF2B5EF4-FFF2-40B4-BE49-F238E27FC236}">
                  <a16:creationId xmlns:a16="http://schemas.microsoft.com/office/drawing/2014/main" id="{068AC288-E361-4EC3-B8B0-9BB648634D66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;p27">
              <a:extLst>
                <a:ext uri="{FF2B5EF4-FFF2-40B4-BE49-F238E27FC236}">
                  <a16:creationId xmlns:a16="http://schemas.microsoft.com/office/drawing/2014/main" id="{592C6B74-4465-4360-8C25-519F51B0B9DE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6;p27">
              <a:extLst>
                <a:ext uri="{FF2B5EF4-FFF2-40B4-BE49-F238E27FC236}">
                  <a16:creationId xmlns:a16="http://schemas.microsoft.com/office/drawing/2014/main" id="{C5D55504-975C-46AC-9813-3BFDA27B8087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7;p27">
              <a:extLst>
                <a:ext uri="{FF2B5EF4-FFF2-40B4-BE49-F238E27FC236}">
                  <a16:creationId xmlns:a16="http://schemas.microsoft.com/office/drawing/2014/main" id="{6E31A980-01AA-4CA2-ACBD-090FB64F43FD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8;p27">
              <a:extLst>
                <a:ext uri="{FF2B5EF4-FFF2-40B4-BE49-F238E27FC236}">
                  <a16:creationId xmlns:a16="http://schemas.microsoft.com/office/drawing/2014/main" id="{6D01104F-244F-4B23-AC97-54601701B527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9;p27">
              <a:extLst>
                <a:ext uri="{FF2B5EF4-FFF2-40B4-BE49-F238E27FC236}">
                  <a16:creationId xmlns:a16="http://schemas.microsoft.com/office/drawing/2014/main" id="{9E74A1D2-20AD-4886-8FCC-15E65AAB8A3C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40;p27">
              <a:extLst>
                <a:ext uri="{FF2B5EF4-FFF2-40B4-BE49-F238E27FC236}">
                  <a16:creationId xmlns:a16="http://schemas.microsoft.com/office/drawing/2014/main" id="{34EE7D68-1609-4B6A-9F2F-EDC5B4C6B411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;p27">
              <a:extLst>
                <a:ext uri="{FF2B5EF4-FFF2-40B4-BE49-F238E27FC236}">
                  <a16:creationId xmlns:a16="http://schemas.microsoft.com/office/drawing/2014/main" id="{A3660158-0535-4ADC-A107-01AA1504B82D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B6991CC2-A6BE-4B90-BA04-32B2FF991838}"/>
              </a:ext>
            </a:extLst>
          </p:cNvPr>
          <p:cNvSpPr/>
          <p:nvPr/>
        </p:nvSpPr>
        <p:spPr>
          <a:xfrm>
            <a:off x="1066857" y="-1284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sp>
        <p:nvSpPr>
          <p:cNvPr id="51" name="Google Shape;9399;p29">
            <a:extLst>
              <a:ext uri="{FF2B5EF4-FFF2-40B4-BE49-F238E27FC236}">
                <a16:creationId xmlns:a16="http://schemas.microsoft.com/office/drawing/2014/main" id="{BD49A90F-A097-4161-B7A1-A78680484E34}"/>
              </a:ext>
            </a:extLst>
          </p:cNvPr>
          <p:cNvSpPr txBox="1">
            <a:spLocks/>
          </p:cNvSpPr>
          <p:nvPr/>
        </p:nvSpPr>
        <p:spPr>
          <a:xfrm>
            <a:off x="626888" y="1706091"/>
            <a:ext cx="2285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F2029"/>
                </a:solidFill>
              </a:rPr>
              <a:t>Cores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98EEBCF-500F-4002-9758-C8360ACA0A10}"/>
              </a:ext>
            </a:extLst>
          </p:cNvPr>
          <p:cNvSpPr/>
          <p:nvPr/>
        </p:nvSpPr>
        <p:spPr>
          <a:xfrm>
            <a:off x="1344906" y="2627529"/>
            <a:ext cx="339047" cy="302375"/>
          </a:xfrm>
          <a:prstGeom prst="rect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B086CE9-5B6F-4574-BF37-60C37B6F5A5D}"/>
              </a:ext>
            </a:extLst>
          </p:cNvPr>
          <p:cNvSpPr/>
          <p:nvPr/>
        </p:nvSpPr>
        <p:spPr>
          <a:xfrm>
            <a:off x="1342989" y="3153675"/>
            <a:ext cx="339047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37C1A23-EEAF-4B8B-A471-A5539DC34641}"/>
              </a:ext>
            </a:extLst>
          </p:cNvPr>
          <p:cNvSpPr/>
          <p:nvPr/>
        </p:nvSpPr>
        <p:spPr>
          <a:xfrm>
            <a:off x="1940810" y="2627529"/>
            <a:ext cx="339047" cy="302375"/>
          </a:xfrm>
          <a:prstGeom prst="rect">
            <a:avLst/>
          </a:prstGeom>
          <a:solidFill>
            <a:srgbClr val="43305C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lagem: Vertical 9">
            <a:extLst>
              <a:ext uri="{FF2B5EF4-FFF2-40B4-BE49-F238E27FC236}">
                <a16:creationId xmlns:a16="http://schemas.microsoft.com/office/drawing/2014/main" id="{D8308C41-ECA9-4437-8797-C2947C7CD5AB}"/>
              </a:ext>
            </a:extLst>
          </p:cNvPr>
          <p:cNvSpPr/>
          <p:nvPr/>
        </p:nvSpPr>
        <p:spPr>
          <a:xfrm>
            <a:off x="4524820" y="1161921"/>
            <a:ext cx="2641907" cy="2536025"/>
          </a:xfrm>
          <a:prstGeom prst="verticalScroll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Google Shape;9399;p29">
            <a:extLst>
              <a:ext uri="{FF2B5EF4-FFF2-40B4-BE49-F238E27FC236}">
                <a16:creationId xmlns:a16="http://schemas.microsoft.com/office/drawing/2014/main" id="{5E806847-A27B-4DFF-A21C-3D15835404BB}"/>
              </a:ext>
            </a:extLst>
          </p:cNvPr>
          <p:cNvSpPr txBox="1">
            <a:spLocks/>
          </p:cNvSpPr>
          <p:nvPr/>
        </p:nvSpPr>
        <p:spPr>
          <a:xfrm>
            <a:off x="4795652" y="1235058"/>
            <a:ext cx="2285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1F2029"/>
                </a:solidFill>
              </a:rPr>
              <a:t>Referencias</a:t>
            </a:r>
          </a:p>
        </p:txBody>
      </p:sp>
      <p:pic>
        <p:nvPicPr>
          <p:cNvPr id="4100" name="Picture 4" descr="Geek Wallpapers - Top Free Geek Backgrounds - WallpaperAccess">
            <a:extLst>
              <a:ext uri="{FF2B5EF4-FFF2-40B4-BE49-F238E27FC236}">
                <a16:creationId xmlns:a16="http://schemas.microsoft.com/office/drawing/2014/main" id="{83498301-8D7C-445D-B364-AC2DBAB4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55" y="2066618"/>
            <a:ext cx="1724322" cy="13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ma bela galeria de anime wallpapers | Geek Project">
            <a:extLst>
              <a:ext uri="{FF2B5EF4-FFF2-40B4-BE49-F238E27FC236}">
                <a16:creationId xmlns:a16="http://schemas.microsoft.com/office/drawing/2014/main" id="{FACC179A-E768-4980-98AB-BDF6C441D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62" y="1984057"/>
            <a:ext cx="1724322" cy="13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0EEA6A7-2452-4B8C-B7ED-6B8A867722DF}"/>
              </a:ext>
            </a:extLst>
          </p:cNvPr>
          <p:cNvSpPr/>
          <p:nvPr/>
        </p:nvSpPr>
        <p:spPr>
          <a:xfrm>
            <a:off x="0" y="-12848"/>
            <a:ext cx="9138371" cy="5156348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-12094" y="596517"/>
            <a:ext cx="3820379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2800" dirty="0">
                <a:solidFill>
                  <a:srgbClr val="1F2029"/>
                </a:solidFill>
                <a:latin typeface="+mj-lt"/>
                <a:ea typeface="Gadugi" panose="020B0502040204020203" pitchFamily="34" charset="0"/>
              </a:rPr>
              <a:t>O que é geek e nerd ?</a:t>
            </a:r>
            <a:endParaRPr sz="2800" dirty="0">
              <a:solidFill>
                <a:srgbClr val="1F2029"/>
              </a:solidFill>
              <a:latin typeface="+mj-lt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Ganhos</a:t>
            </a:r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Metas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Site</a:t>
            </a:r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Geek e nerd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Concorrentes</a:t>
            </a:r>
          </a:p>
        </p:txBody>
      </p:sp>
      <p:sp>
        <p:nvSpPr>
          <p:cNvPr id="51" name="Google Shape;9399;p29">
            <a:extLst>
              <a:ext uri="{FF2B5EF4-FFF2-40B4-BE49-F238E27FC236}">
                <a16:creationId xmlns:a16="http://schemas.microsoft.com/office/drawing/2014/main" id="{BD49A90F-A097-4161-B7A1-A78680484E34}"/>
              </a:ext>
            </a:extLst>
          </p:cNvPr>
          <p:cNvSpPr txBox="1">
            <a:spLocks/>
          </p:cNvSpPr>
          <p:nvPr/>
        </p:nvSpPr>
        <p:spPr>
          <a:xfrm>
            <a:off x="5985070" y="594267"/>
            <a:ext cx="2285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solidFill>
                  <a:srgbClr val="1F2029"/>
                </a:solidFill>
              </a:rPr>
              <a:t>Nerd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8DB09E5-B619-44B3-8D94-3E11C134F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99" y="454459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oogle Shape;232;p27">
            <a:extLst>
              <a:ext uri="{FF2B5EF4-FFF2-40B4-BE49-F238E27FC236}">
                <a16:creationId xmlns:a16="http://schemas.microsoft.com/office/drawing/2014/main" id="{97A767FF-4872-4319-A353-1C5E5A9400BD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24" name="Google Shape;233;p27">
              <a:extLst>
                <a:ext uri="{FF2B5EF4-FFF2-40B4-BE49-F238E27FC236}">
                  <a16:creationId xmlns:a16="http://schemas.microsoft.com/office/drawing/2014/main" id="{3CF9ECCE-137D-4B35-889E-40B12431C9A9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;p27">
              <a:extLst>
                <a:ext uri="{FF2B5EF4-FFF2-40B4-BE49-F238E27FC236}">
                  <a16:creationId xmlns:a16="http://schemas.microsoft.com/office/drawing/2014/main" id="{A45E1106-848E-414D-9A83-52D601B4FE56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5;p27">
              <a:extLst>
                <a:ext uri="{FF2B5EF4-FFF2-40B4-BE49-F238E27FC236}">
                  <a16:creationId xmlns:a16="http://schemas.microsoft.com/office/drawing/2014/main" id="{F415164F-23BF-4DD5-A204-ABC45B3BCFC9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6;p27">
              <a:extLst>
                <a:ext uri="{FF2B5EF4-FFF2-40B4-BE49-F238E27FC236}">
                  <a16:creationId xmlns:a16="http://schemas.microsoft.com/office/drawing/2014/main" id="{1A0A44AA-94FE-4B8D-90C1-21F562BA41ED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7;p27">
              <a:extLst>
                <a:ext uri="{FF2B5EF4-FFF2-40B4-BE49-F238E27FC236}">
                  <a16:creationId xmlns:a16="http://schemas.microsoft.com/office/drawing/2014/main" id="{35FBB4D8-0E61-4E0B-B8C1-B84E5D2503D7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8;p27">
              <a:extLst>
                <a:ext uri="{FF2B5EF4-FFF2-40B4-BE49-F238E27FC236}">
                  <a16:creationId xmlns:a16="http://schemas.microsoft.com/office/drawing/2014/main" id="{42DB912A-7F56-4682-837F-C67CE3868A60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9;p27">
              <a:extLst>
                <a:ext uri="{FF2B5EF4-FFF2-40B4-BE49-F238E27FC236}">
                  <a16:creationId xmlns:a16="http://schemas.microsoft.com/office/drawing/2014/main" id="{EE0E7BB7-0F02-40D1-9D03-1F0EF4E0CAA7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40;p27">
              <a:extLst>
                <a:ext uri="{FF2B5EF4-FFF2-40B4-BE49-F238E27FC236}">
                  <a16:creationId xmlns:a16="http://schemas.microsoft.com/office/drawing/2014/main" id="{3A4E9E28-D23E-4C77-A722-7F3067AE1554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1;p27">
              <a:extLst>
                <a:ext uri="{FF2B5EF4-FFF2-40B4-BE49-F238E27FC236}">
                  <a16:creationId xmlns:a16="http://schemas.microsoft.com/office/drawing/2014/main" id="{E6FD1E1A-DE46-401F-A769-DFA53B3B5CF0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40CC11D9-1038-469E-847C-3D668FF3ECD6}"/>
              </a:ext>
            </a:extLst>
          </p:cNvPr>
          <p:cNvSpPr/>
          <p:nvPr/>
        </p:nvSpPr>
        <p:spPr>
          <a:xfrm>
            <a:off x="1066857" y="-1284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pic>
        <p:nvPicPr>
          <p:cNvPr id="3076" name="Picture 4" descr="Geek vs Nerd | UNINASSAU">
            <a:extLst>
              <a:ext uri="{FF2B5EF4-FFF2-40B4-BE49-F238E27FC236}">
                <a16:creationId xmlns:a16="http://schemas.microsoft.com/office/drawing/2014/main" id="{AF3795F2-5EE6-4435-82C9-50CF0F6D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12" y="1374315"/>
            <a:ext cx="1992776" cy="343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F23A2D7-BDDE-4008-B759-C41E206E1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47214">
            <a:off x="6024281" y="864527"/>
            <a:ext cx="436545" cy="436545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881F92D4-AD67-4A4D-B522-DCC1F2D7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019" y="3265956"/>
            <a:ext cx="529381" cy="529381"/>
          </a:xfrm>
          <a:prstGeom prst="rect">
            <a:avLst/>
          </a:prstGeom>
        </p:spPr>
      </p:pic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73B3B4F2-F0A6-4F11-81F1-B01789D7D60B}"/>
              </a:ext>
            </a:extLst>
          </p:cNvPr>
          <p:cNvSpPr/>
          <p:nvPr/>
        </p:nvSpPr>
        <p:spPr>
          <a:xfrm>
            <a:off x="166876" y="1713852"/>
            <a:ext cx="3261793" cy="3351889"/>
          </a:xfrm>
          <a:prstGeom prst="foldedCorner">
            <a:avLst/>
          </a:prstGeom>
          <a:solidFill>
            <a:srgbClr val="43305C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Google Shape;9397;p29">
            <a:extLst>
              <a:ext uri="{FF2B5EF4-FFF2-40B4-BE49-F238E27FC236}">
                <a16:creationId xmlns:a16="http://schemas.microsoft.com/office/drawing/2014/main" id="{07ED0B07-F4CE-4F89-9134-BF6A2C900660}"/>
              </a:ext>
            </a:extLst>
          </p:cNvPr>
          <p:cNvSpPr txBox="1">
            <a:spLocks/>
          </p:cNvSpPr>
          <p:nvPr/>
        </p:nvSpPr>
        <p:spPr>
          <a:xfrm>
            <a:off x="195365" y="1857781"/>
            <a:ext cx="22854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3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rabi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bel"/>
              <a:buAutoNum type="alpha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bel"/>
              <a:buAutoNum type="romanLcPeriod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None/>
            </a:pPr>
            <a:r>
              <a:rPr lang="pt-BR" sz="2400" dirty="0">
                <a:solidFill>
                  <a:srgbClr val="DDEFF2"/>
                </a:solidFill>
                <a:latin typeface="+mn-lt"/>
              </a:rPr>
              <a:t>Geek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A53AA37A-B760-4206-9B72-CB0ECD2B3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02103">
            <a:off x="3032895" y="4379090"/>
            <a:ext cx="640299" cy="640299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9C10DEA7-23AE-4F75-B5A2-31FAA15F42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996291">
            <a:off x="2342935" y="2043441"/>
            <a:ext cx="739552" cy="739552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27EF711-ED21-4BD4-8874-B2458AD9A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07" y="1216433"/>
            <a:ext cx="566162" cy="56616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C4AC96C-9093-4730-BF54-4B326611FC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73623">
            <a:off x="-3045" y="2392913"/>
            <a:ext cx="623210" cy="62321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CF8246-FCB9-4442-AD85-6F06B583711E}"/>
              </a:ext>
            </a:extLst>
          </p:cNvPr>
          <p:cNvSpPr txBox="1"/>
          <p:nvPr/>
        </p:nvSpPr>
        <p:spPr>
          <a:xfrm>
            <a:off x="147656" y="2537493"/>
            <a:ext cx="3243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DDEFF2"/>
                </a:solidFill>
              </a:rPr>
              <a:t>Se refere a pessoas peculiares ou excêntricas, fãs de tecnologia, eletrônica, jogos eletrônicos ou de tabuleiro, histórias em quadrinhos, mangás, livros, filmes e séries.</a:t>
            </a:r>
          </a:p>
        </p:txBody>
      </p:sp>
      <p:sp>
        <p:nvSpPr>
          <p:cNvPr id="9" name="Balão de Fala: Retângulo 8">
            <a:extLst>
              <a:ext uri="{FF2B5EF4-FFF2-40B4-BE49-F238E27FC236}">
                <a16:creationId xmlns:a16="http://schemas.microsoft.com/office/drawing/2014/main" id="{ED592987-155F-4653-AE8F-8CC909D6AE90}"/>
              </a:ext>
            </a:extLst>
          </p:cNvPr>
          <p:cNvSpPr/>
          <p:nvPr/>
        </p:nvSpPr>
        <p:spPr>
          <a:xfrm>
            <a:off x="5657561" y="1375861"/>
            <a:ext cx="3338783" cy="2541607"/>
          </a:xfrm>
          <a:prstGeom prst="wedgeRectCallou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DA24AAB-229C-4A39-B3F6-49212E8B64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03281">
            <a:off x="8019882" y="3634034"/>
            <a:ext cx="623210" cy="62321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D6CB975-C181-42BA-BD5E-6600AEA87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080513">
            <a:off x="7147789" y="3603488"/>
            <a:ext cx="632414" cy="632414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E4389EEE-B890-4656-9442-E1A0B8A1A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02103">
            <a:off x="8080443" y="763957"/>
            <a:ext cx="640299" cy="64029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9C9A037F-5ACE-4819-AC4A-9196A06CE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73911">
            <a:off x="5693022" y="3904094"/>
            <a:ext cx="436545" cy="4365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0F9AD46-F36B-4474-B2D0-934EB4ABA5F1}"/>
              </a:ext>
            </a:extLst>
          </p:cNvPr>
          <p:cNvSpPr txBox="1"/>
          <p:nvPr/>
        </p:nvSpPr>
        <p:spPr>
          <a:xfrm>
            <a:off x="5828108" y="1374315"/>
            <a:ext cx="31823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1F2029"/>
                </a:solidFill>
              </a:rPr>
              <a:t>É uma pessoa vista como excessivamente intelectual, obsessiva por assuntos que a maioria das pessoas não se interessa, e com falta de habilidades sociais fora do meio nerd.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1B1442E3-DA16-4091-A6B2-5A801E967F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523963">
            <a:off x="2458197" y="3254609"/>
            <a:ext cx="461346" cy="4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3D3EEB-97C2-479C-BB7C-1327B5CC6785}"/>
              </a:ext>
            </a:extLst>
          </p:cNvPr>
          <p:cNvSpPr/>
          <p:nvPr/>
        </p:nvSpPr>
        <p:spPr>
          <a:xfrm>
            <a:off x="-23408" y="28867"/>
            <a:ext cx="9144000" cy="5143500"/>
          </a:xfrm>
          <a:prstGeom prst="rect">
            <a:avLst/>
          </a:prstGeom>
          <a:solidFill>
            <a:srgbClr val="FFFFFF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Slisgo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6711485" y="817880"/>
            <a:ext cx="2206484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+mj-lt"/>
                <a:ea typeface="Gadugi" panose="020B0502040204020203" pitchFamily="34" charset="0"/>
              </a:rPr>
              <a:t>Concorrentes</a:t>
            </a:r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" name="Google Shape;250;p27">
            <a:extLst>
              <a:ext uri="{FF2B5EF4-FFF2-40B4-BE49-F238E27FC236}">
                <a16:creationId xmlns:a16="http://schemas.microsoft.com/office/drawing/2014/main" id="{0634DFE3-8925-44C2-9FE2-4F3C365BB691}"/>
              </a:ext>
            </a:extLst>
          </p:cNvPr>
          <p:cNvSpPr txBox="1"/>
          <p:nvPr/>
        </p:nvSpPr>
        <p:spPr>
          <a:xfrm>
            <a:off x="8126925" y="75686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C2B40-1178-4698-8D6A-CC37D5EC1A15}"/>
              </a:ext>
            </a:extLst>
          </p:cNvPr>
          <p:cNvSpPr/>
          <p:nvPr/>
        </p:nvSpPr>
        <p:spPr>
          <a:xfrm>
            <a:off x="5629" y="1"/>
            <a:ext cx="701227" cy="302938"/>
          </a:xfrm>
          <a:prstGeom prst="rect">
            <a:avLst/>
          </a:prstGeom>
          <a:solidFill>
            <a:srgbClr val="1F2029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9248739-9D0B-497B-9DD8-76702C82F7A8}"/>
              </a:ext>
            </a:extLst>
          </p:cNvPr>
          <p:cNvSpPr/>
          <p:nvPr/>
        </p:nvSpPr>
        <p:spPr>
          <a:xfrm>
            <a:off x="717329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910F8E7-45C9-465A-9F8B-54D72D5AC22D}"/>
              </a:ext>
            </a:extLst>
          </p:cNvPr>
          <p:cNvSpPr/>
          <p:nvPr/>
        </p:nvSpPr>
        <p:spPr>
          <a:xfrm>
            <a:off x="2120836" y="-20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Ganhos</a:t>
            </a:r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0063152-5350-46FE-965A-3EA5F4EFCBF8}"/>
              </a:ext>
            </a:extLst>
          </p:cNvPr>
          <p:cNvSpPr/>
          <p:nvPr/>
        </p:nvSpPr>
        <p:spPr>
          <a:xfrm>
            <a:off x="3524343" y="-205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Metas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4C0D0B8-58D1-4F3A-A42D-9FC65D0D3066}"/>
              </a:ext>
            </a:extLst>
          </p:cNvPr>
          <p:cNvSpPr/>
          <p:nvPr/>
        </p:nvSpPr>
        <p:spPr>
          <a:xfrm>
            <a:off x="4938323" y="564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Site</a:t>
            </a:r>
            <a:endParaRPr lang="pt-BR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E6E1EAD5-6852-4F9B-81DE-C3FE6B27BAD7}"/>
              </a:ext>
            </a:extLst>
          </p:cNvPr>
          <p:cNvSpPr/>
          <p:nvPr/>
        </p:nvSpPr>
        <p:spPr>
          <a:xfrm>
            <a:off x="6341830" y="180"/>
            <a:ext cx="1393034" cy="302375"/>
          </a:xfrm>
          <a:prstGeom prst="rect">
            <a:avLst/>
          </a:prstGeom>
          <a:solidFill>
            <a:srgbClr val="1F2029"/>
          </a:solidFill>
          <a:ln>
            <a:solidFill>
              <a:srgbClr val="4330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rgbClr val="DDEFF2"/>
                </a:solidFill>
              </a:rPr>
              <a:t>Temas</a:t>
            </a:r>
            <a:endParaRPr lang="pt-BR" dirty="0">
              <a:solidFill>
                <a:srgbClr val="DDEFF2"/>
              </a:solidFill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5877AB7-037C-41E8-A1BE-14E01BD7A2B1}"/>
              </a:ext>
            </a:extLst>
          </p:cNvPr>
          <p:cNvSpPr/>
          <p:nvPr/>
        </p:nvSpPr>
        <p:spPr>
          <a:xfrm>
            <a:off x="7745337" y="179"/>
            <a:ext cx="1393034" cy="302375"/>
          </a:xfrm>
          <a:prstGeom prst="rect">
            <a:avLst/>
          </a:prstGeom>
          <a:solidFill>
            <a:srgbClr val="DDEFF2"/>
          </a:solidFill>
          <a:ln>
            <a:solidFill>
              <a:srgbClr val="1F20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1F2029"/>
                </a:solidFill>
              </a:rPr>
              <a:t>Concorrentes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44A69DD-5B01-4E69-A2A7-7D706F454AB8}"/>
              </a:ext>
            </a:extLst>
          </p:cNvPr>
          <p:cNvGrpSpPr/>
          <p:nvPr/>
        </p:nvGrpSpPr>
        <p:grpSpPr>
          <a:xfrm>
            <a:off x="338522" y="1015862"/>
            <a:ext cx="2093995" cy="1557203"/>
            <a:chOff x="818795" y="658842"/>
            <a:chExt cx="2093995" cy="1557203"/>
          </a:xfrm>
        </p:grpSpPr>
        <p:pic>
          <p:nvPicPr>
            <p:cNvPr id="23" name="Picture 2" descr="Amino: Communities and Chats - Apps on Google Play">
              <a:extLst>
                <a:ext uri="{FF2B5EF4-FFF2-40B4-BE49-F238E27FC236}">
                  <a16:creationId xmlns:a16="http://schemas.microsoft.com/office/drawing/2014/main" id="{7ADBB283-10F3-4ECF-9B00-B3C269E10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616" y="740450"/>
              <a:ext cx="1927996" cy="116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oogle Shape;9855;p40">
              <a:extLst>
                <a:ext uri="{FF2B5EF4-FFF2-40B4-BE49-F238E27FC236}">
                  <a16:creationId xmlns:a16="http://schemas.microsoft.com/office/drawing/2014/main" id="{D5CD5FB5-7C0C-4DA2-9410-C01CC647844E}"/>
                </a:ext>
              </a:extLst>
            </p:cNvPr>
            <p:cNvGrpSpPr/>
            <p:nvPr/>
          </p:nvGrpSpPr>
          <p:grpSpPr>
            <a:xfrm>
              <a:off x="818795" y="658842"/>
              <a:ext cx="2093995" cy="1557203"/>
              <a:chOff x="3804623" y="931514"/>
              <a:chExt cx="4311631" cy="3283920"/>
            </a:xfrm>
          </p:grpSpPr>
          <p:grpSp>
            <p:nvGrpSpPr>
              <p:cNvPr id="25" name="Google Shape;9856;p40">
                <a:extLst>
                  <a:ext uri="{FF2B5EF4-FFF2-40B4-BE49-F238E27FC236}">
                    <a16:creationId xmlns:a16="http://schemas.microsoft.com/office/drawing/2014/main" id="{37A11590-741A-4B31-BAB3-F5DD577E52C3}"/>
                  </a:ext>
                </a:extLst>
              </p:cNvPr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27" name="Google Shape;9857;p40">
                  <a:extLst>
                    <a:ext uri="{FF2B5EF4-FFF2-40B4-BE49-F238E27FC236}">
                      <a16:creationId xmlns:a16="http://schemas.microsoft.com/office/drawing/2014/main" id="{AB0DE270-1E91-4D8C-8060-9A52B467168E}"/>
                    </a:ext>
                  </a:extLst>
                </p:cNvPr>
                <p:cNvSpPr/>
                <p:nvPr/>
              </p:nvSpPr>
              <p:spPr>
                <a:xfrm>
                  <a:off x="3586249" y="883825"/>
                  <a:ext cx="4448488" cy="2746199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858;p40">
                  <a:extLst>
                    <a:ext uri="{FF2B5EF4-FFF2-40B4-BE49-F238E27FC236}">
                      <a16:creationId xmlns:a16="http://schemas.microsoft.com/office/drawing/2014/main" id="{6640B98D-FB1B-4967-B840-26EC979F2668}"/>
                    </a:ext>
                  </a:extLst>
                </p:cNvPr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32" name="Google Shape;9859;p40">
                  <a:extLst>
                    <a:ext uri="{FF2B5EF4-FFF2-40B4-BE49-F238E27FC236}">
                      <a16:creationId xmlns:a16="http://schemas.microsoft.com/office/drawing/2014/main" id="{87C58334-B4A6-45F8-885E-9933FB617B7F}"/>
                    </a:ext>
                  </a:extLst>
                </p:cNvPr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" name="Google Shape;9860;p40">
                  <a:extLst>
                    <a:ext uri="{FF2B5EF4-FFF2-40B4-BE49-F238E27FC236}">
                      <a16:creationId xmlns:a16="http://schemas.microsoft.com/office/drawing/2014/main" id="{233746A4-29FD-4ABB-9847-6C9BAF4225F3}"/>
                    </a:ext>
                  </a:extLst>
                </p:cNvPr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26" name="Google Shape;9861;p40">
                <a:extLst>
                  <a:ext uri="{FF2B5EF4-FFF2-40B4-BE49-F238E27FC236}">
                    <a16:creationId xmlns:a16="http://schemas.microsoft.com/office/drawing/2014/main" id="{C6416962-4987-446C-8EB6-ED6A5D2CB03E}"/>
                  </a:ext>
                </a:extLst>
              </p:cNvPr>
              <p:cNvCxnSpPr/>
              <p:nvPr/>
            </p:nvCxnSpPr>
            <p:spPr>
              <a:xfrm>
                <a:off x="5238353" y="4162783"/>
                <a:ext cx="14510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F202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CA3D09A-555B-48E4-B09D-A3941A69EFDE}"/>
              </a:ext>
            </a:extLst>
          </p:cNvPr>
          <p:cNvGrpSpPr/>
          <p:nvPr/>
        </p:nvGrpSpPr>
        <p:grpSpPr>
          <a:xfrm>
            <a:off x="2806325" y="2973179"/>
            <a:ext cx="2093995" cy="1557203"/>
            <a:chOff x="3257080" y="554444"/>
            <a:chExt cx="2093995" cy="1557203"/>
          </a:xfrm>
        </p:grpSpPr>
        <p:pic>
          <p:nvPicPr>
            <p:cNvPr id="35" name="Picture 4" descr="Skynerd no Superdownloads - Download de jogos, programas ...">
              <a:extLst>
                <a:ext uri="{FF2B5EF4-FFF2-40B4-BE49-F238E27FC236}">
                  <a16:creationId xmlns:a16="http://schemas.microsoft.com/office/drawing/2014/main" id="{3B5F956E-DAA6-4878-9D76-909165A66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619" y="645753"/>
              <a:ext cx="1929188" cy="116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Google Shape;9855;p40">
              <a:extLst>
                <a:ext uri="{FF2B5EF4-FFF2-40B4-BE49-F238E27FC236}">
                  <a16:creationId xmlns:a16="http://schemas.microsoft.com/office/drawing/2014/main" id="{087CD5F2-9FCA-4B53-9276-43B180BBFFF8}"/>
                </a:ext>
              </a:extLst>
            </p:cNvPr>
            <p:cNvGrpSpPr/>
            <p:nvPr/>
          </p:nvGrpSpPr>
          <p:grpSpPr>
            <a:xfrm>
              <a:off x="3257080" y="554444"/>
              <a:ext cx="2093995" cy="1557203"/>
              <a:chOff x="3804623" y="931514"/>
              <a:chExt cx="4311631" cy="3283920"/>
            </a:xfrm>
          </p:grpSpPr>
          <p:grpSp>
            <p:nvGrpSpPr>
              <p:cNvPr id="37" name="Google Shape;9856;p40">
                <a:extLst>
                  <a:ext uri="{FF2B5EF4-FFF2-40B4-BE49-F238E27FC236}">
                    <a16:creationId xmlns:a16="http://schemas.microsoft.com/office/drawing/2014/main" id="{C5499EF2-C9E8-45B0-93BC-10D2DA137A3F}"/>
                  </a:ext>
                </a:extLst>
              </p:cNvPr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39" name="Google Shape;9857;p40">
                  <a:extLst>
                    <a:ext uri="{FF2B5EF4-FFF2-40B4-BE49-F238E27FC236}">
                      <a16:creationId xmlns:a16="http://schemas.microsoft.com/office/drawing/2014/main" id="{ED284412-EC75-42EF-A63E-8BC28E4962A6}"/>
                    </a:ext>
                  </a:extLst>
                </p:cNvPr>
                <p:cNvSpPr/>
                <p:nvPr/>
              </p:nvSpPr>
              <p:spPr>
                <a:xfrm>
                  <a:off x="3586250" y="883825"/>
                  <a:ext cx="4503600" cy="27462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9858;p40">
                  <a:extLst>
                    <a:ext uri="{FF2B5EF4-FFF2-40B4-BE49-F238E27FC236}">
                      <a16:creationId xmlns:a16="http://schemas.microsoft.com/office/drawing/2014/main" id="{AF9EB793-DF3A-4427-8901-A03F5B54EBF8}"/>
                    </a:ext>
                  </a:extLst>
                </p:cNvPr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pt-BR" dirty="0"/>
                </a:p>
              </p:txBody>
            </p:sp>
            <p:sp>
              <p:nvSpPr>
                <p:cNvPr id="41" name="Google Shape;9859;p40">
                  <a:extLst>
                    <a:ext uri="{FF2B5EF4-FFF2-40B4-BE49-F238E27FC236}">
                      <a16:creationId xmlns:a16="http://schemas.microsoft.com/office/drawing/2014/main" id="{4FEB58FB-7F0F-450D-9898-1F01490EDA6C}"/>
                    </a:ext>
                  </a:extLst>
                </p:cNvPr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9860;p40">
                  <a:extLst>
                    <a:ext uri="{FF2B5EF4-FFF2-40B4-BE49-F238E27FC236}">
                      <a16:creationId xmlns:a16="http://schemas.microsoft.com/office/drawing/2014/main" id="{C40EE3AB-5D5E-4A8F-9E04-8C80A4A1D751}"/>
                    </a:ext>
                  </a:extLst>
                </p:cNvPr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38" name="Google Shape;9861;p40">
                <a:extLst>
                  <a:ext uri="{FF2B5EF4-FFF2-40B4-BE49-F238E27FC236}">
                    <a16:creationId xmlns:a16="http://schemas.microsoft.com/office/drawing/2014/main" id="{5BD4FC56-5E13-42CB-8702-D7349F0C72EE}"/>
                  </a:ext>
                </a:extLst>
              </p:cNvPr>
              <p:cNvCxnSpPr/>
              <p:nvPr/>
            </p:nvCxnSpPr>
            <p:spPr>
              <a:xfrm>
                <a:off x="5238353" y="4162783"/>
                <a:ext cx="14510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F202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90F9D5D-A517-4C1E-AA00-A285C5CF3205}"/>
              </a:ext>
            </a:extLst>
          </p:cNvPr>
          <p:cNvGrpSpPr/>
          <p:nvPr/>
        </p:nvGrpSpPr>
        <p:grpSpPr>
          <a:xfrm>
            <a:off x="5824979" y="1633446"/>
            <a:ext cx="2093995" cy="1532236"/>
            <a:chOff x="5786275" y="2111647"/>
            <a:chExt cx="2093995" cy="1532236"/>
          </a:xfrm>
        </p:grpSpPr>
        <p:grpSp>
          <p:nvGrpSpPr>
            <p:cNvPr id="49" name="Google Shape;9855;p40">
              <a:extLst>
                <a:ext uri="{FF2B5EF4-FFF2-40B4-BE49-F238E27FC236}">
                  <a16:creationId xmlns:a16="http://schemas.microsoft.com/office/drawing/2014/main" id="{23DF6F66-5C96-4CB8-83BF-408D6508FF75}"/>
                </a:ext>
              </a:extLst>
            </p:cNvPr>
            <p:cNvGrpSpPr/>
            <p:nvPr/>
          </p:nvGrpSpPr>
          <p:grpSpPr>
            <a:xfrm>
              <a:off x="5786275" y="2111647"/>
              <a:ext cx="2093995" cy="1532236"/>
              <a:chOff x="3804623" y="931514"/>
              <a:chExt cx="4311631" cy="3283920"/>
            </a:xfrm>
          </p:grpSpPr>
          <p:grpSp>
            <p:nvGrpSpPr>
              <p:cNvPr id="53" name="Google Shape;9856;p40">
                <a:extLst>
                  <a:ext uri="{FF2B5EF4-FFF2-40B4-BE49-F238E27FC236}">
                    <a16:creationId xmlns:a16="http://schemas.microsoft.com/office/drawing/2014/main" id="{4789C5A7-CC7D-4190-839E-63780BB514F2}"/>
                  </a:ext>
                </a:extLst>
              </p:cNvPr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56" name="Google Shape;9857;p40">
                  <a:extLst>
                    <a:ext uri="{FF2B5EF4-FFF2-40B4-BE49-F238E27FC236}">
                      <a16:creationId xmlns:a16="http://schemas.microsoft.com/office/drawing/2014/main" id="{55E94483-AE89-47DC-8B1F-7576EBD68C80}"/>
                    </a:ext>
                  </a:extLst>
                </p:cNvPr>
                <p:cNvSpPr/>
                <p:nvPr/>
              </p:nvSpPr>
              <p:spPr>
                <a:xfrm>
                  <a:off x="3586250" y="883825"/>
                  <a:ext cx="4503600" cy="27462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858;p40">
                  <a:extLst>
                    <a:ext uri="{FF2B5EF4-FFF2-40B4-BE49-F238E27FC236}">
                      <a16:creationId xmlns:a16="http://schemas.microsoft.com/office/drawing/2014/main" id="{A934B32B-DFF4-4E56-A678-B2E5E57F83D7}"/>
                    </a:ext>
                  </a:extLst>
                </p:cNvPr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" name="Google Shape;9859;p40">
                  <a:extLst>
                    <a:ext uri="{FF2B5EF4-FFF2-40B4-BE49-F238E27FC236}">
                      <a16:creationId xmlns:a16="http://schemas.microsoft.com/office/drawing/2014/main" id="{867096C0-1234-4E97-A76E-F78D7775BCBA}"/>
                    </a:ext>
                  </a:extLst>
                </p:cNvPr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9860;p40">
                  <a:extLst>
                    <a:ext uri="{FF2B5EF4-FFF2-40B4-BE49-F238E27FC236}">
                      <a16:creationId xmlns:a16="http://schemas.microsoft.com/office/drawing/2014/main" id="{035E19B5-4811-4432-B8CA-1CA479CA2BDC}"/>
                    </a:ext>
                  </a:extLst>
                </p:cNvPr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9525" cap="flat" cmpd="sng">
                  <a:solidFill>
                    <a:srgbClr val="1F202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cxnSp>
            <p:nvCxnSpPr>
              <p:cNvPr id="55" name="Google Shape;9861;p40">
                <a:extLst>
                  <a:ext uri="{FF2B5EF4-FFF2-40B4-BE49-F238E27FC236}">
                    <a16:creationId xmlns:a16="http://schemas.microsoft.com/office/drawing/2014/main" id="{684E5235-780A-4309-B36D-001793A14CEC}"/>
                  </a:ext>
                </a:extLst>
              </p:cNvPr>
              <p:cNvCxnSpPr/>
              <p:nvPr/>
            </p:nvCxnSpPr>
            <p:spPr>
              <a:xfrm>
                <a:off x="5238353" y="4162783"/>
                <a:ext cx="145104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F202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B6DDD234-BA6D-42CF-B85D-838751D19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9411" y="2203848"/>
              <a:ext cx="1925994" cy="1085534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082B65AE-2864-470B-B9C7-BF1C84A092A6}"/>
              </a:ext>
            </a:extLst>
          </p:cNvPr>
          <p:cNvGrpSpPr/>
          <p:nvPr/>
        </p:nvGrpSpPr>
        <p:grpSpPr>
          <a:xfrm>
            <a:off x="1335854" y="3094309"/>
            <a:ext cx="1588800" cy="941027"/>
            <a:chOff x="5774370" y="908749"/>
            <a:chExt cx="1588800" cy="941027"/>
          </a:xfrm>
        </p:grpSpPr>
        <p:sp>
          <p:nvSpPr>
            <p:cNvPr id="61" name="Google Shape;9826;p37">
              <a:extLst>
                <a:ext uri="{FF2B5EF4-FFF2-40B4-BE49-F238E27FC236}">
                  <a16:creationId xmlns:a16="http://schemas.microsoft.com/office/drawing/2014/main" id="{EB5A2DE8-A3FD-4345-8161-411AE45EF412}"/>
                </a:ext>
              </a:extLst>
            </p:cNvPr>
            <p:cNvSpPr txBox="1">
              <a:spLocks/>
            </p:cNvSpPr>
            <p:nvPr/>
          </p:nvSpPr>
          <p:spPr>
            <a:xfrm>
              <a:off x="5774370" y="908749"/>
              <a:ext cx="15888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68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0A8C6"/>
                </a:buClr>
                <a:buSzPts val="2200"/>
                <a:buFont typeface="EB Garamond"/>
                <a:buChar char="⏷"/>
                <a:defRPr sz="2200" b="0" i="0" u="none" strike="noStrike" cap="none">
                  <a:solidFill>
                    <a:srgbClr val="90A8C6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2000"/>
                <a:buFont typeface="EB Garamond"/>
                <a:buChar char="⏷"/>
                <a:defRPr sz="20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800"/>
                <a:buFont typeface="EB Garamond"/>
                <a:buChar char="⏷"/>
                <a:defRPr sz="18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600"/>
                <a:buFont typeface="EB Garamond"/>
                <a:buChar char="⏷"/>
                <a:defRPr sz="16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500"/>
                <a:buFont typeface="EB Garamond"/>
                <a:buChar char="⏷"/>
                <a:defRPr sz="15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0" indent="0">
                <a:buFont typeface="EB Garamond"/>
                <a:buNone/>
              </a:pPr>
              <a:r>
                <a:rPr lang="pt-BR" sz="2400" dirty="0" err="1">
                  <a:solidFill>
                    <a:srgbClr val="1F2029"/>
                  </a:solidFill>
                  <a:latin typeface="+mn-lt"/>
                  <a:ea typeface="EB Garamond Regular"/>
                  <a:cs typeface="EB Garamond Regular"/>
                  <a:sym typeface="EB Garamond Regular"/>
                </a:rPr>
                <a:t>Skynerd</a:t>
              </a:r>
              <a:endParaRPr lang="pt-BR" sz="2400" dirty="0">
                <a:solidFill>
                  <a:srgbClr val="1F2029"/>
                </a:solidFill>
                <a:latin typeface="+mn-lt"/>
              </a:endParaRPr>
            </a:p>
          </p:txBody>
        </p:sp>
        <p:sp>
          <p:nvSpPr>
            <p:cNvPr id="62" name="Google Shape;9829;p37">
              <a:extLst>
                <a:ext uri="{FF2B5EF4-FFF2-40B4-BE49-F238E27FC236}">
                  <a16:creationId xmlns:a16="http://schemas.microsoft.com/office/drawing/2014/main" id="{3874D0F4-AF19-4F9A-9387-88851AF627CA}"/>
                </a:ext>
              </a:extLst>
            </p:cNvPr>
            <p:cNvSpPr/>
            <p:nvPr/>
          </p:nvSpPr>
          <p:spPr>
            <a:xfrm rot="13560338">
              <a:off x="6611514" y="1453984"/>
              <a:ext cx="591578" cy="200005"/>
            </a:xfrm>
            <a:custGeom>
              <a:avLst/>
              <a:gdLst/>
              <a:ahLst/>
              <a:cxnLst/>
              <a:rect l="l" t="t" r="r" b="b"/>
              <a:pathLst>
                <a:path w="50673" h="11049" extrusionOk="0">
                  <a:moveTo>
                    <a:pt x="50673" y="0"/>
                  </a:moveTo>
                  <a:lnTo>
                    <a:pt x="11049" y="0"/>
                  </a:lnTo>
                  <a:lnTo>
                    <a:pt x="0" y="11049"/>
                  </a:lnTo>
                </a:path>
              </a:pathLst>
            </a:custGeom>
            <a:noFill/>
            <a:ln w="9525" cap="flat" cmpd="sng">
              <a:solidFill>
                <a:srgbClr val="1F2029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F0D140A0-4365-46E1-9348-812C8E8FC12F}"/>
              </a:ext>
            </a:extLst>
          </p:cNvPr>
          <p:cNvGrpSpPr/>
          <p:nvPr/>
        </p:nvGrpSpPr>
        <p:grpSpPr>
          <a:xfrm>
            <a:off x="4042218" y="1874834"/>
            <a:ext cx="2085022" cy="608375"/>
            <a:chOff x="3907630" y="2532342"/>
            <a:chExt cx="2085022" cy="608375"/>
          </a:xfrm>
        </p:grpSpPr>
        <p:sp>
          <p:nvSpPr>
            <p:cNvPr id="64" name="Google Shape;9832;p37">
              <a:extLst>
                <a:ext uri="{FF2B5EF4-FFF2-40B4-BE49-F238E27FC236}">
                  <a16:creationId xmlns:a16="http://schemas.microsoft.com/office/drawing/2014/main" id="{F04466B2-A1D5-43AD-8806-965A11C4AE7A}"/>
                </a:ext>
              </a:extLst>
            </p:cNvPr>
            <p:cNvSpPr/>
            <p:nvPr/>
          </p:nvSpPr>
          <p:spPr>
            <a:xfrm rot="9847047">
              <a:off x="5067700" y="2878767"/>
              <a:ext cx="566750" cy="261950"/>
            </a:xfrm>
            <a:custGeom>
              <a:avLst/>
              <a:gdLst/>
              <a:ahLst/>
              <a:cxnLst/>
              <a:rect l="l" t="t" r="r" b="b"/>
              <a:pathLst>
                <a:path w="22670" h="10478" extrusionOk="0">
                  <a:moveTo>
                    <a:pt x="0" y="0"/>
                  </a:moveTo>
                  <a:lnTo>
                    <a:pt x="12192" y="0"/>
                  </a:lnTo>
                  <a:lnTo>
                    <a:pt x="22670" y="10478"/>
                  </a:lnTo>
                </a:path>
              </a:pathLst>
            </a:custGeom>
            <a:noFill/>
            <a:ln w="9525" cap="flat" cmpd="sng">
              <a:solidFill>
                <a:srgbClr val="1F202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5" name="Google Shape;9828;p37">
              <a:extLst>
                <a:ext uri="{FF2B5EF4-FFF2-40B4-BE49-F238E27FC236}">
                  <a16:creationId xmlns:a16="http://schemas.microsoft.com/office/drawing/2014/main" id="{F440B5FE-91A0-441B-9B00-D759481AA9FC}"/>
                </a:ext>
              </a:extLst>
            </p:cNvPr>
            <p:cNvSpPr txBox="1">
              <a:spLocks/>
            </p:cNvSpPr>
            <p:nvPr/>
          </p:nvSpPr>
          <p:spPr>
            <a:xfrm>
              <a:off x="3907630" y="2532342"/>
              <a:ext cx="2085022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68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0A8C6"/>
                </a:buClr>
                <a:buSzPts val="2200"/>
                <a:buFont typeface="EB Garamond"/>
                <a:buChar char="⏷"/>
                <a:defRPr sz="2200" b="0" i="0" u="none" strike="noStrike" cap="none">
                  <a:solidFill>
                    <a:srgbClr val="90A8C6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2000"/>
                <a:buFont typeface="EB Garamond"/>
                <a:buChar char="⏷"/>
                <a:defRPr sz="20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800"/>
                <a:buFont typeface="EB Garamond"/>
                <a:buChar char="⏷"/>
                <a:defRPr sz="18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600"/>
                <a:buFont typeface="EB Garamond"/>
                <a:buChar char="⏷"/>
                <a:defRPr sz="16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500"/>
                <a:buFont typeface="EB Garamond"/>
                <a:buChar char="⏷"/>
                <a:defRPr sz="15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0" indent="0">
                <a:buFont typeface="EB Garamond"/>
                <a:buNone/>
              </a:pPr>
              <a:r>
                <a:rPr lang="pt-BR" sz="2000" dirty="0">
                  <a:solidFill>
                    <a:srgbClr val="1F2029"/>
                  </a:solidFill>
                  <a:latin typeface="+mn-lt"/>
                  <a:ea typeface="EB Garamond Regular"/>
                  <a:cs typeface="EB Garamond Regular"/>
                  <a:sym typeface="EB Garamond Regular"/>
                </a:rPr>
                <a:t>Namoro</a:t>
              </a:r>
              <a:r>
                <a:rPr lang="pt-BR" sz="2000" dirty="0">
                  <a:solidFill>
                    <a:srgbClr val="1F2029"/>
                  </a:solidFill>
                  <a:latin typeface="+mn-lt"/>
                  <a:ea typeface="EB Garamond Regular" panose="020B0604020202020204" charset="0"/>
                  <a:cs typeface="EB Garamond Regular" panose="020B0604020202020204" charset="0"/>
                  <a:sym typeface="EB Garamond Regular"/>
                </a:rPr>
                <a:t> Nerd</a:t>
              </a:r>
              <a:endParaRPr lang="pt-BR" sz="2000" dirty="0">
                <a:solidFill>
                  <a:srgbClr val="1F2029"/>
                </a:solidFill>
                <a:latin typeface="+mn-lt"/>
                <a:ea typeface="EB Garamond Regular" panose="020B0604020202020204" charset="0"/>
                <a:cs typeface="EB Garamond Regular" panose="020B0604020202020204" charset="0"/>
              </a:endParaRP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DFD77200-EA23-458E-A6A3-B4F62E0437D6}"/>
              </a:ext>
            </a:extLst>
          </p:cNvPr>
          <p:cNvGrpSpPr/>
          <p:nvPr/>
        </p:nvGrpSpPr>
        <p:grpSpPr>
          <a:xfrm>
            <a:off x="2494077" y="1279145"/>
            <a:ext cx="2149314" cy="640213"/>
            <a:chOff x="2494077" y="1279145"/>
            <a:chExt cx="2149314" cy="640213"/>
          </a:xfrm>
        </p:grpSpPr>
        <p:sp>
          <p:nvSpPr>
            <p:cNvPr id="67" name="Google Shape;9829;p37">
              <a:extLst>
                <a:ext uri="{FF2B5EF4-FFF2-40B4-BE49-F238E27FC236}">
                  <a16:creationId xmlns:a16="http://schemas.microsoft.com/office/drawing/2014/main" id="{D059395B-A953-415E-BE17-EDCF7BC449E5}"/>
                </a:ext>
              </a:extLst>
            </p:cNvPr>
            <p:cNvSpPr/>
            <p:nvPr/>
          </p:nvSpPr>
          <p:spPr>
            <a:xfrm rot="11563480">
              <a:off x="2494077" y="1623064"/>
              <a:ext cx="857395" cy="296294"/>
            </a:xfrm>
            <a:custGeom>
              <a:avLst/>
              <a:gdLst/>
              <a:ahLst/>
              <a:cxnLst/>
              <a:rect l="l" t="t" r="r" b="b"/>
              <a:pathLst>
                <a:path w="50673" h="11049" extrusionOk="0">
                  <a:moveTo>
                    <a:pt x="50673" y="0"/>
                  </a:moveTo>
                  <a:lnTo>
                    <a:pt x="11049" y="0"/>
                  </a:lnTo>
                  <a:lnTo>
                    <a:pt x="0" y="11049"/>
                  </a:lnTo>
                </a:path>
              </a:pathLst>
            </a:custGeom>
            <a:noFill/>
            <a:ln w="9525" cap="flat" cmpd="sng">
              <a:solidFill>
                <a:srgbClr val="1F202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" name="Google Shape;9825;p37">
              <a:extLst>
                <a:ext uri="{FF2B5EF4-FFF2-40B4-BE49-F238E27FC236}">
                  <a16:creationId xmlns:a16="http://schemas.microsoft.com/office/drawing/2014/main" id="{597F3D01-B611-4C1C-9861-031A46BD8AA1}"/>
                </a:ext>
              </a:extLst>
            </p:cNvPr>
            <p:cNvSpPr txBox="1">
              <a:spLocks/>
            </p:cNvSpPr>
            <p:nvPr/>
          </p:nvSpPr>
          <p:spPr>
            <a:xfrm>
              <a:off x="3054591" y="1279145"/>
              <a:ext cx="15888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683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0A8C6"/>
                </a:buClr>
                <a:buSzPts val="2200"/>
                <a:buFont typeface="EB Garamond"/>
                <a:buChar char="⏷"/>
                <a:defRPr sz="2200" b="0" i="0" u="none" strike="noStrike" cap="none">
                  <a:solidFill>
                    <a:srgbClr val="90A8C6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1pPr>
              <a:lvl2pPr marL="914400" marR="0" lvl="1" indent="-355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2000"/>
                <a:buFont typeface="EB Garamond"/>
                <a:buChar char="⏷"/>
                <a:defRPr sz="20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800"/>
                <a:buFont typeface="EB Garamond"/>
                <a:buChar char="⏷"/>
                <a:defRPr sz="18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600"/>
                <a:buFont typeface="EB Garamond"/>
                <a:buChar char="⏷"/>
                <a:defRPr sz="16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4pPr>
              <a:lvl5pPr marL="2286000" marR="0" lvl="4" indent="-323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500"/>
                <a:buFont typeface="EB Garamond"/>
                <a:buChar char="⏷"/>
                <a:defRPr sz="15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7E95"/>
                </a:buClr>
                <a:buSzPts val="1400"/>
                <a:buFont typeface="EB Garamond"/>
                <a:buChar char="⏷"/>
                <a:defRPr sz="1400" b="0" i="0" u="none" strike="noStrike" cap="none">
                  <a:solidFill>
                    <a:srgbClr val="6C7E95"/>
                  </a:solidFill>
                  <a:latin typeface="EB Garamond"/>
                  <a:ea typeface="EB Garamond"/>
                  <a:cs typeface="EB Garamond"/>
                  <a:sym typeface="EB Garamond"/>
                </a:defRPr>
              </a:lvl9pPr>
            </a:lstStyle>
            <a:p>
              <a:pPr marL="0" indent="0">
                <a:buFont typeface="EB Garamond"/>
                <a:buNone/>
              </a:pPr>
              <a:r>
                <a:rPr lang="pt-BR" sz="2000" dirty="0">
                  <a:solidFill>
                    <a:srgbClr val="1F2029"/>
                  </a:solidFill>
                  <a:latin typeface="+mn-lt"/>
                  <a:ea typeface="EB Garamond Regular"/>
                  <a:cs typeface="EB Garamond Regular"/>
                  <a:sym typeface="EB Garamond Regular"/>
                </a:rPr>
                <a:t>Amino</a:t>
              </a:r>
              <a:endParaRPr lang="pt-BR" sz="2000" dirty="0">
                <a:solidFill>
                  <a:srgbClr val="1F2029"/>
                </a:solidFill>
                <a:latin typeface="+mn-lt"/>
              </a:endParaRPr>
            </a:p>
          </p:txBody>
        </p:sp>
      </p:grpSp>
      <p:grpSp>
        <p:nvGrpSpPr>
          <p:cNvPr id="69" name="Google Shape;232;p27">
            <a:extLst>
              <a:ext uri="{FF2B5EF4-FFF2-40B4-BE49-F238E27FC236}">
                <a16:creationId xmlns:a16="http://schemas.microsoft.com/office/drawing/2014/main" id="{CDAC47DB-BACE-4637-A1A0-F67C2BC3BA2F}"/>
              </a:ext>
            </a:extLst>
          </p:cNvPr>
          <p:cNvGrpSpPr/>
          <p:nvPr/>
        </p:nvGrpSpPr>
        <p:grpSpPr>
          <a:xfrm>
            <a:off x="222884" y="51462"/>
            <a:ext cx="216784" cy="199039"/>
            <a:chOff x="285677" y="4429254"/>
            <a:chExt cx="216784" cy="199039"/>
          </a:xfrm>
          <a:solidFill>
            <a:srgbClr val="1F2029"/>
          </a:solidFill>
        </p:grpSpPr>
        <p:sp>
          <p:nvSpPr>
            <p:cNvPr id="70" name="Google Shape;233;p27">
              <a:extLst>
                <a:ext uri="{FF2B5EF4-FFF2-40B4-BE49-F238E27FC236}">
                  <a16:creationId xmlns:a16="http://schemas.microsoft.com/office/drawing/2014/main" id="{9874628F-70AC-424F-850A-D048B56D7A3D}"/>
                </a:ext>
              </a:extLst>
            </p:cNvPr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4;p27">
              <a:extLst>
                <a:ext uri="{FF2B5EF4-FFF2-40B4-BE49-F238E27FC236}">
                  <a16:creationId xmlns:a16="http://schemas.microsoft.com/office/drawing/2014/main" id="{200893D1-E917-47D1-A041-F2B41BAC551F}"/>
                </a:ext>
              </a:extLst>
            </p:cNvPr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5;p27">
              <a:extLst>
                <a:ext uri="{FF2B5EF4-FFF2-40B4-BE49-F238E27FC236}">
                  <a16:creationId xmlns:a16="http://schemas.microsoft.com/office/drawing/2014/main" id="{8EC41442-74C4-4D74-A503-4321DA0370E5}"/>
                </a:ext>
              </a:extLst>
            </p:cNvPr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6;p27">
              <a:extLst>
                <a:ext uri="{FF2B5EF4-FFF2-40B4-BE49-F238E27FC236}">
                  <a16:creationId xmlns:a16="http://schemas.microsoft.com/office/drawing/2014/main" id="{23116D51-4722-4204-98A8-A3AA3D32CB1D}"/>
                </a:ext>
              </a:extLst>
            </p:cNvPr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7;p27">
              <a:extLst>
                <a:ext uri="{FF2B5EF4-FFF2-40B4-BE49-F238E27FC236}">
                  <a16:creationId xmlns:a16="http://schemas.microsoft.com/office/drawing/2014/main" id="{0218B5FF-537A-4049-BEA2-0764C437F302}"/>
                </a:ext>
              </a:extLst>
            </p:cNvPr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8;p27">
              <a:extLst>
                <a:ext uri="{FF2B5EF4-FFF2-40B4-BE49-F238E27FC236}">
                  <a16:creationId xmlns:a16="http://schemas.microsoft.com/office/drawing/2014/main" id="{5CF123B6-3493-45FA-B725-4B0693C23853}"/>
                </a:ext>
              </a:extLst>
            </p:cNvPr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9;p27">
              <a:extLst>
                <a:ext uri="{FF2B5EF4-FFF2-40B4-BE49-F238E27FC236}">
                  <a16:creationId xmlns:a16="http://schemas.microsoft.com/office/drawing/2014/main" id="{A2E01313-2EEB-490E-B6AD-BADE19CD8AEB}"/>
                </a:ext>
              </a:extLst>
            </p:cNvPr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40;p27">
              <a:extLst>
                <a:ext uri="{FF2B5EF4-FFF2-40B4-BE49-F238E27FC236}">
                  <a16:creationId xmlns:a16="http://schemas.microsoft.com/office/drawing/2014/main" id="{15519A9C-C16F-4511-9EDD-F42509B3F4D9}"/>
                </a:ext>
              </a:extLst>
            </p:cNvPr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;p27">
              <a:extLst>
                <a:ext uri="{FF2B5EF4-FFF2-40B4-BE49-F238E27FC236}">
                  <a16:creationId xmlns:a16="http://schemas.microsoft.com/office/drawing/2014/main" id="{D4AAA8AC-3CAE-48DC-A053-E7E660E07E32}"/>
                </a:ext>
              </a:extLst>
            </p:cNvPr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grpFill/>
            <a:ln>
              <a:solidFill>
                <a:srgbClr val="DDEFF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Retângulo 78">
            <a:extLst>
              <a:ext uri="{FF2B5EF4-FFF2-40B4-BE49-F238E27FC236}">
                <a16:creationId xmlns:a16="http://schemas.microsoft.com/office/drawing/2014/main" id="{0E000B4F-AA3C-4CC2-878E-9E6F848FAD6F}"/>
              </a:ext>
            </a:extLst>
          </p:cNvPr>
          <p:cNvSpPr/>
          <p:nvPr/>
        </p:nvSpPr>
        <p:spPr>
          <a:xfrm>
            <a:off x="1066857" y="-12848"/>
            <a:ext cx="662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rgbClr val="DDEFF2"/>
                </a:solidFill>
              </a:rPr>
              <a:t>Nome</a:t>
            </a:r>
          </a:p>
        </p:txBody>
      </p:sp>
      <p:sp>
        <p:nvSpPr>
          <p:cNvPr id="2" name="Lua 1">
            <a:extLst>
              <a:ext uri="{FF2B5EF4-FFF2-40B4-BE49-F238E27FC236}">
                <a16:creationId xmlns:a16="http://schemas.microsoft.com/office/drawing/2014/main" id="{42C226BE-E862-4B96-B8B9-B97635779A70}"/>
              </a:ext>
            </a:extLst>
          </p:cNvPr>
          <p:cNvSpPr/>
          <p:nvPr/>
        </p:nvSpPr>
        <p:spPr>
          <a:xfrm rot="3121113">
            <a:off x="115216" y="362118"/>
            <a:ext cx="416895" cy="713926"/>
          </a:xfrm>
          <a:prstGeom prst="moon">
            <a:avLst/>
          </a:prstGeom>
          <a:solidFill>
            <a:srgbClr val="1F2029"/>
          </a:solidFill>
          <a:ln>
            <a:solidFill>
              <a:srgbClr val="DDE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33DEA416-CA23-43C3-916C-781E80A6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03" y="4519734"/>
            <a:ext cx="30349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298</Words>
  <Application>Microsoft Office PowerPoint</Application>
  <PresentationFormat>Apresentação na tela (16:9)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Hepta Slab ExtraLight</vt:lpstr>
      <vt:lpstr>EB Garamond</vt:lpstr>
      <vt:lpstr>Abel</vt:lpstr>
      <vt:lpstr>Oswald Regular</vt:lpstr>
      <vt:lpstr>Bahiana</vt:lpstr>
      <vt:lpstr>Arial</vt:lpstr>
      <vt:lpstr>Gadugi</vt:lpstr>
      <vt:lpstr>OS Weekly planner for teachers by Slidesgo</vt:lpstr>
      <vt:lpstr>Apresentação do PowerPoint</vt:lpstr>
      <vt:lpstr>Significado do nome Dark Excalibur</vt:lpstr>
      <vt:lpstr>Forma de ganho de dinheiro</vt:lpstr>
      <vt:lpstr>Apresentação do PowerPoint</vt:lpstr>
      <vt:lpstr>Sobre o site</vt:lpstr>
      <vt:lpstr>O que é geek e nerd ?</vt:lpstr>
      <vt:lpstr>Concorrentes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Gabriel ramos</cp:lastModifiedBy>
  <cp:revision>29</cp:revision>
  <dcterms:modified xsi:type="dcterms:W3CDTF">2020-07-14T10:06:41Z</dcterms:modified>
</cp:coreProperties>
</file>