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D9B7D-3A22-207F-9C68-16EE86429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Mobile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7B8381-0327-0348-4BE5-A2DA6C1B0E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Igor Xavier</a:t>
            </a:r>
          </a:p>
          <a:p>
            <a:r>
              <a:rPr lang="pt-BR" dirty="0"/>
              <a:t>Stevens wendell</a:t>
            </a:r>
          </a:p>
        </p:txBody>
      </p:sp>
    </p:spTree>
    <p:extLst>
      <p:ext uri="{BB962C8B-B14F-4D97-AF65-F5344CB8AC3E}">
        <p14:creationId xmlns:p14="http://schemas.microsoft.com/office/powerpoint/2010/main" val="321421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1B2C1-DE10-E5B1-1A04-116A650C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70412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Contextualização: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6B743-9C19-0F97-B6BC-0DECE163E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Nossa página web entregava algumas frases aleatórias quando o usuário clicava no botão, a cada vez que era clicado, uma frase aleatória aparecia na página.</a:t>
            </a:r>
          </a:p>
          <a:p>
            <a:endParaRPr lang="pt-BR" dirty="0"/>
          </a:p>
          <a:p>
            <a:r>
              <a:rPr lang="pt-BR" dirty="0"/>
              <a:t>A ideia do nosso app é a mesma, o usuário clica no botão e aparece frases aleatórias.</a:t>
            </a:r>
          </a:p>
        </p:txBody>
      </p:sp>
    </p:spTree>
    <p:extLst>
      <p:ext uri="{BB962C8B-B14F-4D97-AF65-F5344CB8AC3E}">
        <p14:creationId xmlns:p14="http://schemas.microsoft.com/office/powerpoint/2010/main" val="118229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C3195-1502-5A5D-8EE3-59543560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83474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Problema encontrado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51334-C9C5-4E53-3B1E-801061212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Para se utilizar do recurso(API) que gera frases aleatórias para o nosso app, é necessário uma conexão logicamente, a qual não conseguimos realizar e por isso o projeto ficou incompleto, contendo a parte visual ajustada, mas faltando esse “pequeno” detalhe.</a:t>
            </a:r>
          </a:p>
        </p:txBody>
      </p:sp>
    </p:spTree>
    <p:extLst>
      <p:ext uri="{BB962C8B-B14F-4D97-AF65-F5344CB8AC3E}">
        <p14:creationId xmlns:p14="http://schemas.microsoft.com/office/powerpoint/2010/main" val="87234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C3195-1502-5A5D-8EE3-59543560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583474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Nosso site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73D6A66-B004-A5AC-55EF-EF70F2F3AE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0212" y="1790758"/>
            <a:ext cx="7951574" cy="4730292"/>
          </a:xfrm>
        </p:spPr>
      </p:pic>
    </p:spTree>
    <p:extLst>
      <p:ext uri="{BB962C8B-B14F-4D97-AF65-F5344CB8AC3E}">
        <p14:creationId xmlns:p14="http://schemas.microsoft.com/office/powerpoint/2010/main" val="2290238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4F9E59-991B-6716-E5BF-A50DA2FE6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365" y="-272416"/>
            <a:ext cx="10131425" cy="1456267"/>
          </a:xfrm>
        </p:spPr>
        <p:txBody>
          <a:bodyPr/>
          <a:lstStyle/>
          <a:p>
            <a:pPr algn="ctr"/>
            <a:r>
              <a:rPr lang="pt-BR" dirty="0"/>
              <a:t>Imagens do ícone e uso do app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4C511AC-2862-2701-A8B1-9DDBCDF79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3296709"/>
            <a:ext cx="1200150" cy="1495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42E6C4-B642-6C14-B3D3-82BAC9FC1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80" y="1510423"/>
            <a:ext cx="2473626" cy="52221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78C6767-BD8F-234B-FB27-9EF1BF97D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347" y="1510423"/>
            <a:ext cx="2473626" cy="52221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76515111-D5B9-7059-445B-336BC4A31B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0960" y="1528355"/>
            <a:ext cx="2473627" cy="522210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E24C3D7-5304-A7F3-8105-1C4F0C35F171}"/>
              </a:ext>
            </a:extLst>
          </p:cNvPr>
          <p:cNvSpPr txBox="1"/>
          <p:nvPr/>
        </p:nvSpPr>
        <p:spPr>
          <a:xfrm>
            <a:off x="2993001" y="1171437"/>
            <a:ext cx="142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principal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5BF7DF1-3E35-DD1C-9CA5-B5B50E937D54}"/>
              </a:ext>
            </a:extLst>
          </p:cNvPr>
          <p:cNvSpPr txBox="1"/>
          <p:nvPr/>
        </p:nvSpPr>
        <p:spPr>
          <a:xfrm>
            <a:off x="5388271" y="943580"/>
            <a:ext cx="2434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Clicando nos 3 pontos tem a opção da aba “sobre”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9607C72-D3C2-9B09-1B29-C027828A51A2}"/>
              </a:ext>
            </a:extLst>
          </p:cNvPr>
          <p:cNvSpPr txBox="1"/>
          <p:nvPr/>
        </p:nvSpPr>
        <p:spPr>
          <a:xfrm>
            <a:off x="8723341" y="1183851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Tela “sobre”</a:t>
            </a:r>
          </a:p>
        </p:txBody>
      </p:sp>
    </p:spTree>
    <p:extLst>
      <p:ext uri="{BB962C8B-B14F-4D97-AF65-F5344CB8AC3E}">
        <p14:creationId xmlns:p14="http://schemas.microsoft.com/office/powerpoint/2010/main" val="96153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9AACB2D-9A28-F6EA-8F1E-63F7B31C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479" y="1214846"/>
            <a:ext cx="2586445" cy="546027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3F39325-3358-58B1-EAAE-A0914779C3F1}"/>
              </a:ext>
            </a:extLst>
          </p:cNvPr>
          <p:cNvSpPr txBox="1"/>
          <p:nvPr/>
        </p:nvSpPr>
        <p:spPr>
          <a:xfrm>
            <a:off x="1336649" y="568515"/>
            <a:ext cx="376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Clicando na imagem do IGOR, temos a tela Sobre pessoal dele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F52F862-06FD-E488-4450-AB346B49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821" y="1247503"/>
            <a:ext cx="2586444" cy="546027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459D3DA-824F-C42E-3F1E-9C00378FBE41}"/>
              </a:ext>
            </a:extLst>
          </p:cNvPr>
          <p:cNvSpPr txBox="1"/>
          <p:nvPr/>
        </p:nvSpPr>
        <p:spPr>
          <a:xfrm>
            <a:off x="6479059" y="568514"/>
            <a:ext cx="3762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Clicando na imagem do STEVENS, temos a tela Sobre pessoal dele</a:t>
            </a:r>
          </a:p>
        </p:txBody>
      </p:sp>
    </p:spTree>
    <p:extLst>
      <p:ext uri="{BB962C8B-B14F-4D97-AF65-F5344CB8AC3E}">
        <p14:creationId xmlns:p14="http://schemas.microsoft.com/office/powerpoint/2010/main" val="378569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F67E3DF-6014-88C5-5714-87D10EBD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4" y="345383"/>
            <a:ext cx="2921321" cy="616723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7C8BDF2-EC1B-FC18-ADCE-3846D403EBC7}"/>
              </a:ext>
            </a:extLst>
          </p:cNvPr>
          <p:cNvSpPr txBox="1"/>
          <p:nvPr/>
        </p:nvSpPr>
        <p:spPr>
          <a:xfrm flipH="1">
            <a:off x="4996541" y="2967335"/>
            <a:ext cx="5401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usuário clicaria no botão “click” na parte inferior central da tela, e a cada click, seria mostrado uma nova frase aleatória na parte superior central da tela</a:t>
            </a:r>
          </a:p>
        </p:txBody>
      </p:sp>
    </p:spTree>
    <p:extLst>
      <p:ext uri="{BB962C8B-B14F-4D97-AF65-F5344CB8AC3E}">
        <p14:creationId xmlns:p14="http://schemas.microsoft.com/office/powerpoint/2010/main" val="424619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19</TotalTime>
  <Words>190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Programação Mobile</vt:lpstr>
      <vt:lpstr>Contextualização:</vt:lpstr>
      <vt:lpstr>Problema encontrado</vt:lpstr>
      <vt:lpstr>Nosso site</vt:lpstr>
      <vt:lpstr>Imagens do ícone e uso do app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Mobile</dc:title>
  <dc:creator>stevens wendell</dc:creator>
  <cp:lastModifiedBy>Igor Xavier</cp:lastModifiedBy>
  <cp:revision>2</cp:revision>
  <dcterms:created xsi:type="dcterms:W3CDTF">2022-06-09T01:53:15Z</dcterms:created>
  <dcterms:modified xsi:type="dcterms:W3CDTF">2022-06-09T03:33:12Z</dcterms:modified>
</cp:coreProperties>
</file>