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8" r:id="rId8"/>
    <p:sldId id="263" r:id="rId9"/>
    <p:sldId id="269" r:id="rId10"/>
    <p:sldId id="265" r:id="rId11"/>
    <p:sldId id="270" r:id="rId12"/>
    <p:sldId id="272" r:id="rId13"/>
    <p:sldId id="273" r:id="rId14"/>
    <p:sldId id="26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1C9B6A23-61F9-4AC5-9964-EC2BFEA5DD47}" type="presOf" srcId="{D7C9B97C-8FA5-43EF-87FB-D473A891C476}" destId="{8BBA59FE-8BD5-4562-8A55-49FA741ACF86}" srcOrd="0" destOrd="0" presId="urn:microsoft.com/office/officeart/2005/8/layout/hChevron3"/>
    <dgm:cxn modelId="{FAE853D4-5FFB-4B12-B775-E1A8446D556D}" type="presOf" srcId="{EE6F5B99-4E6D-486E-AE08-6507C423406E}" destId="{4F7C93E0-998D-494E-86B4-B150EB524E7C}" srcOrd="0" destOrd="0" presId="urn:microsoft.com/office/officeart/2005/8/layout/hChevron3"/>
    <dgm:cxn modelId="{308B1233-8B9F-49E4-B2EA-09DAEBD809C8}" type="presOf" srcId="{CA702DA6-86DE-4D8C-910D-B228974BBD9A}" destId="{421AE0C6-45E2-43BC-88BF-237A443B681E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BE331B21-4A84-49BC-AE35-FFC1B81F0556}" type="presOf" srcId="{35AA897F-D67A-4E2A-B02C-EA9E6C853182}" destId="{5CA39645-AB73-4F4C-A21A-3D2D6D52B55F}" srcOrd="0" destOrd="0" presId="urn:microsoft.com/office/officeart/2005/8/layout/hChevron3"/>
    <dgm:cxn modelId="{470F4250-AF13-4C6F-B857-124456A3C479}" type="presOf" srcId="{FBF400CC-1BB1-4C07-8004-8AF5EE32C70B}" destId="{2AAFA094-A0DE-4D8C-AB82-71DDE6951070}" srcOrd="0" destOrd="0" presId="urn:microsoft.com/office/officeart/2005/8/layout/hChevron3"/>
    <dgm:cxn modelId="{1948DD65-0B9A-4259-A467-1BBED42E16FC}" type="presParOf" srcId="{5CA39645-AB73-4F4C-A21A-3D2D6D52B55F}" destId="{4F7C93E0-998D-494E-86B4-B150EB524E7C}" srcOrd="0" destOrd="0" presId="urn:microsoft.com/office/officeart/2005/8/layout/hChevron3"/>
    <dgm:cxn modelId="{9AE165E8-3285-46DA-A914-3C4EA9197132}" type="presParOf" srcId="{5CA39645-AB73-4F4C-A21A-3D2D6D52B55F}" destId="{C54BC865-5A5D-4043-AF4D-83B58D22E3D7}" srcOrd="1" destOrd="0" presId="urn:microsoft.com/office/officeart/2005/8/layout/hChevron3"/>
    <dgm:cxn modelId="{FE10D9A1-FB4D-4224-B8C4-DDF9FC4BEFEB}" type="presParOf" srcId="{5CA39645-AB73-4F4C-A21A-3D2D6D52B55F}" destId="{421AE0C6-45E2-43BC-88BF-237A443B681E}" srcOrd="2" destOrd="0" presId="urn:microsoft.com/office/officeart/2005/8/layout/hChevron3"/>
    <dgm:cxn modelId="{2F01E24A-0E9E-48D7-8384-3F6B12762437}" type="presParOf" srcId="{5CA39645-AB73-4F4C-A21A-3D2D6D52B55F}" destId="{98077B39-C520-405D-9526-A32BFF7718B1}" srcOrd="3" destOrd="0" presId="urn:microsoft.com/office/officeart/2005/8/layout/hChevron3"/>
    <dgm:cxn modelId="{6D4D12F4-97BC-41A4-B955-E883E65F31FE}" type="presParOf" srcId="{5CA39645-AB73-4F4C-A21A-3D2D6D52B55F}" destId="{8BBA59FE-8BD5-4562-8A55-49FA741ACF86}" srcOrd="4" destOrd="0" presId="urn:microsoft.com/office/officeart/2005/8/layout/hChevron3"/>
    <dgm:cxn modelId="{06A3679B-6104-4BC3-885A-B0D0CCCEC447}" type="presParOf" srcId="{5CA39645-AB73-4F4C-A21A-3D2D6D52B55F}" destId="{DE652F77-B2EE-4B8F-B8E1-A67E45560A2C}" srcOrd="5" destOrd="0" presId="urn:microsoft.com/office/officeart/2005/8/layout/hChevron3"/>
    <dgm:cxn modelId="{E6693C43-5E67-4517-A951-DA91F1FA6380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75DF5E-AD9F-40C0-A51F-2839F1B3BE7B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0FCBB86-89A6-420A-B376-FF884528CA75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Intelligente Annäherung ans Ziel</a:t>
          </a:r>
          <a:endParaRPr lang="de-DE" sz="1200" dirty="0">
            <a:latin typeface="Constantia" panose="02030602050306030303" pitchFamily="18" charset="0"/>
          </a:endParaRPr>
        </a:p>
      </dgm:t>
    </dgm:pt>
    <dgm:pt modelId="{32F87A85-83BB-4B55-AABA-557E69316441}" type="parTrans" cxnId="{95A12B66-6D0D-449C-B624-C6ADED1C58A4}">
      <dgm:prSet/>
      <dgm:spPr/>
      <dgm:t>
        <a:bodyPr/>
        <a:lstStyle/>
        <a:p>
          <a:endParaRPr lang="de-DE"/>
        </a:p>
      </dgm:t>
    </dgm:pt>
    <dgm:pt modelId="{36E55501-685A-4C02-B990-C9FDC4204B32}" type="sibTrans" cxnId="{95A12B66-6D0D-449C-B624-C6ADED1C58A4}">
      <dgm:prSet/>
      <dgm:spPr/>
      <dgm:t>
        <a:bodyPr/>
        <a:lstStyle/>
        <a:p>
          <a:endParaRPr lang="de-DE"/>
        </a:p>
      </dgm:t>
    </dgm:pt>
    <dgm:pt modelId="{560B4035-7565-4DB6-ADE0-EB289F3F7802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Großer </a:t>
          </a:r>
          <a:r>
            <a:rPr lang="de-DE" sz="1200" dirty="0" err="1" smtClean="0">
              <a:latin typeface="Constantia" panose="02030602050306030303" pitchFamily="18" charset="0"/>
            </a:rPr>
            <a:t>Rechenauf</a:t>
          </a:r>
          <a:r>
            <a:rPr lang="de-DE" sz="1200" dirty="0" smtClean="0">
              <a:latin typeface="Constantia" panose="02030602050306030303" pitchFamily="18" charset="0"/>
            </a:rPr>
            <a:t>-wand</a:t>
          </a:r>
          <a:endParaRPr lang="de-DE" sz="1200" dirty="0">
            <a:latin typeface="Constantia" panose="02030602050306030303" pitchFamily="18" charset="0"/>
          </a:endParaRPr>
        </a:p>
      </dgm:t>
    </dgm:pt>
    <dgm:pt modelId="{4AE6E384-B819-4BE8-AF88-3428931C4C9C}" type="parTrans" cxnId="{C817CAD8-3BCD-43FF-9E26-04FD1A60E47A}">
      <dgm:prSet/>
      <dgm:spPr/>
      <dgm:t>
        <a:bodyPr/>
        <a:lstStyle/>
        <a:p>
          <a:endParaRPr lang="de-DE"/>
        </a:p>
      </dgm:t>
    </dgm:pt>
    <dgm:pt modelId="{E2F58B26-A2CD-49B3-8B83-479EDE8BAE92}" type="sibTrans" cxnId="{C817CAD8-3BCD-43FF-9E26-04FD1A60E47A}">
      <dgm:prSet/>
      <dgm:spPr/>
      <dgm:t>
        <a:bodyPr/>
        <a:lstStyle/>
        <a:p>
          <a:endParaRPr lang="de-DE"/>
        </a:p>
      </dgm:t>
    </dgm:pt>
    <dgm:pt modelId="{E5C17FC4-BB6F-4051-9BD3-B0B533B9DECD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Komplexere </a:t>
          </a:r>
          <a:r>
            <a:rPr lang="de-DE" sz="1200" dirty="0" err="1" smtClean="0">
              <a:latin typeface="Constantia" panose="02030602050306030303" pitchFamily="18" charset="0"/>
            </a:rPr>
            <a:t>Implemen-tierung</a:t>
          </a:r>
          <a:endParaRPr lang="de-DE" sz="1200" dirty="0">
            <a:latin typeface="Constantia" panose="02030602050306030303" pitchFamily="18" charset="0"/>
          </a:endParaRPr>
        </a:p>
      </dgm:t>
    </dgm:pt>
    <dgm:pt modelId="{84B9A255-9182-4712-8393-57ECAFF34137}" type="parTrans" cxnId="{58A07500-6205-4DBE-8C28-41042747037C}">
      <dgm:prSet/>
      <dgm:spPr/>
      <dgm:t>
        <a:bodyPr/>
        <a:lstStyle/>
        <a:p>
          <a:endParaRPr lang="de-DE"/>
        </a:p>
      </dgm:t>
    </dgm:pt>
    <dgm:pt modelId="{9638EDCE-44B2-42D4-9C94-3979AECC2C9C}" type="sibTrans" cxnId="{58A07500-6205-4DBE-8C28-41042747037C}">
      <dgm:prSet/>
      <dgm:spPr/>
      <dgm:t>
        <a:bodyPr/>
        <a:lstStyle/>
        <a:p>
          <a:endParaRPr lang="de-DE"/>
        </a:p>
      </dgm:t>
    </dgm:pt>
    <dgm:pt modelId="{E6D8AC85-0657-429D-B578-257494086AB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79C8E986-C6BE-43EC-8B0F-CD55615D32D4}" type="sibTrans" cxnId="{38CB5532-F3FA-4BFB-9B5F-AD843FC511E8}">
      <dgm:prSet/>
      <dgm:spPr/>
      <dgm:t>
        <a:bodyPr/>
        <a:lstStyle/>
        <a:p>
          <a:endParaRPr lang="de-DE"/>
        </a:p>
      </dgm:t>
    </dgm:pt>
    <dgm:pt modelId="{1F225971-B23E-490D-9D46-8EFF39EAC909}" type="parTrans" cxnId="{38CB5532-F3FA-4BFB-9B5F-AD843FC511E8}">
      <dgm:prSet/>
      <dgm:spPr/>
      <dgm:t>
        <a:bodyPr/>
        <a:lstStyle/>
        <a:p>
          <a:endParaRPr lang="de-DE"/>
        </a:p>
      </dgm:t>
    </dgm:pt>
    <dgm:pt modelId="{D6AD1279-555A-4ABB-AA36-D0AB08036951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ABC84D5-0302-443F-9392-25AB3D163FFA}" type="sibTrans" cxnId="{9F95CD5E-1ECA-4D98-B567-638D272380D2}">
      <dgm:prSet/>
      <dgm:spPr/>
      <dgm:t>
        <a:bodyPr/>
        <a:lstStyle/>
        <a:p>
          <a:endParaRPr lang="de-DE"/>
        </a:p>
      </dgm:t>
    </dgm:pt>
    <dgm:pt modelId="{2E8AD2DA-5B61-4BE2-AAC7-8D75DAFF3ACB}" type="parTrans" cxnId="{9F95CD5E-1ECA-4D98-B567-638D272380D2}">
      <dgm:prSet/>
      <dgm:spPr/>
      <dgm:t>
        <a:bodyPr/>
        <a:lstStyle/>
        <a:p>
          <a:endParaRPr lang="de-DE"/>
        </a:p>
      </dgm:t>
    </dgm:pt>
    <dgm:pt modelId="{668FC6D3-247C-42DA-850A-70A95940764F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Sehr gutes Ergebnis</a:t>
          </a:r>
          <a:endParaRPr lang="de-DE" sz="1200" dirty="0">
            <a:latin typeface="Constantia" panose="02030602050306030303" pitchFamily="18" charset="0"/>
          </a:endParaRPr>
        </a:p>
      </dgm:t>
    </dgm:pt>
    <dgm:pt modelId="{0FED3253-4D20-4643-AC49-000574D6114F}" type="parTrans" cxnId="{851AF6ED-39E9-484E-9048-409B5030299F}">
      <dgm:prSet/>
      <dgm:spPr/>
      <dgm:t>
        <a:bodyPr/>
        <a:lstStyle/>
        <a:p>
          <a:endParaRPr lang="de-DE"/>
        </a:p>
      </dgm:t>
    </dgm:pt>
    <dgm:pt modelId="{8A199443-359D-4CCC-8C4F-E53ABE470D8C}" type="sibTrans" cxnId="{851AF6ED-39E9-484E-9048-409B5030299F}">
      <dgm:prSet/>
      <dgm:spPr/>
      <dgm:t>
        <a:bodyPr/>
        <a:lstStyle/>
        <a:p>
          <a:endParaRPr lang="de-DE"/>
        </a:p>
      </dgm:t>
    </dgm:pt>
    <dgm:pt modelId="{743AF734-284D-46AA-9C85-C08E79200233}" type="pres">
      <dgm:prSet presAssocID="{3E75DF5E-AD9F-40C0-A51F-2839F1B3BE7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DBABD5-C36A-4600-932C-ECDB7683BDFD}" type="pres">
      <dgm:prSet presAssocID="{E6D8AC85-0657-429D-B578-257494086AB0}" presName="posSpace" presStyleCnt="0"/>
      <dgm:spPr/>
    </dgm:pt>
    <dgm:pt modelId="{F56E2F83-B125-40F6-BDF8-7D4F49EF4738}" type="pres">
      <dgm:prSet presAssocID="{E6D8AC85-0657-429D-B578-257494086AB0}" presName="vertFlow" presStyleCnt="0"/>
      <dgm:spPr/>
    </dgm:pt>
    <dgm:pt modelId="{FC7B1CF9-41AB-42A7-A992-CA3297D0D0C0}" type="pres">
      <dgm:prSet presAssocID="{E6D8AC85-0657-429D-B578-257494086AB0}" presName="topSpace" presStyleCnt="0"/>
      <dgm:spPr/>
    </dgm:pt>
    <dgm:pt modelId="{49117AAE-243F-414F-BD80-D71FA50D7F29}" type="pres">
      <dgm:prSet presAssocID="{E6D8AC85-0657-429D-B578-257494086AB0}" presName="firstComp" presStyleCnt="0"/>
      <dgm:spPr/>
    </dgm:pt>
    <dgm:pt modelId="{347A6D6C-E0FB-41CA-B8FD-4FADBB172C00}" type="pres">
      <dgm:prSet presAssocID="{E6D8AC85-0657-429D-B578-257494086AB0}" presName="firstChild" presStyleLbl="bgAccFollowNode1" presStyleIdx="0" presStyleCnt="4"/>
      <dgm:spPr/>
      <dgm:t>
        <a:bodyPr/>
        <a:lstStyle/>
        <a:p>
          <a:endParaRPr lang="de-DE"/>
        </a:p>
      </dgm:t>
    </dgm:pt>
    <dgm:pt modelId="{779E9147-4596-4427-AFCD-492F2B2CA901}" type="pres">
      <dgm:prSet presAssocID="{E6D8AC85-0657-429D-B578-257494086AB0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3D235-78A2-42C6-BC3E-7C4A774184FA}" type="pres">
      <dgm:prSet presAssocID="{668FC6D3-247C-42DA-850A-70A95940764F}" presName="comp" presStyleCnt="0"/>
      <dgm:spPr/>
    </dgm:pt>
    <dgm:pt modelId="{263A09C0-0B24-49D4-A1E3-40D0F93F02A5}" type="pres">
      <dgm:prSet presAssocID="{668FC6D3-247C-42DA-850A-70A95940764F}" presName="child" presStyleLbl="bgAccFollowNode1" presStyleIdx="1" presStyleCnt="4"/>
      <dgm:spPr/>
      <dgm:t>
        <a:bodyPr/>
        <a:lstStyle/>
        <a:p>
          <a:endParaRPr lang="de-DE"/>
        </a:p>
      </dgm:t>
    </dgm:pt>
    <dgm:pt modelId="{4C67A301-C621-4EFF-BF42-6EC3A9DB6B00}" type="pres">
      <dgm:prSet presAssocID="{668FC6D3-247C-42DA-850A-70A95940764F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C61ACE-059B-44F8-8E5B-6A99BB7E5052}" type="pres">
      <dgm:prSet presAssocID="{E6D8AC85-0657-429D-B578-257494086AB0}" presName="negSpace" presStyleCnt="0"/>
      <dgm:spPr/>
    </dgm:pt>
    <dgm:pt modelId="{07C39899-BC12-4CAC-B24A-9F21BE8D5994}" type="pres">
      <dgm:prSet presAssocID="{E6D8AC85-0657-429D-B578-257494086AB0}" presName="circle" presStyleLbl="node1" presStyleIdx="0" presStyleCnt="2"/>
      <dgm:spPr/>
      <dgm:t>
        <a:bodyPr/>
        <a:lstStyle/>
        <a:p>
          <a:endParaRPr lang="de-DE"/>
        </a:p>
      </dgm:t>
    </dgm:pt>
    <dgm:pt modelId="{B85CDD3E-E4C2-40E3-9176-D44A2E33549F}" type="pres">
      <dgm:prSet presAssocID="{79C8E986-C6BE-43EC-8B0F-CD55615D32D4}" presName="transSpace" presStyleCnt="0"/>
      <dgm:spPr/>
    </dgm:pt>
    <dgm:pt modelId="{95A769E5-27B2-4A2B-836C-43ED2B453049}" type="pres">
      <dgm:prSet presAssocID="{D6AD1279-555A-4ABB-AA36-D0AB08036951}" presName="posSpace" presStyleCnt="0"/>
      <dgm:spPr/>
    </dgm:pt>
    <dgm:pt modelId="{6ADB702B-A8A2-4880-A27A-EAC07B029905}" type="pres">
      <dgm:prSet presAssocID="{D6AD1279-555A-4ABB-AA36-D0AB08036951}" presName="vertFlow" presStyleCnt="0"/>
      <dgm:spPr/>
    </dgm:pt>
    <dgm:pt modelId="{C233BCD6-63AF-4CB9-BAEA-67F04B800E72}" type="pres">
      <dgm:prSet presAssocID="{D6AD1279-555A-4ABB-AA36-D0AB08036951}" presName="topSpace" presStyleCnt="0"/>
      <dgm:spPr/>
    </dgm:pt>
    <dgm:pt modelId="{237A5262-E686-41C2-8A02-27664E1CE31C}" type="pres">
      <dgm:prSet presAssocID="{D6AD1279-555A-4ABB-AA36-D0AB08036951}" presName="firstComp" presStyleCnt="0"/>
      <dgm:spPr/>
    </dgm:pt>
    <dgm:pt modelId="{ACAA91E0-712F-4EEC-BB64-1617EB955BBA}" type="pres">
      <dgm:prSet presAssocID="{D6AD1279-555A-4ABB-AA36-D0AB08036951}" presName="firstChild" presStyleLbl="bgAccFollowNode1" presStyleIdx="2" presStyleCnt="4"/>
      <dgm:spPr/>
      <dgm:t>
        <a:bodyPr/>
        <a:lstStyle/>
        <a:p>
          <a:endParaRPr lang="de-DE"/>
        </a:p>
      </dgm:t>
    </dgm:pt>
    <dgm:pt modelId="{82C0EAF9-29D8-457F-AF8E-2243BB18EF8B}" type="pres">
      <dgm:prSet presAssocID="{D6AD1279-555A-4ABB-AA36-D0AB08036951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117543-2B3C-4AA4-8EA5-E0762BA7437B}" type="pres">
      <dgm:prSet presAssocID="{E5C17FC4-BB6F-4051-9BD3-B0B533B9DECD}" presName="comp" presStyleCnt="0"/>
      <dgm:spPr/>
    </dgm:pt>
    <dgm:pt modelId="{7EA6BC26-3C39-47FF-901D-A7FC85DA8718}" type="pres">
      <dgm:prSet presAssocID="{E5C17FC4-BB6F-4051-9BD3-B0B533B9DECD}" presName="child" presStyleLbl="bgAccFollowNode1" presStyleIdx="3" presStyleCnt="4"/>
      <dgm:spPr/>
      <dgm:t>
        <a:bodyPr/>
        <a:lstStyle/>
        <a:p>
          <a:endParaRPr lang="de-DE"/>
        </a:p>
      </dgm:t>
    </dgm:pt>
    <dgm:pt modelId="{C91C6727-D40B-480B-A395-A129A9A3DE1E}" type="pres">
      <dgm:prSet presAssocID="{E5C17FC4-BB6F-4051-9BD3-B0B533B9DECD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1B7EFC-4F12-4092-AC46-DDC319452846}" type="pres">
      <dgm:prSet presAssocID="{D6AD1279-555A-4ABB-AA36-D0AB08036951}" presName="negSpace" presStyleCnt="0"/>
      <dgm:spPr/>
    </dgm:pt>
    <dgm:pt modelId="{91A496CB-7D0D-417C-A14D-B269BE1DA337}" type="pres">
      <dgm:prSet presAssocID="{D6AD1279-555A-4ABB-AA36-D0AB08036951}" presName="circle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58A07500-6205-4DBE-8C28-41042747037C}" srcId="{D6AD1279-555A-4ABB-AA36-D0AB08036951}" destId="{E5C17FC4-BB6F-4051-9BD3-B0B533B9DECD}" srcOrd="1" destOrd="0" parTransId="{84B9A255-9182-4712-8393-57ECAFF34137}" sibTransId="{9638EDCE-44B2-42D4-9C94-3979AECC2C9C}"/>
    <dgm:cxn modelId="{68164547-AEED-43CE-9B9D-8DE3F198E4EB}" type="presOf" srcId="{560B4035-7565-4DB6-ADE0-EB289F3F7802}" destId="{ACAA91E0-712F-4EEC-BB64-1617EB955BBA}" srcOrd="0" destOrd="0" presId="urn:microsoft.com/office/officeart/2005/8/layout/hList9"/>
    <dgm:cxn modelId="{ADE39F49-5401-411F-B040-9506F4C28BCC}" type="presOf" srcId="{668FC6D3-247C-42DA-850A-70A95940764F}" destId="{263A09C0-0B24-49D4-A1E3-40D0F93F02A5}" srcOrd="0" destOrd="0" presId="urn:microsoft.com/office/officeart/2005/8/layout/hList9"/>
    <dgm:cxn modelId="{1BD9B71B-E8C3-4DB3-B380-4C948DFE3F99}" type="presOf" srcId="{60FCBB86-89A6-420A-B376-FF884528CA75}" destId="{347A6D6C-E0FB-41CA-B8FD-4FADBB172C00}" srcOrd="0" destOrd="0" presId="urn:microsoft.com/office/officeart/2005/8/layout/hList9"/>
    <dgm:cxn modelId="{FF3C8A99-EC7E-45C0-ABE8-B6A9A1E586E2}" type="presOf" srcId="{60FCBB86-89A6-420A-B376-FF884528CA75}" destId="{779E9147-4596-4427-AFCD-492F2B2CA901}" srcOrd="1" destOrd="0" presId="urn:microsoft.com/office/officeart/2005/8/layout/hList9"/>
    <dgm:cxn modelId="{A8AA8AB5-F8E6-4903-B69D-4036623AED09}" type="presOf" srcId="{E5C17FC4-BB6F-4051-9BD3-B0B533B9DECD}" destId="{7EA6BC26-3C39-47FF-901D-A7FC85DA8718}" srcOrd="0" destOrd="0" presId="urn:microsoft.com/office/officeart/2005/8/layout/hList9"/>
    <dgm:cxn modelId="{B324321C-B0C0-4041-8010-4705EDEFD91C}" type="presOf" srcId="{668FC6D3-247C-42DA-850A-70A95940764F}" destId="{4C67A301-C621-4EFF-BF42-6EC3A9DB6B00}" srcOrd="1" destOrd="0" presId="urn:microsoft.com/office/officeart/2005/8/layout/hList9"/>
    <dgm:cxn modelId="{D0F0C906-2BBD-4421-9C0A-4F2056421E17}" type="presOf" srcId="{E6D8AC85-0657-429D-B578-257494086AB0}" destId="{07C39899-BC12-4CAC-B24A-9F21BE8D5994}" srcOrd="0" destOrd="0" presId="urn:microsoft.com/office/officeart/2005/8/layout/hList9"/>
    <dgm:cxn modelId="{C817CAD8-3BCD-43FF-9E26-04FD1A60E47A}" srcId="{D6AD1279-555A-4ABB-AA36-D0AB08036951}" destId="{560B4035-7565-4DB6-ADE0-EB289F3F7802}" srcOrd="0" destOrd="0" parTransId="{4AE6E384-B819-4BE8-AF88-3428931C4C9C}" sibTransId="{E2F58B26-A2CD-49B3-8B83-479EDE8BAE92}"/>
    <dgm:cxn modelId="{2D6CD901-11E7-4301-9351-77AD3F5A0C45}" type="presOf" srcId="{E5C17FC4-BB6F-4051-9BD3-B0B533B9DECD}" destId="{C91C6727-D40B-480B-A395-A129A9A3DE1E}" srcOrd="1" destOrd="0" presId="urn:microsoft.com/office/officeart/2005/8/layout/hList9"/>
    <dgm:cxn modelId="{95A12B66-6D0D-449C-B624-C6ADED1C58A4}" srcId="{E6D8AC85-0657-429D-B578-257494086AB0}" destId="{60FCBB86-89A6-420A-B376-FF884528CA75}" srcOrd="0" destOrd="0" parTransId="{32F87A85-83BB-4B55-AABA-557E69316441}" sibTransId="{36E55501-685A-4C02-B990-C9FDC4204B32}"/>
    <dgm:cxn modelId="{38CB5532-F3FA-4BFB-9B5F-AD843FC511E8}" srcId="{3E75DF5E-AD9F-40C0-A51F-2839F1B3BE7B}" destId="{E6D8AC85-0657-429D-B578-257494086AB0}" srcOrd="0" destOrd="0" parTransId="{1F225971-B23E-490D-9D46-8EFF39EAC909}" sibTransId="{79C8E986-C6BE-43EC-8B0F-CD55615D32D4}"/>
    <dgm:cxn modelId="{851AF6ED-39E9-484E-9048-409B5030299F}" srcId="{E6D8AC85-0657-429D-B578-257494086AB0}" destId="{668FC6D3-247C-42DA-850A-70A95940764F}" srcOrd="1" destOrd="0" parTransId="{0FED3253-4D20-4643-AC49-000574D6114F}" sibTransId="{8A199443-359D-4CCC-8C4F-E53ABE470D8C}"/>
    <dgm:cxn modelId="{6A5D661C-3735-4D88-A789-D6D150D05DFE}" type="presOf" srcId="{3E75DF5E-AD9F-40C0-A51F-2839F1B3BE7B}" destId="{743AF734-284D-46AA-9C85-C08E79200233}" srcOrd="0" destOrd="0" presId="urn:microsoft.com/office/officeart/2005/8/layout/hList9"/>
    <dgm:cxn modelId="{F37D6863-9F8E-44C0-ABDA-8E335761F3E6}" type="presOf" srcId="{D6AD1279-555A-4ABB-AA36-D0AB08036951}" destId="{91A496CB-7D0D-417C-A14D-B269BE1DA337}" srcOrd="0" destOrd="0" presId="urn:microsoft.com/office/officeart/2005/8/layout/hList9"/>
    <dgm:cxn modelId="{9F95CD5E-1ECA-4D98-B567-638D272380D2}" srcId="{3E75DF5E-AD9F-40C0-A51F-2839F1B3BE7B}" destId="{D6AD1279-555A-4ABB-AA36-D0AB08036951}" srcOrd="1" destOrd="0" parTransId="{2E8AD2DA-5B61-4BE2-AAC7-8D75DAFF3ACB}" sibTransId="{6ABC84D5-0302-443F-9392-25AB3D163FFA}"/>
    <dgm:cxn modelId="{5ED997B7-014B-4233-B9A0-81A65F4D9846}" type="presOf" srcId="{560B4035-7565-4DB6-ADE0-EB289F3F7802}" destId="{82C0EAF9-29D8-457F-AF8E-2243BB18EF8B}" srcOrd="1" destOrd="0" presId="urn:microsoft.com/office/officeart/2005/8/layout/hList9"/>
    <dgm:cxn modelId="{9176B58E-838D-4F94-BEB9-505A72842BF7}" type="presParOf" srcId="{743AF734-284D-46AA-9C85-C08E79200233}" destId="{A3DBABD5-C36A-4600-932C-ECDB7683BDFD}" srcOrd="0" destOrd="0" presId="urn:microsoft.com/office/officeart/2005/8/layout/hList9"/>
    <dgm:cxn modelId="{A0885F65-08EA-4F4F-A848-D86B55C6268A}" type="presParOf" srcId="{743AF734-284D-46AA-9C85-C08E79200233}" destId="{F56E2F83-B125-40F6-BDF8-7D4F49EF4738}" srcOrd="1" destOrd="0" presId="urn:microsoft.com/office/officeart/2005/8/layout/hList9"/>
    <dgm:cxn modelId="{61302AF5-E946-4DA1-8703-40BFBAC321A6}" type="presParOf" srcId="{F56E2F83-B125-40F6-BDF8-7D4F49EF4738}" destId="{FC7B1CF9-41AB-42A7-A992-CA3297D0D0C0}" srcOrd="0" destOrd="0" presId="urn:microsoft.com/office/officeart/2005/8/layout/hList9"/>
    <dgm:cxn modelId="{2EF878E7-9B43-41BC-98E5-64E0EB92051F}" type="presParOf" srcId="{F56E2F83-B125-40F6-BDF8-7D4F49EF4738}" destId="{49117AAE-243F-414F-BD80-D71FA50D7F29}" srcOrd="1" destOrd="0" presId="urn:microsoft.com/office/officeart/2005/8/layout/hList9"/>
    <dgm:cxn modelId="{387220EF-B102-40D6-A385-112249974BF4}" type="presParOf" srcId="{49117AAE-243F-414F-BD80-D71FA50D7F29}" destId="{347A6D6C-E0FB-41CA-B8FD-4FADBB172C00}" srcOrd="0" destOrd="0" presId="urn:microsoft.com/office/officeart/2005/8/layout/hList9"/>
    <dgm:cxn modelId="{9C27BE2B-C649-4C39-B84C-0A7A7B64215B}" type="presParOf" srcId="{49117AAE-243F-414F-BD80-D71FA50D7F29}" destId="{779E9147-4596-4427-AFCD-492F2B2CA901}" srcOrd="1" destOrd="0" presId="urn:microsoft.com/office/officeart/2005/8/layout/hList9"/>
    <dgm:cxn modelId="{1CE2C3B4-3D79-4A5F-A6B6-F5B32BB3B248}" type="presParOf" srcId="{F56E2F83-B125-40F6-BDF8-7D4F49EF4738}" destId="{C033D235-78A2-42C6-BC3E-7C4A774184FA}" srcOrd="2" destOrd="0" presId="urn:microsoft.com/office/officeart/2005/8/layout/hList9"/>
    <dgm:cxn modelId="{CB468E41-38FD-4EFE-99A4-D29E91C4BF2B}" type="presParOf" srcId="{C033D235-78A2-42C6-BC3E-7C4A774184FA}" destId="{263A09C0-0B24-49D4-A1E3-40D0F93F02A5}" srcOrd="0" destOrd="0" presId="urn:microsoft.com/office/officeart/2005/8/layout/hList9"/>
    <dgm:cxn modelId="{C034A5FE-1191-44E1-91A4-495043699EB4}" type="presParOf" srcId="{C033D235-78A2-42C6-BC3E-7C4A774184FA}" destId="{4C67A301-C621-4EFF-BF42-6EC3A9DB6B00}" srcOrd="1" destOrd="0" presId="urn:microsoft.com/office/officeart/2005/8/layout/hList9"/>
    <dgm:cxn modelId="{1EEDD98F-51F8-4092-89E9-2B8480705A77}" type="presParOf" srcId="{743AF734-284D-46AA-9C85-C08E79200233}" destId="{92C61ACE-059B-44F8-8E5B-6A99BB7E5052}" srcOrd="2" destOrd="0" presId="urn:microsoft.com/office/officeart/2005/8/layout/hList9"/>
    <dgm:cxn modelId="{334FF030-1909-4DEB-AF93-CCCC97D7C13F}" type="presParOf" srcId="{743AF734-284D-46AA-9C85-C08E79200233}" destId="{07C39899-BC12-4CAC-B24A-9F21BE8D5994}" srcOrd="3" destOrd="0" presId="urn:microsoft.com/office/officeart/2005/8/layout/hList9"/>
    <dgm:cxn modelId="{8CA51380-C288-44F6-B92D-3AD8E36017CB}" type="presParOf" srcId="{743AF734-284D-46AA-9C85-C08E79200233}" destId="{B85CDD3E-E4C2-40E3-9176-D44A2E33549F}" srcOrd="4" destOrd="0" presId="urn:microsoft.com/office/officeart/2005/8/layout/hList9"/>
    <dgm:cxn modelId="{B7FE7ED2-F7EC-4DBE-A27D-1D6F333FF145}" type="presParOf" srcId="{743AF734-284D-46AA-9C85-C08E79200233}" destId="{95A769E5-27B2-4A2B-836C-43ED2B453049}" srcOrd="5" destOrd="0" presId="urn:microsoft.com/office/officeart/2005/8/layout/hList9"/>
    <dgm:cxn modelId="{72DA07D4-6151-4084-8D05-D1B2B3AB9F06}" type="presParOf" srcId="{743AF734-284D-46AA-9C85-C08E79200233}" destId="{6ADB702B-A8A2-4880-A27A-EAC07B029905}" srcOrd="6" destOrd="0" presId="urn:microsoft.com/office/officeart/2005/8/layout/hList9"/>
    <dgm:cxn modelId="{07A19BD8-5B54-48A4-A7EC-64D911B7CAA9}" type="presParOf" srcId="{6ADB702B-A8A2-4880-A27A-EAC07B029905}" destId="{C233BCD6-63AF-4CB9-BAEA-67F04B800E72}" srcOrd="0" destOrd="0" presId="urn:microsoft.com/office/officeart/2005/8/layout/hList9"/>
    <dgm:cxn modelId="{ED1CD60D-D916-429E-B057-6FA6FF592B27}" type="presParOf" srcId="{6ADB702B-A8A2-4880-A27A-EAC07B029905}" destId="{237A5262-E686-41C2-8A02-27664E1CE31C}" srcOrd="1" destOrd="0" presId="urn:microsoft.com/office/officeart/2005/8/layout/hList9"/>
    <dgm:cxn modelId="{1850DBB1-E982-47E6-A87C-1B96B9C28906}" type="presParOf" srcId="{237A5262-E686-41C2-8A02-27664E1CE31C}" destId="{ACAA91E0-712F-4EEC-BB64-1617EB955BBA}" srcOrd="0" destOrd="0" presId="urn:microsoft.com/office/officeart/2005/8/layout/hList9"/>
    <dgm:cxn modelId="{930697E2-96DC-4905-9ACB-E84E25DD07D6}" type="presParOf" srcId="{237A5262-E686-41C2-8A02-27664E1CE31C}" destId="{82C0EAF9-29D8-457F-AF8E-2243BB18EF8B}" srcOrd="1" destOrd="0" presId="urn:microsoft.com/office/officeart/2005/8/layout/hList9"/>
    <dgm:cxn modelId="{0BBDFE21-35AD-410B-B345-86B6C5BEA863}" type="presParOf" srcId="{6ADB702B-A8A2-4880-A27A-EAC07B029905}" destId="{84117543-2B3C-4AA4-8EA5-E0762BA7437B}" srcOrd="2" destOrd="0" presId="urn:microsoft.com/office/officeart/2005/8/layout/hList9"/>
    <dgm:cxn modelId="{1F78AA32-F846-427F-BC2C-E2205D45D8F3}" type="presParOf" srcId="{84117543-2B3C-4AA4-8EA5-E0762BA7437B}" destId="{7EA6BC26-3C39-47FF-901D-A7FC85DA8718}" srcOrd="0" destOrd="0" presId="urn:microsoft.com/office/officeart/2005/8/layout/hList9"/>
    <dgm:cxn modelId="{879D6F74-FF0C-4CB1-B90C-5AB7BE6EBCE5}" type="presParOf" srcId="{84117543-2B3C-4AA4-8EA5-E0762BA7437B}" destId="{C91C6727-D40B-480B-A395-A129A9A3DE1E}" srcOrd="1" destOrd="0" presId="urn:microsoft.com/office/officeart/2005/8/layout/hList9"/>
    <dgm:cxn modelId="{4D61FF38-2E95-4708-A78C-CC71C597F733}" type="presParOf" srcId="{743AF734-284D-46AA-9C85-C08E79200233}" destId="{7A1B7EFC-4F12-4092-AC46-DDC319452846}" srcOrd="7" destOrd="0" presId="urn:microsoft.com/office/officeart/2005/8/layout/hList9"/>
    <dgm:cxn modelId="{0271FE71-DBA2-4846-85FB-12BA653E0C3A}" type="presParOf" srcId="{743AF734-284D-46AA-9C85-C08E79200233}" destId="{91A496CB-7D0D-417C-A14D-B269BE1DA33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24FC19F-846E-4E86-BC32-02C94161ED41}" type="presOf" srcId="{CA702DA6-86DE-4D8C-910D-B228974BBD9A}" destId="{421AE0C6-45E2-43BC-88BF-237A443B681E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61C232C2-572E-475A-82C1-D77A951D8DE0}" type="presOf" srcId="{EE6F5B99-4E6D-486E-AE08-6507C423406E}" destId="{4F7C93E0-998D-494E-86B4-B150EB524E7C}" srcOrd="0" destOrd="0" presId="urn:microsoft.com/office/officeart/2005/8/layout/hChevron3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4CE9E23B-76D1-463D-A8D6-11078C307755}" type="presOf" srcId="{35AA897F-D67A-4E2A-B02C-EA9E6C853182}" destId="{5CA39645-AB73-4F4C-A21A-3D2D6D52B55F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BC9D1889-54DD-46D0-BAD8-1B947BC830FF}" type="presOf" srcId="{D7C9B97C-8FA5-43EF-87FB-D473A891C476}" destId="{8BBA59FE-8BD5-4562-8A55-49FA741ACF86}" srcOrd="0" destOrd="0" presId="urn:microsoft.com/office/officeart/2005/8/layout/hChevron3"/>
    <dgm:cxn modelId="{D36DF0E0-468A-4143-8CE2-ED0643B27C97}" type="presOf" srcId="{FBF400CC-1BB1-4C07-8004-8AF5EE32C70B}" destId="{2AAFA094-A0DE-4D8C-AB82-71DDE6951070}" srcOrd="0" destOrd="0" presId="urn:microsoft.com/office/officeart/2005/8/layout/hChevron3"/>
    <dgm:cxn modelId="{E0A20D6C-6A73-4545-BE96-EA41221D9E37}" type="presParOf" srcId="{5CA39645-AB73-4F4C-A21A-3D2D6D52B55F}" destId="{4F7C93E0-998D-494E-86B4-B150EB524E7C}" srcOrd="0" destOrd="0" presId="urn:microsoft.com/office/officeart/2005/8/layout/hChevron3"/>
    <dgm:cxn modelId="{8788972A-9BA5-45D9-9D77-321EEA807FB2}" type="presParOf" srcId="{5CA39645-AB73-4F4C-A21A-3D2D6D52B55F}" destId="{C54BC865-5A5D-4043-AF4D-83B58D22E3D7}" srcOrd="1" destOrd="0" presId="urn:microsoft.com/office/officeart/2005/8/layout/hChevron3"/>
    <dgm:cxn modelId="{51650699-AA25-42C3-8F5D-5CE4F19D6D74}" type="presParOf" srcId="{5CA39645-AB73-4F4C-A21A-3D2D6D52B55F}" destId="{421AE0C6-45E2-43BC-88BF-237A443B681E}" srcOrd="2" destOrd="0" presId="urn:microsoft.com/office/officeart/2005/8/layout/hChevron3"/>
    <dgm:cxn modelId="{51DA4A7C-7060-4667-B739-E5F9F512C3F2}" type="presParOf" srcId="{5CA39645-AB73-4F4C-A21A-3D2D6D52B55F}" destId="{98077B39-C520-405D-9526-A32BFF7718B1}" srcOrd="3" destOrd="0" presId="urn:microsoft.com/office/officeart/2005/8/layout/hChevron3"/>
    <dgm:cxn modelId="{245E0ED2-F335-4FCE-8CE8-D511DC349534}" type="presParOf" srcId="{5CA39645-AB73-4F4C-A21A-3D2D6D52B55F}" destId="{8BBA59FE-8BD5-4562-8A55-49FA741ACF86}" srcOrd="4" destOrd="0" presId="urn:microsoft.com/office/officeart/2005/8/layout/hChevron3"/>
    <dgm:cxn modelId="{DA76A88E-94A6-4D2B-ABC0-8527D338D82F}" type="presParOf" srcId="{5CA39645-AB73-4F4C-A21A-3D2D6D52B55F}" destId="{DE652F77-B2EE-4B8F-B8E1-A67E45560A2C}" srcOrd="5" destOrd="0" presId="urn:microsoft.com/office/officeart/2005/8/layout/hChevron3"/>
    <dgm:cxn modelId="{137E9B4C-8779-4400-92BF-75F872BAD7B0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5B1EAA-E8EE-410E-9DEA-257A3103C77B}" type="presOf" srcId="{CA702DA6-86DE-4D8C-910D-B228974BBD9A}" destId="{421AE0C6-45E2-43BC-88BF-237A443B681E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2E5C78F3-3B65-47F5-9E82-629A06836E90}" type="presOf" srcId="{35AA897F-D67A-4E2A-B02C-EA9E6C853182}" destId="{5CA39645-AB73-4F4C-A21A-3D2D6D52B55F}" srcOrd="0" destOrd="0" presId="urn:microsoft.com/office/officeart/2005/8/layout/hChevron3"/>
    <dgm:cxn modelId="{E8B4E862-207E-4994-A13E-CD16104F5100}" type="presOf" srcId="{EE6F5B99-4E6D-486E-AE08-6507C423406E}" destId="{4F7C93E0-998D-494E-86B4-B150EB524E7C}" srcOrd="0" destOrd="0" presId="urn:microsoft.com/office/officeart/2005/8/layout/hChevron3"/>
    <dgm:cxn modelId="{22425BCE-7E60-4206-860C-FC430CF25A4A}" type="presOf" srcId="{FBF400CC-1BB1-4C07-8004-8AF5EE32C70B}" destId="{2AAFA094-A0DE-4D8C-AB82-71DDE6951070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7F16FEDF-28D0-4191-AB54-0784CF85763B}" type="presOf" srcId="{D7C9B97C-8FA5-43EF-87FB-D473A891C476}" destId="{8BBA59FE-8BD5-4562-8A55-49FA741ACF86}" srcOrd="0" destOrd="0" presId="urn:microsoft.com/office/officeart/2005/8/layout/hChevron3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19513709-49A6-4168-B20F-7FE6EE7BA265}" type="presParOf" srcId="{5CA39645-AB73-4F4C-A21A-3D2D6D52B55F}" destId="{4F7C93E0-998D-494E-86B4-B150EB524E7C}" srcOrd="0" destOrd="0" presId="urn:microsoft.com/office/officeart/2005/8/layout/hChevron3"/>
    <dgm:cxn modelId="{CAC7132E-5FC0-43D6-8F2A-87A8DF9F8C17}" type="presParOf" srcId="{5CA39645-AB73-4F4C-A21A-3D2D6D52B55F}" destId="{C54BC865-5A5D-4043-AF4D-83B58D22E3D7}" srcOrd="1" destOrd="0" presId="urn:microsoft.com/office/officeart/2005/8/layout/hChevron3"/>
    <dgm:cxn modelId="{E801797B-5C5E-4AA1-90E0-B7308290CEAC}" type="presParOf" srcId="{5CA39645-AB73-4F4C-A21A-3D2D6D52B55F}" destId="{421AE0C6-45E2-43BC-88BF-237A443B681E}" srcOrd="2" destOrd="0" presId="urn:microsoft.com/office/officeart/2005/8/layout/hChevron3"/>
    <dgm:cxn modelId="{FEEC04A7-55C7-4371-91D0-254CAE4366F9}" type="presParOf" srcId="{5CA39645-AB73-4F4C-A21A-3D2D6D52B55F}" destId="{98077B39-C520-405D-9526-A32BFF7718B1}" srcOrd="3" destOrd="0" presId="urn:microsoft.com/office/officeart/2005/8/layout/hChevron3"/>
    <dgm:cxn modelId="{FF3004B7-8A38-4D81-8654-796C525F6F8D}" type="presParOf" srcId="{5CA39645-AB73-4F4C-A21A-3D2D6D52B55F}" destId="{8BBA59FE-8BD5-4562-8A55-49FA741ACF86}" srcOrd="4" destOrd="0" presId="urn:microsoft.com/office/officeart/2005/8/layout/hChevron3"/>
    <dgm:cxn modelId="{A93330DA-F0D6-4DC5-806E-B9588DC71CCA}" type="presParOf" srcId="{5CA39645-AB73-4F4C-A21A-3D2D6D52B55F}" destId="{DE652F77-B2EE-4B8F-B8E1-A67E45560A2C}" srcOrd="5" destOrd="0" presId="urn:microsoft.com/office/officeart/2005/8/layout/hChevron3"/>
    <dgm:cxn modelId="{2A874DB3-FAD9-47F7-929E-6E214C5779E0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75DF5E-AD9F-40C0-A51F-2839F1B3BE7B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0FCBB86-89A6-420A-B376-FF884528CA75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Enorme Zielstrebig-</a:t>
          </a:r>
          <a:r>
            <a:rPr lang="de-DE" sz="1200" dirty="0" err="1" smtClean="0">
              <a:latin typeface="Constantia" panose="02030602050306030303" pitchFamily="18" charset="0"/>
            </a:rPr>
            <a:t>keit</a:t>
          </a:r>
          <a:endParaRPr lang="de-DE" sz="1200" dirty="0">
            <a:latin typeface="Constantia" panose="02030602050306030303" pitchFamily="18" charset="0"/>
          </a:endParaRPr>
        </a:p>
      </dgm:t>
    </dgm:pt>
    <dgm:pt modelId="{32F87A85-83BB-4B55-AABA-557E69316441}" type="parTrans" cxnId="{95A12B66-6D0D-449C-B624-C6ADED1C58A4}">
      <dgm:prSet/>
      <dgm:spPr/>
      <dgm:t>
        <a:bodyPr/>
        <a:lstStyle/>
        <a:p>
          <a:endParaRPr lang="de-DE"/>
        </a:p>
      </dgm:t>
    </dgm:pt>
    <dgm:pt modelId="{36E55501-685A-4C02-B990-C9FDC4204B32}" type="sibTrans" cxnId="{95A12B66-6D0D-449C-B624-C6ADED1C58A4}">
      <dgm:prSet/>
      <dgm:spPr/>
      <dgm:t>
        <a:bodyPr/>
        <a:lstStyle/>
        <a:p>
          <a:endParaRPr lang="de-DE"/>
        </a:p>
      </dgm:t>
    </dgm:pt>
    <dgm:pt modelId="{E5C17FC4-BB6F-4051-9BD3-B0B533B9DECD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Komplexere </a:t>
          </a:r>
          <a:r>
            <a:rPr lang="de-DE" sz="1200" dirty="0" err="1" smtClean="0">
              <a:latin typeface="Constantia" panose="02030602050306030303" pitchFamily="18" charset="0"/>
            </a:rPr>
            <a:t>Implemen-tierung</a:t>
          </a:r>
          <a:endParaRPr lang="de-DE" sz="1200" dirty="0">
            <a:latin typeface="Constantia" panose="02030602050306030303" pitchFamily="18" charset="0"/>
          </a:endParaRPr>
        </a:p>
      </dgm:t>
    </dgm:pt>
    <dgm:pt modelId="{84B9A255-9182-4712-8393-57ECAFF34137}" type="parTrans" cxnId="{58A07500-6205-4DBE-8C28-41042747037C}">
      <dgm:prSet/>
      <dgm:spPr/>
      <dgm:t>
        <a:bodyPr/>
        <a:lstStyle/>
        <a:p>
          <a:endParaRPr lang="de-DE"/>
        </a:p>
      </dgm:t>
    </dgm:pt>
    <dgm:pt modelId="{9638EDCE-44B2-42D4-9C94-3979AECC2C9C}" type="sibTrans" cxnId="{58A07500-6205-4DBE-8C28-41042747037C}">
      <dgm:prSet/>
      <dgm:spPr/>
      <dgm:t>
        <a:bodyPr/>
        <a:lstStyle/>
        <a:p>
          <a:endParaRPr lang="de-DE"/>
        </a:p>
      </dgm:t>
    </dgm:pt>
    <dgm:pt modelId="{E6D8AC85-0657-429D-B578-257494086AB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79C8E986-C6BE-43EC-8B0F-CD55615D32D4}" type="sibTrans" cxnId="{38CB5532-F3FA-4BFB-9B5F-AD843FC511E8}">
      <dgm:prSet/>
      <dgm:spPr/>
      <dgm:t>
        <a:bodyPr/>
        <a:lstStyle/>
        <a:p>
          <a:endParaRPr lang="de-DE"/>
        </a:p>
      </dgm:t>
    </dgm:pt>
    <dgm:pt modelId="{1F225971-B23E-490D-9D46-8EFF39EAC909}" type="parTrans" cxnId="{38CB5532-F3FA-4BFB-9B5F-AD843FC511E8}">
      <dgm:prSet/>
      <dgm:spPr/>
      <dgm:t>
        <a:bodyPr/>
        <a:lstStyle/>
        <a:p>
          <a:endParaRPr lang="de-DE"/>
        </a:p>
      </dgm:t>
    </dgm:pt>
    <dgm:pt modelId="{D6AD1279-555A-4ABB-AA36-D0AB08036951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ABC84D5-0302-443F-9392-25AB3D163FFA}" type="sibTrans" cxnId="{9F95CD5E-1ECA-4D98-B567-638D272380D2}">
      <dgm:prSet/>
      <dgm:spPr/>
      <dgm:t>
        <a:bodyPr/>
        <a:lstStyle/>
        <a:p>
          <a:endParaRPr lang="de-DE"/>
        </a:p>
      </dgm:t>
    </dgm:pt>
    <dgm:pt modelId="{2E8AD2DA-5B61-4BE2-AAC7-8D75DAFF3ACB}" type="parTrans" cxnId="{9F95CD5E-1ECA-4D98-B567-638D272380D2}">
      <dgm:prSet/>
      <dgm:spPr/>
      <dgm:t>
        <a:bodyPr/>
        <a:lstStyle/>
        <a:p>
          <a:endParaRPr lang="de-DE"/>
        </a:p>
      </dgm:t>
    </dgm:pt>
    <dgm:pt modelId="{668FC6D3-247C-42DA-850A-70A95940764F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Gute Laufzeit und Ergebnisse</a:t>
          </a:r>
          <a:endParaRPr lang="de-DE" sz="1200" dirty="0">
            <a:latin typeface="Constantia" panose="02030602050306030303" pitchFamily="18" charset="0"/>
          </a:endParaRPr>
        </a:p>
      </dgm:t>
    </dgm:pt>
    <dgm:pt modelId="{0FED3253-4D20-4643-AC49-000574D6114F}" type="parTrans" cxnId="{851AF6ED-39E9-484E-9048-409B5030299F}">
      <dgm:prSet/>
      <dgm:spPr/>
      <dgm:t>
        <a:bodyPr/>
        <a:lstStyle/>
        <a:p>
          <a:endParaRPr lang="de-DE"/>
        </a:p>
      </dgm:t>
    </dgm:pt>
    <dgm:pt modelId="{8A199443-359D-4CCC-8C4F-E53ABE470D8C}" type="sibTrans" cxnId="{851AF6ED-39E9-484E-9048-409B5030299F}">
      <dgm:prSet/>
      <dgm:spPr/>
      <dgm:t>
        <a:bodyPr/>
        <a:lstStyle/>
        <a:p>
          <a:endParaRPr lang="de-DE"/>
        </a:p>
      </dgm:t>
    </dgm:pt>
    <dgm:pt modelId="{560B4035-7565-4DB6-ADE0-EB289F3F7802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Ergebnisse </a:t>
          </a:r>
          <a:r>
            <a:rPr lang="de-DE" sz="1200" dirty="0" err="1" smtClean="0">
              <a:latin typeface="Constantia" panose="02030602050306030303" pitchFamily="18" charset="0"/>
            </a:rPr>
            <a:t>abh.</a:t>
          </a:r>
          <a:r>
            <a:rPr lang="de-DE" sz="1200" dirty="0" smtClean="0">
              <a:latin typeface="Constantia" panose="02030602050306030303" pitchFamily="18" charset="0"/>
            </a:rPr>
            <a:t> von guter Heuristik</a:t>
          </a:r>
          <a:endParaRPr lang="de-DE" sz="1200" dirty="0">
            <a:latin typeface="Constantia" panose="02030602050306030303" pitchFamily="18" charset="0"/>
          </a:endParaRPr>
        </a:p>
      </dgm:t>
    </dgm:pt>
    <dgm:pt modelId="{E2F58B26-A2CD-49B3-8B83-479EDE8BAE92}" type="sibTrans" cxnId="{C817CAD8-3BCD-43FF-9E26-04FD1A60E47A}">
      <dgm:prSet/>
      <dgm:spPr/>
      <dgm:t>
        <a:bodyPr/>
        <a:lstStyle/>
        <a:p>
          <a:endParaRPr lang="de-DE"/>
        </a:p>
      </dgm:t>
    </dgm:pt>
    <dgm:pt modelId="{4AE6E384-B819-4BE8-AF88-3428931C4C9C}" type="parTrans" cxnId="{C817CAD8-3BCD-43FF-9E26-04FD1A60E47A}">
      <dgm:prSet/>
      <dgm:spPr/>
      <dgm:t>
        <a:bodyPr/>
        <a:lstStyle/>
        <a:p>
          <a:endParaRPr lang="de-DE"/>
        </a:p>
      </dgm:t>
    </dgm:pt>
    <dgm:pt modelId="{743AF734-284D-46AA-9C85-C08E79200233}" type="pres">
      <dgm:prSet presAssocID="{3E75DF5E-AD9F-40C0-A51F-2839F1B3BE7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DBABD5-C36A-4600-932C-ECDB7683BDFD}" type="pres">
      <dgm:prSet presAssocID="{E6D8AC85-0657-429D-B578-257494086AB0}" presName="posSpace" presStyleCnt="0"/>
      <dgm:spPr/>
    </dgm:pt>
    <dgm:pt modelId="{F56E2F83-B125-40F6-BDF8-7D4F49EF4738}" type="pres">
      <dgm:prSet presAssocID="{E6D8AC85-0657-429D-B578-257494086AB0}" presName="vertFlow" presStyleCnt="0"/>
      <dgm:spPr/>
    </dgm:pt>
    <dgm:pt modelId="{FC7B1CF9-41AB-42A7-A992-CA3297D0D0C0}" type="pres">
      <dgm:prSet presAssocID="{E6D8AC85-0657-429D-B578-257494086AB0}" presName="topSpace" presStyleCnt="0"/>
      <dgm:spPr/>
    </dgm:pt>
    <dgm:pt modelId="{49117AAE-243F-414F-BD80-D71FA50D7F29}" type="pres">
      <dgm:prSet presAssocID="{E6D8AC85-0657-429D-B578-257494086AB0}" presName="firstComp" presStyleCnt="0"/>
      <dgm:spPr/>
    </dgm:pt>
    <dgm:pt modelId="{347A6D6C-E0FB-41CA-B8FD-4FADBB172C00}" type="pres">
      <dgm:prSet presAssocID="{E6D8AC85-0657-429D-B578-257494086AB0}" presName="firstChild" presStyleLbl="bgAccFollowNode1" presStyleIdx="0" presStyleCnt="4"/>
      <dgm:spPr/>
      <dgm:t>
        <a:bodyPr/>
        <a:lstStyle/>
        <a:p>
          <a:endParaRPr lang="de-DE"/>
        </a:p>
      </dgm:t>
    </dgm:pt>
    <dgm:pt modelId="{779E9147-4596-4427-AFCD-492F2B2CA901}" type="pres">
      <dgm:prSet presAssocID="{E6D8AC85-0657-429D-B578-257494086AB0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3D235-78A2-42C6-BC3E-7C4A774184FA}" type="pres">
      <dgm:prSet presAssocID="{668FC6D3-247C-42DA-850A-70A95940764F}" presName="comp" presStyleCnt="0"/>
      <dgm:spPr/>
    </dgm:pt>
    <dgm:pt modelId="{263A09C0-0B24-49D4-A1E3-40D0F93F02A5}" type="pres">
      <dgm:prSet presAssocID="{668FC6D3-247C-42DA-850A-70A95940764F}" presName="child" presStyleLbl="bgAccFollowNode1" presStyleIdx="1" presStyleCnt="4"/>
      <dgm:spPr/>
      <dgm:t>
        <a:bodyPr/>
        <a:lstStyle/>
        <a:p>
          <a:endParaRPr lang="de-DE"/>
        </a:p>
      </dgm:t>
    </dgm:pt>
    <dgm:pt modelId="{4C67A301-C621-4EFF-BF42-6EC3A9DB6B00}" type="pres">
      <dgm:prSet presAssocID="{668FC6D3-247C-42DA-850A-70A95940764F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C61ACE-059B-44F8-8E5B-6A99BB7E5052}" type="pres">
      <dgm:prSet presAssocID="{E6D8AC85-0657-429D-B578-257494086AB0}" presName="negSpace" presStyleCnt="0"/>
      <dgm:spPr/>
    </dgm:pt>
    <dgm:pt modelId="{07C39899-BC12-4CAC-B24A-9F21BE8D5994}" type="pres">
      <dgm:prSet presAssocID="{E6D8AC85-0657-429D-B578-257494086AB0}" presName="circle" presStyleLbl="node1" presStyleIdx="0" presStyleCnt="2"/>
      <dgm:spPr/>
      <dgm:t>
        <a:bodyPr/>
        <a:lstStyle/>
        <a:p>
          <a:endParaRPr lang="de-DE"/>
        </a:p>
      </dgm:t>
    </dgm:pt>
    <dgm:pt modelId="{B85CDD3E-E4C2-40E3-9176-D44A2E33549F}" type="pres">
      <dgm:prSet presAssocID="{79C8E986-C6BE-43EC-8B0F-CD55615D32D4}" presName="transSpace" presStyleCnt="0"/>
      <dgm:spPr/>
    </dgm:pt>
    <dgm:pt modelId="{95A769E5-27B2-4A2B-836C-43ED2B453049}" type="pres">
      <dgm:prSet presAssocID="{D6AD1279-555A-4ABB-AA36-D0AB08036951}" presName="posSpace" presStyleCnt="0"/>
      <dgm:spPr/>
    </dgm:pt>
    <dgm:pt modelId="{6ADB702B-A8A2-4880-A27A-EAC07B029905}" type="pres">
      <dgm:prSet presAssocID="{D6AD1279-555A-4ABB-AA36-D0AB08036951}" presName="vertFlow" presStyleCnt="0"/>
      <dgm:spPr/>
    </dgm:pt>
    <dgm:pt modelId="{C233BCD6-63AF-4CB9-BAEA-67F04B800E72}" type="pres">
      <dgm:prSet presAssocID="{D6AD1279-555A-4ABB-AA36-D0AB08036951}" presName="topSpace" presStyleCnt="0"/>
      <dgm:spPr/>
    </dgm:pt>
    <dgm:pt modelId="{237A5262-E686-41C2-8A02-27664E1CE31C}" type="pres">
      <dgm:prSet presAssocID="{D6AD1279-555A-4ABB-AA36-D0AB08036951}" presName="firstComp" presStyleCnt="0"/>
      <dgm:spPr/>
    </dgm:pt>
    <dgm:pt modelId="{ACAA91E0-712F-4EEC-BB64-1617EB955BBA}" type="pres">
      <dgm:prSet presAssocID="{D6AD1279-555A-4ABB-AA36-D0AB08036951}" presName="firstChild" presStyleLbl="bgAccFollowNode1" presStyleIdx="2" presStyleCnt="4"/>
      <dgm:spPr/>
      <dgm:t>
        <a:bodyPr/>
        <a:lstStyle/>
        <a:p>
          <a:endParaRPr lang="de-DE"/>
        </a:p>
      </dgm:t>
    </dgm:pt>
    <dgm:pt modelId="{82C0EAF9-29D8-457F-AF8E-2243BB18EF8B}" type="pres">
      <dgm:prSet presAssocID="{D6AD1279-555A-4ABB-AA36-D0AB08036951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117543-2B3C-4AA4-8EA5-E0762BA7437B}" type="pres">
      <dgm:prSet presAssocID="{E5C17FC4-BB6F-4051-9BD3-B0B533B9DECD}" presName="comp" presStyleCnt="0"/>
      <dgm:spPr/>
    </dgm:pt>
    <dgm:pt modelId="{7EA6BC26-3C39-47FF-901D-A7FC85DA8718}" type="pres">
      <dgm:prSet presAssocID="{E5C17FC4-BB6F-4051-9BD3-B0B533B9DECD}" presName="child" presStyleLbl="bgAccFollowNode1" presStyleIdx="3" presStyleCnt="4"/>
      <dgm:spPr/>
      <dgm:t>
        <a:bodyPr/>
        <a:lstStyle/>
        <a:p>
          <a:endParaRPr lang="de-DE"/>
        </a:p>
      </dgm:t>
    </dgm:pt>
    <dgm:pt modelId="{C91C6727-D40B-480B-A395-A129A9A3DE1E}" type="pres">
      <dgm:prSet presAssocID="{E5C17FC4-BB6F-4051-9BD3-B0B533B9DECD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1B7EFC-4F12-4092-AC46-DDC319452846}" type="pres">
      <dgm:prSet presAssocID="{D6AD1279-555A-4ABB-AA36-D0AB08036951}" presName="negSpace" presStyleCnt="0"/>
      <dgm:spPr/>
    </dgm:pt>
    <dgm:pt modelId="{91A496CB-7D0D-417C-A14D-B269BE1DA337}" type="pres">
      <dgm:prSet presAssocID="{D6AD1279-555A-4ABB-AA36-D0AB08036951}" presName="circle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58A07500-6205-4DBE-8C28-41042747037C}" srcId="{D6AD1279-555A-4ABB-AA36-D0AB08036951}" destId="{E5C17FC4-BB6F-4051-9BD3-B0B533B9DECD}" srcOrd="1" destOrd="0" parTransId="{84B9A255-9182-4712-8393-57ECAFF34137}" sibTransId="{9638EDCE-44B2-42D4-9C94-3979AECC2C9C}"/>
    <dgm:cxn modelId="{E2E5B7E8-2AA6-4B85-AA24-022476265602}" type="presOf" srcId="{60FCBB86-89A6-420A-B376-FF884528CA75}" destId="{347A6D6C-E0FB-41CA-B8FD-4FADBB172C00}" srcOrd="0" destOrd="0" presId="urn:microsoft.com/office/officeart/2005/8/layout/hList9"/>
    <dgm:cxn modelId="{AD5555EB-C0F9-4482-B311-3CB32DF41CA7}" type="presOf" srcId="{60FCBB86-89A6-420A-B376-FF884528CA75}" destId="{779E9147-4596-4427-AFCD-492F2B2CA901}" srcOrd="1" destOrd="0" presId="urn:microsoft.com/office/officeart/2005/8/layout/hList9"/>
    <dgm:cxn modelId="{84A23F75-4014-4E81-86D4-B91A6C5A223D}" type="presOf" srcId="{668FC6D3-247C-42DA-850A-70A95940764F}" destId="{4C67A301-C621-4EFF-BF42-6EC3A9DB6B00}" srcOrd="1" destOrd="0" presId="urn:microsoft.com/office/officeart/2005/8/layout/hList9"/>
    <dgm:cxn modelId="{CB0DBCA0-D18D-43BB-BE8E-265E86B6D9F5}" type="presOf" srcId="{668FC6D3-247C-42DA-850A-70A95940764F}" destId="{263A09C0-0B24-49D4-A1E3-40D0F93F02A5}" srcOrd="0" destOrd="0" presId="urn:microsoft.com/office/officeart/2005/8/layout/hList9"/>
    <dgm:cxn modelId="{526B8E3A-9DC5-4A0A-8DB7-DDF2A815C574}" type="presOf" srcId="{E6D8AC85-0657-429D-B578-257494086AB0}" destId="{07C39899-BC12-4CAC-B24A-9F21BE8D5994}" srcOrd="0" destOrd="0" presId="urn:microsoft.com/office/officeart/2005/8/layout/hList9"/>
    <dgm:cxn modelId="{C817CAD8-3BCD-43FF-9E26-04FD1A60E47A}" srcId="{D6AD1279-555A-4ABB-AA36-D0AB08036951}" destId="{560B4035-7565-4DB6-ADE0-EB289F3F7802}" srcOrd="0" destOrd="0" parTransId="{4AE6E384-B819-4BE8-AF88-3428931C4C9C}" sibTransId="{E2F58B26-A2CD-49B3-8B83-479EDE8BAE92}"/>
    <dgm:cxn modelId="{D963BD41-BD24-43DD-A8E8-AC42AA2CA1F2}" type="presOf" srcId="{E5C17FC4-BB6F-4051-9BD3-B0B533B9DECD}" destId="{C91C6727-D40B-480B-A395-A129A9A3DE1E}" srcOrd="1" destOrd="0" presId="urn:microsoft.com/office/officeart/2005/8/layout/hList9"/>
    <dgm:cxn modelId="{95A12B66-6D0D-449C-B624-C6ADED1C58A4}" srcId="{E6D8AC85-0657-429D-B578-257494086AB0}" destId="{60FCBB86-89A6-420A-B376-FF884528CA75}" srcOrd="0" destOrd="0" parTransId="{32F87A85-83BB-4B55-AABA-557E69316441}" sibTransId="{36E55501-685A-4C02-B990-C9FDC4204B32}"/>
    <dgm:cxn modelId="{38CB5532-F3FA-4BFB-9B5F-AD843FC511E8}" srcId="{3E75DF5E-AD9F-40C0-A51F-2839F1B3BE7B}" destId="{E6D8AC85-0657-429D-B578-257494086AB0}" srcOrd="0" destOrd="0" parTransId="{1F225971-B23E-490D-9D46-8EFF39EAC909}" sibTransId="{79C8E986-C6BE-43EC-8B0F-CD55615D32D4}"/>
    <dgm:cxn modelId="{16EF7E3E-88A7-4981-8059-00D13F7D3FF2}" type="presOf" srcId="{D6AD1279-555A-4ABB-AA36-D0AB08036951}" destId="{91A496CB-7D0D-417C-A14D-B269BE1DA337}" srcOrd="0" destOrd="0" presId="urn:microsoft.com/office/officeart/2005/8/layout/hList9"/>
    <dgm:cxn modelId="{10F5D044-1B4F-4826-B8A4-3D8E8CC8CF91}" type="presOf" srcId="{560B4035-7565-4DB6-ADE0-EB289F3F7802}" destId="{82C0EAF9-29D8-457F-AF8E-2243BB18EF8B}" srcOrd="1" destOrd="0" presId="urn:microsoft.com/office/officeart/2005/8/layout/hList9"/>
    <dgm:cxn modelId="{851AF6ED-39E9-484E-9048-409B5030299F}" srcId="{E6D8AC85-0657-429D-B578-257494086AB0}" destId="{668FC6D3-247C-42DA-850A-70A95940764F}" srcOrd="1" destOrd="0" parTransId="{0FED3253-4D20-4643-AC49-000574D6114F}" sibTransId="{8A199443-359D-4CCC-8C4F-E53ABE470D8C}"/>
    <dgm:cxn modelId="{623D5FCF-3B00-4AFF-A191-BAC00E3DEA46}" type="presOf" srcId="{3E75DF5E-AD9F-40C0-A51F-2839F1B3BE7B}" destId="{743AF734-284D-46AA-9C85-C08E79200233}" srcOrd="0" destOrd="0" presId="urn:microsoft.com/office/officeart/2005/8/layout/hList9"/>
    <dgm:cxn modelId="{9F95CD5E-1ECA-4D98-B567-638D272380D2}" srcId="{3E75DF5E-AD9F-40C0-A51F-2839F1B3BE7B}" destId="{D6AD1279-555A-4ABB-AA36-D0AB08036951}" srcOrd="1" destOrd="0" parTransId="{2E8AD2DA-5B61-4BE2-AAC7-8D75DAFF3ACB}" sibTransId="{6ABC84D5-0302-443F-9392-25AB3D163FFA}"/>
    <dgm:cxn modelId="{5DF23560-2F0E-44F3-BEE6-AFA4D4BFDDE3}" type="presOf" srcId="{560B4035-7565-4DB6-ADE0-EB289F3F7802}" destId="{ACAA91E0-712F-4EEC-BB64-1617EB955BBA}" srcOrd="0" destOrd="0" presId="urn:microsoft.com/office/officeart/2005/8/layout/hList9"/>
    <dgm:cxn modelId="{FEBBFC18-78C3-4F4E-B210-59F9A7B19478}" type="presOf" srcId="{E5C17FC4-BB6F-4051-9BD3-B0B533B9DECD}" destId="{7EA6BC26-3C39-47FF-901D-A7FC85DA8718}" srcOrd="0" destOrd="0" presId="urn:microsoft.com/office/officeart/2005/8/layout/hList9"/>
    <dgm:cxn modelId="{D5764871-0CAA-4544-9C62-11F0D98DF45F}" type="presParOf" srcId="{743AF734-284D-46AA-9C85-C08E79200233}" destId="{A3DBABD5-C36A-4600-932C-ECDB7683BDFD}" srcOrd="0" destOrd="0" presId="urn:microsoft.com/office/officeart/2005/8/layout/hList9"/>
    <dgm:cxn modelId="{049E00A4-33CC-43BE-AA10-59CAA9C72E4D}" type="presParOf" srcId="{743AF734-284D-46AA-9C85-C08E79200233}" destId="{F56E2F83-B125-40F6-BDF8-7D4F49EF4738}" srcOrd="1" destOrd="0" presId="urn:microsoft.com/office/officeart/2005/8/layout/hList9"/>
    <dgm:cxn modelId="{973E43C3-9FF3-47BF-A2DF-563D116AE3CA}" type="presParOf" srcId="{F56E2F83-B125-40F6-BDF8-7D4F49EF4738}" destId="{FC7B1CF9-41AB-42A7-A992-CA3297D0D0C0}" srcOrd="0" destOrd="0" presId="urn:microsoft.com/office/officeart/2005/8/layout/hList9"/>
    <dgm:cxn modelId="{0C2AD0A0-80FC-4F0F-9C60-9212304122AC}" type="presParOf" srcId="{F56E2F83-B125-40F6-BDF8-7D4F49EF4738}" destId="{49117AAE-243F-414F-BD80-D71FA50D7F29}" srcOrd="1" destOrd="0" presId="urn:microsoft.com/office/officeart/2005/8/layout/hList9"/>
    <dgm:cxn modelId="{054E8964-CE98-45E8-93EA-88E9CDA9B48C}" type="presParOf" srcId="{49117AAE-243F-414F-BD80-D71FA50D7F29}" destId="{347A6D6C-E0FB-41CA-B8FD-4FADBB172C00}" srcOrd="0" destOrd="0" presId="urn:microsoft.com/office/officeart/2005/8/layout/hList9"/>
    <dgm:cxn modelId="{0857FC87-CC04-48D9-A8E8-A317FB705A18}" type="presParOf" srcId="{49117AAE-243F-414F-BD80-D71FA50D7F29}" destId="{779E9147-4596-4427-AFCD-492F2B2CA901}" srcOrd="1" destOrd="0" presId="urn:microsoft.com/office/officeart/2005/8/layout/hList9"/>
    <dgm:cxn modelId="{64583EAD-0FB6-4CEA-BBD6-DF47F4B309E0}" type="presParOf" srcId="{F56E2F83-B125-40F6-BDF8-7D4F49EF4738}" destId="{C033D235-78A2-42C6-BC3E-7C4A774184FA}" srcOrd="2" destOrd="0" presId="urn:microsoft.com/office/officeart/2005/8/layout/hList9"/>
    <dgm:cxn modelId="{A5A227FA-554C-47BF-A012-7EB27D58A55F}" type="presParOf" srcId="{C033D235-78A2-42C6-BC3E-7C4A774184FA}" destId="{263A09C0-0B24-49D4-A1E3-40D0F93F02A5}" srcOrd="0" destOrd="0" presId="urn:microsoft.com/office/officeart/2005/8/layout/hList9"/>
    <dgm:cxn modelId="{18B166C8-2B3C-4E22-B28E-687EFDDDEA51}" type="presParOf" srcId="{C033D235-78A2-42C6-BC3E-7C4A774184FA}" destId="{4C67A301-C621-4EFF-BF42-6EC3A9DB6B00}" srcOrd="1" destOrd="0" presId="urn:microsoft.com/office/officeart/2005/8/layout/hList9"/>
    <dgm:cxn modelId="{4E44CEE7-773E-4CEA-87CE-EB40B4BC047F}" type="presParOf" srcId="{743AF734-284D-46AA-9C85-C08E79200233}" destId="{92C61ACE-059B-44F8-8E5B-6A99BB7E5052}" srcOrd="2" destOrd="0" presId="urn:microsoft.com/office/officeart/2005/8/layout/hList9"/>
    <dgm:cxn modelId="{11B5EA99-5C09-4BAB-99D4-9236A60F7EC6}" type="presParOf" srcId="{743AF734-284D-46AA-9C85-C08E79200233}" destId="{07C39899-BC12-4CAC-B24A-9F21BE8D5994}" srcOrd="3" destOrd="0" presId="urn:microsoft.com/office/officeart/2005/8/layout/hList9"/>
    <dgm:cxn modelId="{F0BED987-97C2-4D5F-BB57-C5521DBF0C61}" type="presParOf" srcId="{743AF734-284D-46AA-9C85-C08E79200233}" destId="{B85CDD3E-E4C2-40E3-9176-D44A2E33549F}" srcOrd="4" destOrd="0" presId="urn:microsoft.com/office/officeart/2005/8/layout/hList9"/>
    <dgm:cxn modelId="{8EF0C7CD-C9E6-4838-AE85-D212646C35DD}" type="presParOf" srcId="{743AF734-284D-46AA-9C85-C08E79200233}" destId="{95A769E5-27B2-4A2B-836C-43ED2B453049}" srcOrd="5" destOrd="0" presId="urn:microsoft.com/office/officeart/2005/8/layout/hList9"/>
    <dgm:cxn modelId="{45D7A7B5-8F95-4578-BA26-65A91E49AE28}" type="presParOf" srcId="{743AF734-284D-46AA-9C85-C08E79200233}" destId="{6ADB702B-A8A2-4880-A27A-EAC07B029905}" srcOrd="6" destOrd="0" presId="urn:microsoft.com/office/officeart/2005/8/layout/hList9"/>
    <dgm:cxn modelId="{728157A5-F31C-453E-9E99-124A836338CD}" type="presParOf" srcId="{6ADB702B-A8A2-4880-A27A-EAC07B029905}" destId="{C233BCD6-63AF-4CB9-BAEA-67F04B800E72}" srcOrd="0" destOrd="0" presId="urn:microsoft.com/office/officeart/2005/8/layout/hList9"/>
    <dgm:cxn modelId="{15CC2975-E319-4E02-9ABA-2D83A7DB4545}" type="presParOf" srcId="{6ADB702B-A8A2-4880-A27A-EAC07B029905}" destId="{237A5262-E686-41C2-8A02-27664E1CE31C}" srcOrd="1" destOrd="0" presId="urn:microsoft.com/office/officeart/2005/8/layout/hList9"/>
    <dgm:cxn modelId="{FEFD2476-BE9E-4D8E-A831-026E6C37A639}" type="presParOf" srcId="{237A5262-E686-41C2-8A02-27664E1CE31C}" destId="{ACAA91E0-712F-4EEC-BB64-1617EB955BBA}" srcOrd="0" destOrd="0" presId="urn:microsoft.com/office/officeart/2005/8/layout/hList9"/>
    <dgm:cxn modelId="{E7CB0F20-9722-4D23-96DC-72562C3C07D5}" type="presParOf" srcId="{237A5262-E686-41C2-8A02-27664E1CE31C}" destId="{82C0EAF9-29D8-457F-AF8E-2243BB18EF8B}" srcOrd="1" destOrd="0" presId="urn:microsoft.com/office/officeart/2005/8/layout/hList9"/>
    <dgm:cxn modelId="{BF6EF492-C04A-4C65-ABD3-56C929FB306F}" type="presParOf" srcId="{6ADB702B-A8A2-4880-A27A-EAC07B029905}" destId="{84117543-2B3C-4AA4-8EA5-E0762BA7437B}" srcOrd="2" destOrd="0" presId="urn:microsoft.com/office/officeart/2005/8/layout/hList9"/>
    <dgm:cxn modelId="{68E43C7E-88BC-4ABB-8897-7E99FE45BE7F}" type="presParOf" srcId="{84117543-2B3C-4AA4-8EA5-E0762BA7437B}" destId="{7EA6BC26-3C39-47FF-901D-A7FC85DA8718}" srcOrd="0" destOrd="0" presId="urn:microsoft.com/office/officeart/2005/8/layout/hList9"/>
    <dgm:cxn modelId="{E7EFA816-3CE2-4908-93B5-E8069185FBE2}" type="presParOf" srcId="{84117543-2B3C-4AA4-8EA5-E0762BA7437B}" destId="{C91C6727-D40B-480B-A395-A129A9A3DE1E}" srcOrd="1" destOrd="0" presId="urn:microsoft.com/office/officeart/2005/8/layout/hList9"/>
    <dgm:cxn modelId="{6103E657-E8C7-4F70-B18C-EB9C8EABC432}" type="presParOf" srcId="{743AF734-284D-46AA-9C85-C08E79200233}" destId="{7A1B7EFC-4F12-4092-AC46-DDC319452846}" srcOrd="7" destOrd="0" presId="urn:microsoft.com/office/officeart/2005/8/layout/hList9"/>
    <dgm:cxn modelId="{E4132743-C8E8-4160-9743-AC7B67E57776}" type="presParOf" srcId="{743AF734-284D-46AA-9C85-C08E79200233}" destId="{91A496CB-7D0D-417C-A14D-B269BE1DA33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80EAA83-A599-4A09-8DEE-B8CB7EA17FAA}" type="presOf" srcId="{D7C9B97C-8FA5-43EF-87FB-D473A891C476}" destId="{8BBA59FE-8BD5-4562-8A55-49FA741ACF86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583435B2-3240-4A63-8E77-574190F048E2}" type="presOf" srcId="{FBF400CC-1BB1-4C07-8004-8AF5EE32C70B}" destId="{2AAFA094-A0DE-4D8C-AB82-71DDE6951070}" srcOrd="0" destOrd="0" presId="urn:microsoft.com/office/officeart/2005/8/layout/hChevron3"/>
    <dgm:cxn modelId="{96D5203A-938C-4D41-A6AE-FCEA5C8273C9}" type="presOf" srcId="{CA702DA6-86DE-4D8C-910D-B228974BBD9A}" destId="{421AE0C6-45E2-43BC-88BF-237A443B681E}" srcOrd="0" destOrd="0" presId="urn:microsoft.com/office/officeart/2005/8/layout/hChevron3"/>
    <dgm:cxn modelId="{C3F22FFA-B737-436D-95A8-4E175CDA26F7}" type="presOf" srcId="{EE6F5B99-4E6D-486E-AE08-6507C423406E}" destId="{4F7C93E0-998D-494E-86B4-B150EB524E7C}" srcOrd="0" destOrd="0" presId="urn:microsoft.com/office/officeart/2005/8/layout/hChevron3"/>
    <dgm:cxn modelId="{BF76B52C-766A-41F0-90A6-7FD59F5712D9}" type="presOf" srcId="{35AA897F-D67A-4E2A-B02C-EA9E6C853182}" destId="{5CA39645-AB73-4F4C-A21A-3D2D6D52B55F}" srcOrd="0" destOrd="0" presId="urn:microsoft.com/office/officeart/2005/8/layout/hChevron3"/>
    <dgm:cxn modelId="{81B12139-745A-4807-9FC0-0DF86167F25C}" type="presParOf" srcId="{5CA39645-AB73-4F4C-A21A-3D2D6D52B55F}" destId="{4F7C93E0-998D-494E-86B4-B150EB524E7C}" srcOrd="0" destOrd="0" presId="urn:microsoft.com/office/officeart/2005/8/layout/hChevron3"/>
    <dgm:cxn modelId="{98294E99-860B-45D9-B816-BFCD246DAB28}" type="presParOf" srcId="{5CA39645-AB73-4F4C-A21A-3D2D6D52B55F}" destId="{C54BC865-5A5D-4043-AF4D-83B58D22E3D7}" srcOrd="1" destOrd="0" presId="urn:microsoft.com/office/officeart/2005/8/layout/hChevron3"/>
    <dgm:cxn modelId="{31E88AB3-F0C4-4B42-8D55-1103AFDB55DB}" type="presParOf" srcId="{5CA39645-AB73-4F4C-A21A-3D2D6D52B55F}" destId="{421AE0C6-45E2-43BC-88BF-237A443B681E}" srcOrd="2" destOrd="0" presId="urn:microsoft.com/office/officeart/2005/8/layout/hChevron3"/>
    <dgm:cxn modelId="{6EB583E1-8BF7-4CB6-BEC2-AF3ED080DECD}" type="presParOf" srcId="{5CA39645-AB73-4F4C-A21A-3D2D6D52B55F}" destId="{98077B39-C520-405D-9526-A32BFF7718B1}" srcOrd="3" destOrd="0" presId="urn:microsoft.com/office/officeart/2005/8/layout/hChevron3"/>
    <dgm:cxn modelId="{2BD47179-631C-4A52-BA87-9E5FA8FFF034}" type="presParOf" srcId="{5CA39645-AB73-4F4C-A21A-3D2D6D52B55F}" destId="{8BBA59FE-8BD5-4562-8A55-49FA741ACF86}" srcOrd="4" destOrd="0" presId="urn:microsoft.com/office/officeart/2005/8/layout/hChevron3"/>
    <dgm:cxn modelId="{BA5D7DF2-CD5F-48A5-A5D5-63124FE3452C}" type="presParOf" srcId="{5CA39645-AB73-4F4C-A21A-3D2D6D52B55F}" destId="{DE652F77-B2EE-4B8F-B8E1-A67E45560A2C}" srcOrd="5" destOrd="0" presId="urn:microsoft.com/office/officeart/2005/8/layout/hChevron3"/>
    <dgm:cxn modelId="{12C32CE6-0E9A-47C4-AE39-23A4BD20700C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B568D631-F67D-42A9-A5F4-86FF62980181}" type="presOf" srcId="{CA702DA6-86DE-4D8C-910D-B228974BBD9A}" destId="{421AE0C6-45E2-43BC-88BF-237A443B681E}" srcOrd="0" destOrd="0" presId="urn:microsoft.com/office/officeart/2005/8/layout/hChevron3"/>
    <dgm:cxn modelId="{5EF449E7-EE67-4040-9CCD-5BC2B82C4553}" type="presOf" srcId="{FBF400CC-1BB1-4C07-8004-8AF5EE32C70B}" destId="{2AAFA094-A0DE-4D8C-AB82-71DDE6951070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C22AE088-1EF7-4C8C-B8D2-8D2B2A02C6B3}" type="presOf" srcId="{35AA897F-D67A-4E2A-B02C-EA9E6C853182}" destId="{5CA39645-AB73-4F4C-A21A-3D2D6D52B55F}" srcOrd="0" destOrd="0" presId="urn:microsoft.com/office/officeart/2005/8/layout/hChevron3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533F2432-D87B-4AD1-82A6-4D4B700E08C6}" type="presOf" srcId="{EE6F5B99-4E6D-486E-AE08-6507C423406E}" destId="{4F7C93E0-998D-494E-86B4-B150EB524E7C}" srcOrd="0" destOrd="0" presId="urn:microsoft.com/office/officeart/2005/8/layout/hChevron3"/>
    <dgm:cxn modelId="{389FA081-4B7A-4DB6-B64F-110DB1BB6E93}" type="presOf" srcId="{D7C9B97C-8FA5-43EF-87FB-D473A891C476}" destId="{8BBA59FE-8BD5-4562-8A55-49FA741ACF86}" srcOrd="0" destOrd="0" presId="urn:microsoft.com/office/officeart/2005/8/layout/hChevron3"/>
    <dgm:cxn modelId="{8EB2E583-D3C9-4695-AFC2-15D4A87F0349}" type="presParOf" srcId="{5CA39645-AB73-4F4C-A21A-3D2D6D52B55F}" destId="{4F7C93E0-998D-494E-86B4-B150EB524E7C}" srcOrd="0" destOrd="0" presId="urn:microsoft.com/office/officeart/2005/8/layout/hChevron3"/>
    <dgm:cxn modelId="{1068BBCB-88CB-4214-8433-4B91A7F1E4C1}" type="presParOf" srcId="{5CA39645-AB73-4F4C-A21A-3D2D6D52B55F}" destId="{C54BC865-5A5D-4043-AF4D-83B58D22E3D7}" srcOrd="1" destOrd="0" presId="urn:microsoft.com/office/officeart/2005/8/layout/hChevron3"/>
    <dgm:cxn modelId="{7192AC7F-E2ED-48B0-9C3D-3BA513893C22}" type="presParOf" srcId="{5CA39645-AB73-4F4C-A21A-3D2D6D52B55F}" destId="{421AE0C6-45E2-43BC-88BF-237A443B681E}" srcOrd="2" destOrd="0" presId="urn:microsoft.com/office/officeart/2005/8/layout/hChevron3"/>
    <dgm:cxn modelId="{6844D6E6-C4F0-499D-8582-16A65C6A876C}" type="presParOf" srcId="{5CA39645-AB73-4F4C-A21A-3D2D6D52B55F}" destId="{98077B39-C520-405D-9526-A32BFF7718B1}" srcOrd="3" destOrd="0" presId="urn:microsoft.com/office/officeart/2005/8/layout/hChevron3"/>
    <dgm:cxn modelId="{0175E07F-662D-49A2-B96B-7227E7749340}" type="presParOf" srcId="{5CA39645-AB73-4F4C-A21A-3D2D6D52B55F}" destId="{8BBA59FE-8BD5-4562-8A55-49FA741ACF86}" srcOrd="4" destOrd="0" presId="urn:microsoft.com/office/officeart/2005/8/layout/hChevron3"/>
    <dgm:cxn modelId="{6CD2667E-7168-471D-9CBF-458BCEA22B24}" type="presParOf" srcId="{5CA39645-AB73-4F4C-A21A-3D2D6D52B55F}" destId="{DE652F77-B2EE-4B8F-B8E1-A67E45560A2C}" srcOrd="5" destOrd="0" presId="urn:microsoft.com/office/officeart/2005/8/layout/hChevron3"/>
    <dgm:cxn modelId="{2452C487-F1D0-44C6-8B72-62E5D06BF85E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A8782E0-ADF5-4B01-ADF2-61529746E613}" type="presOf" srcId="{EE6F5B99-4E6D-486E-AE08-6507C423406E}" destId="{4F7C93E0-998D-494E-86B4-B150EB524E7C}" srcOrd="0" destOrd="0" presId="urn:microsoft.com/office/officeart/2005/8/layout/hChevron3"/>
    <dgm:cxn modelId="{9E6550E4-39AE-45E5-8F4F-7FDA4DE1FA41}" type="presOf" srcId="{D7C9B97C-8FA5-43EF-87FB-D473A891C476}" destId="{8BBA59FE-8BD5-4562-8A55-49FA741ACF86}" srcOrd="0" destOrd="0" presId="urn:microsoft.com/office/officeart/2005/8/layout/hChevron3"/>
    <dgm:cxn modelId="{13D9571C-27F1-4175-ADFD-E7DD2B2B8618}" type="presOf" srcId="{35AA897F-D67A-4E2A-B02C-EA9E6C853182}" destId="{5CA39645-AB73-4F4C-A21A-3D2D6D52B55F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D5AFD14B-4A3C-4A24-9759-07F39E802BEE}" type="presOf" srcId="{FBF400CC-1BB1-4C07-8004-8AF5EE32C70B}" destId="{2AAFA094-A0DE-4D8C-AB82-71DDE6951070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22FDA5E0-9ADC-4868-9973-D242383D1013}" type="presOf" srcId="{CA702DA6-86DE-4D8C-910D-B228974BBD9A}" destId="{421AE0C6-45E2-43BC-88BF-237A443B681E}" srcOrd="0" destOrd="0" presId="urn:microsoft.com/office/officeart/2005/8/layout/hChevron3"/>
    <dgm:cxn modelId="{7BCDC6CA-C5D3-458C-A54C-D14E4AEA2A9C}" type="presParOf" srcId="{5CA39645-AB73-4F4C-A21A-3D2D6D52B55F}" destId="{4F7C93E0-998D-494E-86B4-B150EB524E7C}" srcOrd="0" destOrd="0" presId="urn:microsoft.com/office/officeart/2005/8/layout/hChevron3"/>
    <dgm:cxn modelId="{C42FE305-C928-400F-8E34-C07DD2FADB83}" type="presParOf" srcId="{5CA39645-AB73-4F4C-A21A-3D2D6D52B55F}" destId="{C54BC865-5A5D-4043-AF4D-83B58D22E3D7}" srcOrd="1" destOrd="0" presId="urn:microsoft.com/office/officeart/2005/8/layout/hChevron3"/>
    <dgm:cxn modelId="{0B2E2C5B-F6FC-44A4-9D08-87143C63D7BA}" type="presParOf" srcId="{5CA39645-AB73-4F4C-A21A-3D2D6D52B55F}" destId="{421AE0C6-45E2-43BC-88BF-237A443B681E}" srcOrd="2" destOrd="0" presId="urn:microsoft.com/office/officeart/2005/8/layout/hChevron3"/>
    <dgm:cxn modelId="{8CF27849-8233-410E-AE81-6698515635F2}" type="presParOf" srcId="{5CA39645-AB73-4F4C-A21A-3D2D6D52B55F}" destId="{98077B39-C520-405D-9526-A32BFF7718B1}" srcOrd="3" destOrd="0" presId="urn:microsoft.com/office/officeart/2005/8/layout/hChevron3"/>
    <dgm:cxn modelId="{44C95561-B85E-4210-9AFD-D7077047D27F}" type="presParOf" srcId="{5CA39645-AB73-4F4C-A21A-3D2D6D52B55F}" destId="{8BBA59FE-8BD5-4562-8A55-49FA741ACF86}" srcOrd="4" destOrd="0" presId="urn:microsoft.com/office/officeart/2005/8/layout/hChevron3"/>
    <dgm:cxn modelId="{82937AC8-7CD1-427D-80B8-BAEE9EA30219}" type="presParOf" srcId="{5CA39645-AB73-4F4C-A21A-3D2D6D52B55F}" destId="{DE652F77-B2EE-4B8F-B8E1-A67E45560A2C}" srcOrd="5" destOrd="0" presId="urn:microsoft.com/office/officeart/2005/8/layout/hChevron3"/>
    <dgm:cxn modelId="{3D0E2275-B613-48D3-BA3B-3EA85ECF352A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D539010A-9FE3-46E6-8824-A8F135919BBD}" type="presOf" srcId="{EE6F5B99-4E6D-486E-AE08-6507C423406E}" destId="{4F7C93E0-998D-494E-86B4-B150EB524E7C}" srcOrd="0" destOrd="0" presId="urn:microsoft.com/office/officeart/2005/8/layout/hChevron3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B15B9CDE-A563-4557-82D1-962BCD3B853C}" type="presOf" srcId="{D7C9B97C-8FA5-43EF-87FB-D473A891C476}" destId="{8BBA59FE-8BD5-4562-8A55-49FA741ACF86}" srcOrd="0" destOrd="0" presId="urn:microsoft.com/office/officeart/2005/8/layout/hChevron3"/>
    <dgm:cxn modelId="{73020A76-86D5-4C1E-AFC8-71C0E8127383}" type="presOf" srcId="{CA702DA6-86DE-4D8C-910D-B228974BBD9A}" destId="{421AE0C6-45E2-43BC-88BF-237A443B681E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C5101821-56CF-47A1-B37C-3E77259AB200}" type="presOf" srcId="{35AA897F-D67A-4E2A-B02C-EA9E6C853182}" destId="{5CA39645-AB73-4F4C-A21A-3D2D6D52B55F}" srcOrd="0" destOrd="0" presId="urn:microsoft.com/office/officeart/2005/8/layout/hChevron3"/>
    <dgm:cxn modelId="{D81EE02E-0E95-4E02-91A9-4F401FEF90A3}" type="presOf" srcId="{FBF400CC-1BB1-4C07-8004-8AF5EE32C70B}" destId="{2AAFA094-A0DE-4D8C-AB82-71DDE6951070}" srcOrd="0" destOrd="0" presId="urn:microsoft.com/office/officeart/2005/8/layout/hChevron3"/>
    <dgm:cxn modelId="{8A4E5CED-191F-4209-B835-80B46BC927FC}" type="presParOf" srcId="{5CA39645-AB73-4F4C-A21A-3D2D6D52B55F}" destId="{4F7C93E0-998D-494E-86B4-B150EB524E7C}" srcOrd="0" destOrd="0" presId="urn:microsoft.com/office/officeart/2005/8/layout/hChevron3"/>
    <dgm:cxn modelId="{CB5CBEF4-A4AB-47DB-BA1C-B7683520FE53}" type="presParOf" srcId="{5CA39645-AB73-4F4C-A21A-3D2D6D52B55F}" destId="{C54BC865-5A5D-4043-AF4D-83B58D22E3D7}" srcOrd="1" destOrd="0" presId="urn:microsoft.com/office/officeart/2005/8/layout/hChevron3"/>
    <dgm:cxn modelId="{CD73A801-3FCA-4587-994E-86D1126676A7}" type="presParOf" srcId="{5CA39645-AB73-4F4C-A21A-3D2D6D52B55F}" destId="{421AE0C6-45E2-43BC-88BF-237A443B681E}" srcOrd="2" destOrd="0" presId="urn:microsoft.com/office/officeart/2005/8/layout/hChevron3"/>
    <dgm:cxn modelId="{615A9FF1-A717-451F-90D7-E09A262AE924}" type="presParOf" srcId="{5CA39645-AB73-4F4C-A21A-3D2D6D52B55F}" destId="{98077B39-C520-405D-9526-A32BFF7718B1}" srcOrd="3" destOrd="0" presId="urn:microsoft.com/office/officeart/2005/8/layout/hChevron3"/>
    <dgm:cxn modelId="{32DB7989-3B81-4885-9C84-160D127A168A}" type="presParOf" srcId="{5CA39645-AB73-4F4C-A21A-3D2D6D52B55F}" destId="{8BBA59FE-8BD5-4562-8A55-49FA741ACF86}" srcOrd="4" destOrd="0" presId="urn:microsoft.com/office/officeart/2005/8/layout/hChevron3"/>
    <dgm:cxn modelId="{1345D615-3E1B-4DBC-B204-B6478D9A96DA}" type="presParOf" srcId="{5CA39645-AB73-4F4C-A21A-3D2D6D52B55F}" destId="{DE652F77-B2EE-4B8F-B8E1-A67E45560A2C}" srcOrd="5" destOrd="0" presId="urn:microsoft.com/office/officeart/2005/8/layout/hChevron3"/>
    <dgm:cxn modelId="{EE885278-35C7-4C5A-8351-CF5B70A84918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A0B103A-F3E9-4FEE-AD63-0E49D97430F0}" type="presOf" srcId="{D7C9B97C-8FA5-43EF-87FB-D473A891C476}" destId="{8BBA59FE-8BD5-4562-8A55-49FA741ACF86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368959CD-3F93-472B-A7C7-F8B465D74AFC}" type="presOf" srcId="{35AA897F-D67A-4E2A-B02C-EA9E6C853182}" destId="{5CA39645-AB73-4F4C-A21A-3D2D6D52B55F}" srcOrd="0" destOrd="0" presId="urn:microsoft.com/office/officeart/2005/8/layout/hChevron3"/>
    <dgm:cxn modelId="{099091BF-74F3-49B0-B6C0-A9CB090757CE}" type="presOf" srcId="{EE6F5B99-4E6D-486E-AE08-6507C423406E}" destId="{4F7C93E0-998D-494E-86B4-B150EB524E7C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7F458F12-B3BC-498E-978F-6EB8876A70C7}" type="presOf" srcId="{FBF400CC-1BB1-4C07-8004-8AF5EE32C70B}" destId="{2AAFA094-A0DE-4D8C-AB82-71DDE6951070}" srcOrd="0" destOrd="0" presId="urn:microsoft.com/office/officeart/2005/8/layout/hChevron3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ADA01807-CB9C-4AA0-9C5B-D0935FC60301}" type="presOf" srcId="{CA702DA6-86DE-4D8C-910D-B228974BBD9A}" destId="{421AE0C6-45E2-43BC-88BF-237A443B681E}" srcOrd="0" destOrd="0" presId="urn:microsoft.com/office/officeart/2005/8/layout/hChevron3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35A436A0-5F83-424B-87CE-235EC2489754}" type="presParOf" srcId="{5CA39645-AB73-4F4C-A21A-3D2D6D52B55F}" destId="{4F7C93E0-998D-494E-86B4-B150EB524E7C}" srcOrd="0" destOrd="0" presId="urn:microsoft.com/office/officeart/2005/8/layout/hChevron3"/>
    <dgm:cxn modelId="{8C758025-B971-4B7B-A120-5515272D8DFB}" type="presParOf" srcId="{5CA39645-AB73-4F4C-A21A-3D2D6D52B55F}" destId="{C54BC865-5A5D-4043-AF4D-83B58D22E3D7}" srcOrd="1" destOrd="0" presId="urn:microsoft.com/office/officeart/2005/8/layout/hChevron3"/>
    <dgm:cxn modelId="{0F90AB5D-E0E0-42DF-80EC-CA1C60A88C7F}" type="presParOf" srcId="{5CA39645-AB73-4F4C-A21A-3D2D6D52B55F}" destId="{421AE0C6-45E2-43BC-88BF-237A443B681E}" srcOrd="2" destOrd="0" presId="urn:microsoft.com/office/officeart/2005/8/layout/hChevron3"/>
    <dgm:cxn modelId="{778B2999-90EC-4CD3-A1F3-401689F98269}" type="presParOf" srcId="{5CA39645-AB73-4F4C-A21A-3D2D6D52B55F}" destId="{98077B39-C520-405D-9526-A32BFF7718B1}" srcOrd="3" destOrd="0" presId="urn:microsoft.com/office/officeart/2005/8/layout/hChevron3"/>
    <dgm:cxn modelId="{EA115B1C-9DB5-4C2C-9C68-85416EAFC4B4}" type="presParOf" srcId="{5CA39645-AB73-4F4C-A21A-3D2D6D52B55F}" destId="{8BBA59FE-8BD5-4562-8A55-49FA741ACF86}" srcOrd="4" destOrd="0" presId="urn:microsoft.com/office/officeart/2005/8/layout/hChevron3"/>
    <dgm:cxn modelId="{2EDD1ABB-79BC-4618-9210-1D3F3EC680B9}" type="presParOf" srcId="{5CA39645-AB73-4F4C-A21A-3D2D6D52B55F}" destId="{DE652F77-B2EE-4B8F-B8E1-A67E45560A2C}" srcOrd="5" destOrd="0" presId="urn:microsoft.com/office/officeart/2005/8/layout/hChevron3"/>
    <dgm:cxn modelId="{5F0D9B26-8E33-49B0-A4A5-CC0DA92171A4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A3F06651-4465-43E1-BD14-75E2175BEECD}" type="presOf" srcId="{CA702DA6-86DE-4D8C-910D-B228974BBD9A}" destId="{421AE0C6-45E2-43BC-88BF-237A443B681E}" srcOrd="0" destOrd="0" presId="urn:microsoft.com/office/officeart/2005/8/layout/hChevron3"/>
    <dgm:cxn modelId="{B5A96524-A474-4FAB-A850-ECE14CF1EB5C}" type="presOf" srcId="{D7C9B97C-8FA5-43EF-87FB-D473A891C476}" destId="{8BBA59FE-8BD5-4562-8A55-49FA741ACF86}" srcOrd="0" destOrd="0" presId="urn:microsoft.com/office/officeart/2005/8/layout/hChevron3"/>
    <dgm:cxn modelId="{037C1B43-EBD6-4686-8144-45C3ADB39992}" type="presOf" srcId="{35AA897F-D67A-4E2A-B02C-EA9E6C853182}" destId="{5CA39645-AB73-4F4C-A21A-3D2D6D52B55F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DC545D81-A4A4-42FA-805B-4B65FEEC05BF}" type="presOf" srcId="{EE6F5B99-4E6D-486E-AE08-6507C423406E}" destId="{4F7C93E0-998D-494E-86B4-B150EB524E7C}" srcOrd="0" destOrd="0" presId="urn:microsoft.com/office/officeart/2005/8/layout/hChevron3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53E553CD-BF03-47BD-8116-219E75E4B6EA}" type="presOf" srcId="{FBF400CC-1BB1-4C07-8004-8AF5EE32C70B}" destId="{2AAFA094-A0DE-4D8C-AB82-71DDE6951070}" srcOrd="0" destOrd="0" presId="urn:microsoft.com/office/officeart/2005/8/layout/hChevron3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9D363AEC-47A8-4058-98E8-6CA670836E40}" type="presParOf" srcId="{5CA39645-AB73-4F4C-A21A-3D2D6D52B55F}" destId="{4F7C93E0-998D-494E-86B4-B150EB524E7C}" srcOrd="0" destOrd="0" presId="urn:microsoft.com/office/officeart/2005/8/layout/hChevron3"/>
    <dgm:cxn modelId="{184773EE-9007-4B8D-834D-5880CDE19ADA}" type="presParOf" srcId="{5CA39645-AB73-4F4C-A21A-3D2D6D52B55F}" destId="{C54BC865-5A5D-4043-AF4D-83B58D22E3D7}" srcOrd="1" destOrd="0" presId="urn:microsoft.com/office/officeart/2005/8/layout/hChevron3"/>
    <dgm:cxn modelId="{4BDFD2A2-6F13-42E7-AB1A-BA19A02A2B61}" type="presParOf" srcId="{5CA39645-AB73-4F4C-A21A-3D2D6D52B55F}" destId="{421AE0C6-45E2-43BC-88BF-237A443B681E}" srcOrd="2" destOrd="0" presId="urn:microsoft.com/office/officeart/2005/8/layout/hChevron3"/>
    <dgm:cxn modelId="{C910C98A-98AE-4D1A-A88A-062D1F88D91D}" type="presParOf" srcId="{5CA39645-AB73-4F4C-A21A-3D2D6D52B55F}" destId="{98077B39-C520-405D-9526-A32BFF7718B1}" srcOrd="3" destOrd="0" presId="urn:microsoft.com/office/officeart/2005/8/layout/hChevron3"/>
    <dgm:cxn modelId="{84A0CAFE-AC9D-401D-ADB1-E5067DF4DB46}" type="presParOf" srcId="{5CA39645-AB73-4F4C-A21A-3D2D6D52B55F}" destId="{8BBA59FE-8BD5-4562-8A55-49FA741ACF86}" srcOrd="4" destOrd="0" presId="urn:microsoft.com/office/officeart/2005/8/layout/hChevron3"/>
    <dgm:cxn modelId="{371F880C-8FA2-47F0-B649-5675EBABFF87}" type="presParOf" srcId="{5CA39645-AB73-4F4C-A21A-3D2D6D52B55F}" destId="{DE652F77-B2EE-4B8F-B8E1-A67E45560A2C}" srcOrd="5" destOrd="0" presId="urn:microsoft.com/office/officeart/2005/8/layout/hChevron3"/>
    <dgm:cxn modelId="{A24B511D-B0E1-4A6E-8940-33D3E1C833E4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80B19B-08F4-4D2A-868D-220C0866E151}" type="presOf" srcId="{D7C9B97C-8FA5-43EF-87FB-D473A891C476}" destId="{8BBA59FE-8BD5-4562-8A55-49FA741ACF86}" srcOrd="0" destOrd="0" presId="urn:microsoft.com/office/officeart/2005/8/layout/hChevron3"/>
    <dgm:cxn modelId="{EF2F6AAF-CFEA-499F-A722-EC62A32F0BA5}" type="presOf" srcId="{FBF400CC-1BB1-4C07-8004-8AF5EE32C70B}" destId="{2AAFA094-A0DE-4D8C-AB82-71DDE6951070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3EF7B58B-2EF5-465D-B85C-B2D75ED97757}" type="presOf" srcId="{35AA897F-D67A-4E2A-B02C-EA9E6C853182}" destId="{5CA39645-AB73-4F4C-A21A-3D2D6D52B55F}" srcOrd="0" destOrd="0" presId="urn:microsoft.com/office/officeart/2005/8/layout/hChevron3"/>
    <dgm:cxn modelId="{B621D164-7EAA-447E-A2AE-E1438E79BFA4}" type="presOf" srcId="{CA702DA6-86DE-4D8C-910D-B228974BBD9A}" destId="{421AE0C6-45E2-43BC-88BF-237A443B681E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11D325A0-3D5E-4A5F-9191-AB4ADBEC5C8B}" type="presOf" srcId="{EE6F5B99-4E6D-486E-AE08-6507C423406E}" destId="{4F7C93E0-998D-494E-86B4-B150EB524E7C}" srcOrd="0" destOrd="0" presId="urn:microsoft.com/office/officeart/2005/8/layout/hChevron3"/>
    <dgm:cxn modelId="{F1D133B4-61E5-41B3-929C-074393A468BB}" type="presParOf" srcId="{5CA39645-AB73-4F4C-A21A-3D2D6D52B55F}" destId="{4F7C93E0-998D-494E-86B4-B150EB524E7C}" srcOrd="0" destOrd="0" presId="urn:microsoft.com/office/officeart/2005/8/layout/hChevron3"/>
    <dgm:cxn modelId="{FFE2FD80-E505-4C80-B929-BAAB6BAF744E}" type="presParOf" srcId="{5CA39645-AB73-4F4C-A21A-3D2D6D52B55F}" destId="{C54BC865-5A5D-4043-AF4D-83B58D22E3D7}" srcOrd="1" destOrd="0" presId="urn:microsoft.com/office/officeart/2005/8/layout/hChevron3"/>
    <dgm:cxn modelId="{4AB8CE82-F41A-4B27-86B9-9C9E63477900}" type="presParOf" srcId="{5CA39645-AB73-4F4C-A21A-3D2D6D52B55F}" destId="{421AE0C6-45E2-43BC-88BF-237A443B681E}" srcOrd="2" destOrd="0" presId="urn:microsoft.com/office/officeart/2005/8/layout/hChevron3"/>
    <dgm:cxn modelId="{28603740-521B-40AA-B2B5-4274CEA94CD1}" type="presParOf" srcId="{5CA39645-AB73-4F4C-A21A-3D2D6D52B55F}" destId="{98077B39-C520-405D-9526-A32BFF7718B1}" srcOrd="3" destOrd="0" presId="urn:microsoft.com/office/officeart/2005/8/layout/hChevron3"/>
    <dgm:cxn modelId="{903DACEB-2119-464B-8A60-599592422803}" type="presParOf" srcId="{5CA39645-AB73-4F4C-A21A-3D2D6D52B55F}" destId="{8BBA59FE-8BD5-4562-8A55-49FA741ACF86}" srcOrd="4" destOrd="0" presId="urn:microsoft.com/office/officeart/2005/8/layout/hChevron3"/>
    <dgm:cxn modelId="{A7A43FE6-9930-447B-A93E-4E86F08E5546}" type="presParOf" srcId="{5CA39645-AB73-4F4C-A21A-3D2D6D52B55F}" destId="{DE652F77-B2EE-4B8F-B8E1-A67E45560A2C}" srcOrd="5" destOrd="0" presId="urn:microsoft.com/office/officeart/2005/8/layout/hChevron3"/>
    <dgm:cxn modelId="{85F2FF3F-2726-4C01-93ED-590F9A496F41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75DF5E-AD9F-40C0-A51F-2839F1B3BE7B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0FCBB86-89A6-420A-B376-FF884528CA75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Geringe Algorithmus-Komplexität</a:t>
          </a:r>
          <a:endParaRPr lang="de-DE" sz="1200" dirty="0">
            <a:latin typeface="Constantia" panose="02030602050306030303" pitchFamily="18" charset="0"/>
          </a:endParaRPr>
        </a:p>
      </dgm:t>
    </dgm:pt>
    <dgm:pt modelId="{32F87A85-83BB-4B55-AABA-557E69316441}" type="parTrans" cxnId="{95A12B66-6D0D-449C-B624-C6ADED1C58A4}">
      <dgm:prSet/>
      <dgm:spPr/>
      <dgm:t>
        <a:bodyPr/>
        <a:lstStyle/>
        <a:p>
          <a:endParaRPr lang="de-DE"/>
        </a:p>
      </dgm:t>
    </dgm:pt>
    <dgm:pt modelId="{36E55501-685A-4C02-B990-C9FDC4204B32}" type="sibTrans" cxnId="{95A12B66-6D0D-449C-B624-C6ADED1C58A4}">
      <dgm:prSet/>
      <dgm:spPr/>
      <dgm:t>
        <a:bodyPr/>
        <a:lstStyle/>
        <a:p>
          <a:endParaRPr lang="de-DE"/>
        </a:p>
      </dgm:t>
    </dgm:pt>
    <dgm:pt modelId="{560B4035-7565-4DB6-ADE0-EB289F3F7802}">
      <dgm:prSet phldrT="[Text]" custT="1"/>
      <dgm:spPr/>
      <dgm:t>
        <a:bodyPr/>
        <a:lstStyle/>
        <a:p>
          <a:r>
            <a:rPr lang="de-DE" sz="1200" smtClean="0">
              <a:latin typeface="Constantia" panose="02030602050306030303" pitchFamily="18" charset="0"/>
            </a:rPr>
            <a:t>Kaum Intelligenz</a:t>
          </a:r>
          <a:endParaRPr lang="de-DE" sz="1200" dirty="0">
            <a:latin typeface="Constantia" panose="02030602050306030303" pitchFamily="18" charset="0"/>
          </a:endParaRPr>
        </a:p>
      </dgm:t>
    </dgm:pt>
    <dgm:pt modelId="{4AE6E384-B819-4BE8-AF88-3428931C4C9C}" type="parTrans" cxnId="{C817CAD8-3BCD-43FF-9E26-04FD1A60E47A}">
      <dgm:prSet/>
      <dgm:spPr/>
      <dgm:t>
        <a:bodyPr/>
        <a:lstStyle/>
        <a:p>
          <a:endParaRPr lang="de-DE"/>
        </a:p>
      </dgm:t>
    </dgm:pt>
    <dgm:pt modelId="{E2F58B26-A2CD-49B3-8B83-479EDE8BAE92}" type="sibTrans" cxnId="{C817CAD8-3BCD-43FF-9E26-04FD1A60E47A}">
      <dgm:prSet/>
      <dgm:spPr/>
      <dgm:t>
        <a:bodyPr/>
        <a:lstStyle/>
        <a:p>
          <a:endParaRPr lang="de-DE"/>
        </a:p>
      </dgm:t>
    </dgm:pt>
    <dgm:pt modelId="{E5C17FC4-BB6F-4051-9BD3-B0B533B9DECD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Eigentlicher Zweck: Knotensuche</a:t>
          </a:r>
          <a:endParaRPr lang="de-DE" sz="1200" dirty="0">
            <a:latin typeface="Constantia" panose="02030602050306030303" pitchFamily="18" charset="0"/>
          </a:endParaRPr>
        </a:p>
      </dgm:t>
    </dgm:pt>
    <dgm:pt modelId="{84B9A255-9182-4712-8393-57ECAFF34137}" type="parTrans" cxnId="{58A07500-6205-4DBE-8C28-41042747037C}">
      <dgm:prSet/>
      <dgm:spPr/>
      <dgm:t>
        <a:bodyPr/>
        <a:lstStyle/>
        <a:p>
          <a:endParaRPr lang="de-DE"/>
        </a:p>
      </dgm:t>
    </dgm:pt>
    <dgm:pt modelId="{9638EDCE-44B2-42D4-9C94-3979AECC2C9C}" type="sibTrans" cxnId="{58A07500-6205-4DBE-8C28-41042747037C}">
      <dgm:prSet/>
      <dgm:spPr/>
      <dgm:t>
        <a:bodyPr/>
        <a:lstStyle/>
        <a:p>
          <a:endParaRPr lang="de-DE"/>
        </a:p>
      </dgm:t>
    </dgm:pt>
    <dgm:pt modelId="{E6D8AC85-0657-429D-B578-257494086AB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79C8E986-C6BE-43EC-8B0F-CD55615D32D4}" type="sibTrans" cxnId="{38CB5532-F3FA-4BFB-9B5F-AD843FC511E8}">
      <dgm:prSet/>
      <dgm:spPr/>
      <dgm:t>
        <a:bodyPr/>
        <a:lstStyle/>
        <a:p>
          <a:endParaRPr lang="de-DE"/>
        </a:p>
      </dgm:t>
    </dgm:pt>
    <dgm:pt modelId="{1F225971-B23E-490D-9D46-8EFF39EAC909}" type="parTrans" cxnId="{38CB5532-F3FA-4BFB-9B5F-AD843FC511E8}">
      <dgm:prSet/>
      <dgm:spPr/>
      <dgm:t>
        <a:bodyPr/>
        <a:lstStyle/>
        <a:p>
          <a:endParaRPr lang="de-DE"/>
        </a:p>
      </dgm:t>
    </dgm:pt>
    <dgm:pt modelId="{D6AD1279-555A-4ABB-AA36-D0AB08036951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ABC84D5-0302-443F-9392-25AB3D163FFA}" type="sibTrans" cxnId="{9F95CD5E-1ECA-4D98-B567-638D272380D2}">
      <dgm:prSet/>
      <dgm:spPr/>
      <dgm:t>
        <a:bodyPr/>
        <a:lstStyle/>
        <a:p>
          <a:endParaRPr lang="de-DE"/>
        </a:p>
      </dgm:t>
    </dgm:pt>
    <dgm:pt modelId="{2E8AD2DA-5B61-4BE2-AAC7-8D75DAFF3ACB}" type="parTrans" cxnId="{9F95CD5E-1ECA-4D98-B567-638D272380D2}">
      <dgm:prSet/>
      <dgm:spPr/>
      <dgm:t>
        <a:bodyPr/>
        <a:lstStyle/>
        <a:p>
          <a:endParaRPr lang="de-DE"/>
        </a:p>
      </dgm:t>
    </dgm:pt>
    <dgm:pt modelId="{668FC6D3-247C-42DA-850A-70A95940764F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Geringe Laufzeit</a:t>
          </a:r>
          <a:endParaRPr lang="de-DE" sz="1200" dirty="0">
            <a:latin typeface="Constantia" panose="02030602050306030303" pitchFamily="18" charset="0"/>
          </a:endParaRPr>
        </a:p>
      </dgm:t>
    </dgm:pt>
    <dgm:pt modelId="{0FED3253-4D20-4643-AC49-000574D6114F}" type="parTrans" cxnId="{851AF6ED-39E9-484E-9048-409B5030299F}">
      <dgm:prSet/>
      <dgm:spPr/>
      <dgm:t>
        <a:bodyPr/>
        <a:lstStyle/>
        <a:p>
          <a:endParaRPr lang="de-DE"/>
        </a:p>
      </dgm:t>
    </dgm:pt>
    <dgm:pt modelId="{8A199443-359D-4CCC-8C4F-E53ABE470D8C}" type="sibTrans" cxnId="{851AF6ED-39E9-484E-9048-409B5030299F}">
      <dgm:prSet/>
      <dgm:spPr/>
      <dgm:t>
        <a:bodyPr/>
        <a:lstStyle/>
        <a:p>
          <a:endParaRPr lang="de-DE"/>
        </a:p>
      </dgm:t>
    </dgm:pt>
    <dgm:pt modelId="{743AF734-284D-46AA-9C85-C08E79200233}" type="pres">
      <dgm:prSet presAssocID="{3E75DF5E-AD9F-40C0-A51F-2839F1B3BE7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DBABD5-C36A-4600-932C-ECDB7683BDFD}" type="pres">
      <dgm:prSet presAssocID="{E6D8AC85-0657-429D-B578-257494086AB0}" presName="posSpace" presStyleCnt="0"/>
      <dgm:spPr/>
    </dgm:pt>
    <dgm:pt modelId="{F56E2F83-B125-40F6-BDF8-7D4F49EF4738}" type="pres">
      <dgm:prSet presAssocID="{E6D8AC85-0657-429D-B578-257494086AB0}" presName="vertFlow" presStyleCnt="0"/>
      <dgm:spPr/>
    </dgm:pt>
    <dgm:pt modelId="{FC7B1CF9-41AB-42A7-A992-CA3297D0D0C0}" type="pres">
      <dgm:prSet presAssocID="{E6D8AC85-0657-429D-B578-257494086AB0}" presName="topSpace" presStyleCnt="0"/>
      <dgm:spPr/>
    </dgm:pt>
    <dgm:pt modelId="{49117AAE-243F-414F-BD80-D71FA50D7F29}" type="pres">
      <dgm:prSet presAssocID="{E6D8AC85-0657-429D-B578-257494086AB0}" presName="firstComp" presStyleCnt="0"/>
      <dgm:spPr/>
    </dgm:pt>
    <dgm:pt modelId="{347A6D6C-E0FB-41CA-B8FD-4FADBB172C00}" type="pres">
      <dgm:prSet presAssocID="{E6D8AC85-0657-429D-B578-257494086AB0}" presName="firstChild" presStyleLbl="bgAccFollowNode1" presStyleIdx="0" presStyleCnt="4"/>
      <dgm:spPr/>
      <dgm:t>
        <a:bodyPr/>
        <a:lstStyle/>
        <a:p>
          <a:endParaRPr lang="de-DE"/>
        </a:p>
      </dgm:t>
    </dgm:pt>
    <dgm:pt modelId="{779E9147-4596-4427-AFCD-492F2B2CA901}" type="pres">
      <dgm:prSet presAssocID="{E6D8AC85-0657-429D-B578-257494086AB0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3D235-78A2-42C6-BC3E-7C4A774184FA}" type="pres">
      <dgm:prSet presAssocID="{668FC6D3-247C-42DA-850A-70A95940764F}" presName="comp" presStyleCnt="0"/>
      <dgm:spPr/>
    </dgm:pt>
    <dgm:pt modelId="{263A09C0-0B24-49D4-A1E3-40D0F93F02A5}" type="pres">
      <dgm:prSet presAssocID="{668FC6D3-247C-42DA-850A-70A95940764F}" presName="child" presStyleLbl="bgAccFollowNode1" presStyleIdx="1" presStyleCnt="4"/>
      <dgm:spPr/>
      <dgm:t>
        <a:bodyPr/>
        <a:lstStyle/>
        <a:p>
          <a:endParaRPr lang="de-DE"/>
        </a:p>
      </dgm:t>
    </dgm:pt>
    <dgm:pt modelId="{4C67A301-C621-4EFF-BF42-6EC3A9DB6B00}" type="pres">
      <dgm:prSet presAssocID="{668FC6D3-247C-42DA-850A-70A95940764F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C61ACE-059B-44F8-8E5B-6A99BB7E5052}" type="pres">
      <dgm:prSet presAssocID="{E6D8AC85-0657-429D-B578-257494086AB0}" presName="negSpace" presStyleCnt="0"/>
      <dgm:spPr/>
    </dgm:pt>
    <dgm:pt modelId="{07C39899-BC12-4CAC-B24A-9F21BE8D5994}" type="pres">
      <dgm:prSet presAssocID="{E6D8AC85-0657-429D-B578-257494086AB0}" presName="circle" presStyleLbl="node1" presStyleIdx="0" presStyleCnt="2"/>
      <dgm:spPr/>
      <dgm:t>
        <a:bodyPr/>
        <a:lstStyle/>
        <a:p>
          <a:endParaRPr lang="de-DE"/>
        </a:p>
      </dgm:t>
    </dgm:pt>
    <dgm:pt modelId="{B85CDD3E-E4C2-40E3-9176-D44A2E33549F}" type="pres">
      <dgm:prSet presAssocID="{79C8E986-C6BE-43EC-8B0F-CD55615D32D4}" presName="transSpace" presStyleCnt="0"/>
      <dgm:spPr/>
    </dgm:pt>
    <dgm:pt modelId="{95A769E5-27B2-4A2B-836C-43ED2B453049}" type="pres">
      <dgm:prSet presAssocID="{D6AD1279-555A-4ABB-AA36-D0AB08036951}" presName="posSpace" presStyleCnt="0"/>
      <dgm:spPr/>
    </dgm:pt>
    <dgm:pt modelId="{6ADB702B-A8A2-4880-A27A-EAC07B029905}" type="pres">
      <dgm:prSet presAssocID="{D6AD1279-555A-4ABB-AA36-D0AB08036951}" presName="vertFlow" presStyleCnt="0"/>
      <dgm:spPr/>
    </dgm:pt>
    <dgm:pt modelId="{C233BCD6-63AF-4CB9-BAEA-67F04B800E72}" type="pres">
      <dgm:prSet presAssocID="{D6AD1279-555A-4ABB-AA36-D0AB08036951}" presName="topSpace" presStyleCnt="0"/>
      <dgm:spPr/>
    </dgm:pt>
    <dgm:pt modelId="{237A5262-E686-41C2-8A02-27664E1CE31C}" type="pres">
      <dgm:prSet presAssocID="{D6AD1279-555A-4ABB-AA36-D0AB08036951}" presName="firstComp" presStyleCnt="0"/>
      <dgm:spPr/>
    </dgm:pt>
    <dgm:pt modelId="{ACAA91E0-712F-4EEC-BB64-1617EB955BBA}" type="pres">
      <dgm:prSet presAssocID="{D6AD1279-555A-4ABB-AA36-D0AB08036951}" presName="firstChild" presStyleLbl="bgAccFollowNode1" presStyleIdx="2" presStyleCnt="4"/>
      <dgm:spPr/>
      <dgm:t>
        <a:bodyPr/>
        <a:lstStyle/>
        <a:p>
          <a:endParaRPr lang="de-DE"/>
        </a:p>
      </dgm:t>
    </dgm:pt>
    <dgm:pt modelId="{82C0EAF9-29D8-457F-AF8E-2243BB18EF8B}" type="pres">
      <dgm:prSet presAssocID="{D6AD1279-555A-4ABB-AA36-D0AB08036951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117543-2B3C-4AA4-8EA5-E0762BA7437B}" type="pres">
      <dgm:prSet presAssocID="{E5C17FC4-BB6F-4051-9BD3-B0B533B9DECD}" presName="comp" presStyleCnt="0"/>
      <dgm:spPr/>
    </dgm:pt>
    <dgm:pt modelId="{7EA6BC26-3C39-47FF-901D-A7FC85DA8718}" type="pres">
      <dgm:prSet presAssocID="{E5C17FC4-BB6F-4051-9BD3-B0B533B9DECD}" presName="child" presStyleLbl="bgAccFollowNode1" presStyleIdx="3" presStyleCnt="4"/>
      <dgm:spPr/>
      <dgm:t>
        <a:bodyPr/>
        <a:lstStyle/>
        <a:p>
          <a:endParaRPr lang="de-DE"/>
        </a:p>
      </dgm:t>
    </dgm:pt>
    <dgm:pt modelId="{C91C6727-D40B-480B-A395-A129A9A3DE1E}" type="pres">
      <dgm:prSet presAssocID="{E5C17FC4-BB6F-4051-9BD3-B0B533B9DECD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1B7EFC-4F12-4092-AC46-DDC319452846}" type="pres">
      <dgm:prSet presAssocID="{D6AD1279-555A-4ABB-AA36-D0AB08036951}" presName="negSpace" presStyleCnt="0"/>
      <dgm:spPr/>
    </dgm:pt>
    <dgm:pt modelId="{91A496CB-7D0D-417C-A14D-B269BE1DA337}" type="pres">
      <dgm:prSet presAssocID="{D6AD1279-555A-4ABB-AA36-D0AB08036951}" presName="circle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58A07500-6205-4DBE-8C28-41042747037C}" srcId="{D6AD1279-555A-4ABB-AA36-D0AB08036951}" destId="{E5C17FC4-BB6F-4051-9BD3-B0B533B9DECD}" srcOrd="1" destOrd="0" parTransId="{84B9A255-9182-4712-8393-57ECAFF34137}" sibTransId="{9638EDCE-44B2-42D4-9C94-3979AECC2C9C}"/>
    <dgm:cxn modelId="{A62E4551-0F7C-4234-8EE4-B39F0FC0F016}" type="presOf" srcId="{3E75DF5E-AD9F-40C0-A51F-2839F1B3BE7B}" destId="{743AF734-284D-46AA-9C85-C08E79200233}" srcOrd="0" destOrd="0" presId="urn:microsoft.com/office/officeart/2005/8/layout/hList9"/>
    <dgm:cxn modelId="{C1E74041-F9F2-4AEE-BB4E-9DEDB077DE31}" type="presOf" srcId="{60FCBB86-89A6-420A-B376-FF884528CA75}" destId="{347A6D6C-E0FB-41CA-B8FD-4FADBB172C00}" srcOrd="0" destOrd="0" presId="urn:microsoft.com/office/officeart/2005/8/layout/hList9"/>
    <dgm:cxn modelId="{EF1FD03D-E3E1-471B-8CD6-07FC92AF5723}" type="presOf" srcId="{D6AD1279-555A-4ABB-AA36-D0AB08036951}" destId="{91A496CB-7D0D-417C-A14D-B269BE1DA337}" srcOrd="0" destOrd="0" presId="urn:microsoft.com/office/officeart/2005/8/layout/hList9"/>
    <dgm:cxn modelId="{E9A825A0-6785-4003-AD99-B33D816474D5}" type="presOf" srcId="{668FC6D3-247C-42DA-850A-70A95940764F}" destId="{4C67A301-C621-4EFF-BF42-6EC3A9DB6B00}" srcOrd="1" destOrd="0" presId="urn:microsoft.com/office/officeart/2005/8/layout/hList9"/>
    <dgm:cxn modelId="{78711050-0694-47FD-8AD4-4FA8EEBAA258}" type="presOf" srcId="{560B4035-7565-4DB6-ADE0-EB289F3F7802}" destId="{ACAA91E0-712F-4EEC-BB64-1617EB955BBA}" srcOrd="0" destOrd="0" presId="urn:microsoft.com/office/officeart/2005/8/layout/hList9"/>
    <dgm:cxn modelId="{D1D22CA0-FEC3-48B3-A685-EEFE571E1471}" type="presOf" srcId="{560B4035-7565-4DB6-ADE0-EB289F3F7802}" destId="{82C0EAF9-29D8-457F-AF8E-2243BB18EF8B}" srcOrd="1" destOrd="0" presId="urn:microsoft.com/office/officeart/2005/8/layout/hList9"/>
    <dgm:cxn modelId="{3435E724-42EA-4C6C-8676-7BDEA9A5A873}" type="presOf" srcId="{E6D8AC85-0657-429D-B578-257494086AB0}" destId="{07C39899-BC12-4CAC-B24A-9F21BE8D5994}" srcOrd="0" destOrd="0" presId="urn:microsoft.com/office/officeart/2005/8/layout/hList9"/>
    <dgm:cxn modelId="{D324115A-9A00-4616-9556-FE32745B9390}" type="presOf" srcId="{E5C17FC4-BB6F-4051-9BD3-B0B533B9DECD}" destId="{7EA6BC26-3C39-47FF-901D-A7FC85DA8718}" srcOrd="0" destOrd="0" presId="urn:microsoft.com/office/officeart/2005/8/layout/hList9"/>
    <dgm:cxn modelId="{BAB9679F-1C13-4ABD-B282-C896B9EF25F4}" type="presOf" srcId="{668FC6D3-247C-42DA-850A-70A95940764F}" destId="{263A09C0-0B24-49D4-A1E3-40D0F93F02A5}" srcOrd="0" destOrd="0" presId="urn:microsoft.com/office/officeart/2005/8/layout/hList9"/>
    <dgm:cxn modelId="{C817CAD8-3BCD-43FF-9E26-04FD1A60E47A}" srcId="{D6AD1279-555A-4ABB-AA36-D0AB08036951}" destId="{560B4035-7565-4DB6-ADE0-EB289F3F7802}" srcOrd="0" destOrd="0" parTransId="{4AE6E384-B819-4BE8-AF88-3428931C4C9C}" sibTransId="{E2F58B26-A2CD-49B3-8B83-479EDE8BAE92}"/>
    <dgm:cxn modelId="{95A12B66-6D0D-449C-B624-C6ADED1C58A4}" srcId="{E6D8AC85-0657-429D-B578-257494086AB0}" destId="{60FCBB86-89A6-420A-B376-FF884528CA75}" srcOrd="0" destOrd="0" parTransId="{32F87A85-83BB-4B55-AABA-557E69316441}" sibTransId="{36E55501-685A-4C02-B990-C9FDC4204B32}"/>
    <dgm:cxn modelId="{38CB5532-F3FA-4BFB-9B5F-AD843FC511E8}" srcId="{3E75DF5E-AD9F-40C0-A51F-2839F1B3BE7B}" destId="{E6D8AC85-0657-429D-B578-257494086AB0}" srcOrd="0" destOrd="0" parTransId="{1F225971-B23E-490D-9D46-8EFF39EAC909}" sibTransId="{79C8E986-C6BE-43EC-8B0F-CD55615D32D4}"/>
    <dgm:cxn modelId="{851AF6ED-39E9-484E-9048-409B5030299F}" srcId="{E6D8AC85-0657-429D-B578-257494086AB0}" destId="{668FC6D3-247C-42DA-850A-70A95940764F}" srcOrd="1" destOrd="0" parTransId="{0FED3253-4D20-4643-AC49-000574D6114F}" sibTransId="{8A199443-359D-4CCC-8C4F-E53ABE470D8C}"/>
    <dgm:cxn modelId="{9F95CD5E-1ECA-4D98-B567-638D272380D2}" srcId="{3E75DF5E-AD9F-40C0-A51F-2839F1B3BE7B}" destId="{D6AD1279-555A-4ABB-AA36-D0AB08036951}" srcOrd="1" destOrd="0" parTransId="{2E8AD2DA-5B61-4BE2-AAC7-8D75DAFF3ACB}" sibTransId="{6ABC84D5-0302-443F-9392-25AB3D163FFA}"/>
    <dgm:cxn modelId="{94AF38A3-177C-4D00-BA44-5FD9734776D5}" type="presOf" srcId="{60FCBB86-89A6-420A-B376-FF884528CA75}" destId="{779E9147-4596-4427-AFCD-492F2B2CA901}" srcOrd="1" destOrd="0" presId="urn:microsoft.com/office/officeart/2005/8/layout/hList9"/>
    <dgm:cxn modelId="{BCFC4346-3922-4C6F-A8AA-CE37B32D6F9A}" type="presOf" srcId="{E5C17FC4-BB6F-4051-9BD3-B0B533B9DECD}" destId="{C91C6727-D40B-480B-A395-A129A9A3DE1E}" srcOrd="1" destOrd="0" presId="urn:microsoft.com/office/officeart/2005/8/layout/hList9"/>
    <dgm:cxn modelId="{4422CF5F-8F87-4231-95BE-4A8C80748ACE}" type="presParOf" srcId="{743AF734-284D-46AA-9C85-C08E79200233}" destId="{A3DBABD5-C36A-4600-932C-ECDB7683BDFD}" srcOrd="0" destOrd="0" presId="urn:microsoft.com/office/officeart/2005/8/layout/hList9"/>
    <dgm:cxn modelId="{FF822EE1-DD9D-423D-A17F-8133E4FEB3C5}" type="presParOf" srcId="{743AF734-284D-46AA-9C85-C08E79200233}" destId="{F56E2F83-B125-40F6-BDF8-7D4F49EF4738}" srcOrd="1" destOrd="0" presId="urn:microsoft.com/office/officeart/2005/8/layout/hList9"/>
    <dgm:cxn modelId="{768FAC0F-AF86-47DE-BB3C-C0E13B124B50}" type="presParOf" srcId="{F56E2F83-B125-40F6-BDF8-7D4F49EF4738}" destId="{FC7B1CF9-41AB-42A7-A992-CA3297D0D0C0}" srcOrd="0" destOrd="0" presId="urn:microsoft.com/office/officeart/2005/8/layout/hList9"/>
    <dgm:cxn modelId="{78E3C44C-5E65-40CF-A7CA-691B6379E253}" type="presParOf" srcId="{F56E2F83-B125-40F6-BDF8-7D4F49EF4738}" destId="{49117AAE-243F-414F-BD80-D71FA50D7F29}" srcOrd="1" destOrd="0" presId="urn:microsoft.com/office/officeart/2005/8/layout/hList9"/>
    <dgm:cxn modelId="{ABDE4A0D-946B-47DF-9A1E-98C9FF1234E8}" type="presParOf" srcId="{49117AAE-243F-414F-BD80-D71FA50D7F29}" destId="{347A6D6C-E0FB-41CA-B8FD-4FADBB172C00}" srcOrd="0" destOrd="0" presId="urn:microsoft.com/office/officeart/2005/8/layout/hList9"/>
    <dgm:cxn modelId="{7FA2B829-A08E-401C-85DF-37529CE8D305}" type="presParOf" srcId="{49117AAE-243F-414F-BD80-D71FA50D7F29}" destId="{779E9147-4596-4427-AFCD-492F2B2CA901}" srcOrd="1" destOrd="0" presId="urn:microsoft.com/office/officeart/2005/8/layout/hList9"/>
    <dgm:cxn modelId="{C2678C74-1CFE-4128-A9C9-B3C4152D2443}" type="presParOf" srcId="{F56E2F83-B125-40F6-BDF8-7D4F49EF4738}" destId="{C033D235-78A2-42C6-BC3E-7C4A774184FA}" srcOrd="2" destOrd="0" presId="urn:microsoft.com/office/officeart/2005/8/layout/hList9"/>
    <dgm:cxn modelId="{DBC741CF-418D-4462-9BEE-67F2B2D46D38}" type="presParOf" srcId="{C033D235-78A2-42C6-BC3E-7C4A774184FA}" destId="{263A09C0-0B24-49D4-A1E3-40D0F93F02A5}" srcOrd="0" destOrd="0" presId="urn:microsoft.com/office/officeart/2005/8/layout/hList9"/>
    <dgm:cxn modelId="{7A026C2B-DE51-4076-8669-157C77BB8BC2}" type="presParOf" srcId="{C033D235-78A2-42C6-BC3E-7C4A774184FA}" destId="{4C67A301-C621-4EFF-BF42-6EC3A9DB6B00}" srcOrd="1" destOrd="0" presId="urn:microsoft.com/office/officeart/2005/8/layout/hList9"/>
    <dgm:cxn modelId="{4942737A-BDB8-4693-9FAC-A7492A9D5DE0}" type="presParOf" srcId="{743AF734-284D-46AA-9C85-C08E79200233}" destId="{92C61ACE-059B-44F8-8E5B-6A99BB7E5052}" srcOrd="2" destOrd="0" presId="urn:microsoft.com/office/officeart/2005/8/layout/hList9"/>
    <dgm:cxn modelId="{F15FEDD8-761D-408A-8448-6D75E2ADF87E}" type="presParOf" srcId="{743AF734-284D-46AA-9C85-C08E79200233}" destId="{07C39899-BC12-4CAC-B24A-9F21BE8D5994}" srcOrd="3" destOrd="0" presId="urn:microsoft.com/office/officeart/2005/8/layout/hList9"/>
    <dgm:cxn modelId="{DB0DFE55-3A56-482C-B07A-4032BBD3940D}" type="presParOf" srcId="{743AF734-284D-46AA-9C85-C08E79200233}" destId="{B85CDD3E-E4C2-40E3-9176-D44A2E33549F}" srcOrd="4" destOrd="0" presId="urn:microsoft.com/office/officeart/2005/8/layout/hList9"/>
    <dgm:cxn modelId="{3568562D-801D-44F6-9F78-5759D0150148}" type="presParOf" srcId="{743AF734-284D-46AA-9C85-C08E79200233}" destId="{95A769E5-27B2-4A2B-836C-43ED2B453049}" srcOrd="5" destOrd="0" presId="urn:microsoft.com/office/officeart/2005/8/layout/hList9"/>
    <dgm:cxn modelId="{52CEC5B1-98DF-45EE-8AE9-23769F191E31}" type="presParOf" srcId="{743AF734-284D-46AA-9C85-C08E79200233}" destId="{6ADB702B-A8A2-4880-A27A-EAC07B029905}" srcOrd="6" destOrd="0" presId="urn:microsoft.com/office/officeart/2005/8/layout/hList9"/>
    <dgm:cxn modelId="{10B97178-9669-42A8-812E-AC7A339C5EA6}" type="presParOf" srcId="{6ADB702B-A8A2-4880-A27A-EAC07B029905}" destId="{C233BCD6-63AF-4CB9-BAEA-67F04B800E72}" srcOrd="0" destOrd="0" presId="urn:microsoft.com/office/officeart/2005/8/layout/hList9"/>
    <dgm:cxn modelId="{B4378C88-1AE1-400A-A575-C74B65C8AC42}" type="presParOf" srcId="{6ADB702B-A8A2-4880-A27A-EAC07B029905}" destId="{237A5262-E686-41C2-8A02-27664E1CE31C}" srcOrd="1" destOrd="0" presId="urn:microsoft.com/office/officeart/2005/8/layout/hList9"/>
    <dgm:cxn modelId="{CA9A5196-50DC-4928-828B-27370660035D}" type="presParOf" srcId="{237A5262-E686-41C2-8A02-27664E1CE31C}" destId="{ACAA91E0-712F-4EEC-BB64-1617EB955BBA}" srcOrd="0" destOrd="0" presId="urn:microsoft.com/office/officeart/2005/8/layout/hList9"/>
    <dgm:cxn modelId="{4B3D982E-4151-4AC9-A946-56EF779B553D}" type="presParOf" srcId="{237A5262-E686-41C2-8A02-27664E1CE31C}" destId="{82C0EAF9-29D8-457F-AF8E-2243BB18EF8B}" srcOrd="1" destOrd="0" presId="urn:microsoft.com/office/officeart/2005/8/layout/hList9"/>
    <dgm:cxn modelId="{A483FEBC-875F-47C5-884D-D59005F4AA74}" type="presParOf" srcId="{6ADB702B-A8A2-4880-A27A-EAC07B029905}" destId="{84117543-2B3C-4AA4-8EA5-E0762BA7437B}" srcOrd="2" destOrd="0" presId="urn:microsoft.com/office/officeart/2005/8/layout/hList9"/>
    <dgm:cxn modelId="{A453D77B-71F6-4E4F-9A1D-0DEF5F7EAD14}" type="presParOf" srcId="{84117543-2B3C-4AA4-8EA5-E0762BA7437B}" destId="{7EA6BC26-3C39-47FF-901D-A7FC85DA8718}" srcOrd="0" destOrd="0" presId="urn:microsoft.com/office/officeart/2005/8/layout/hList9"/>
    <dgm:cxn modelId="{B4594100-8AD2-4AF6-AD93-6B4ADAEFC828}" type="presParOf" srcId="{84117543-2B3C-4AA4-8EA5-E0762BA7437B}" destId="{C91C6727-D40B-480B-A395-A129A9A3DE1E}" srcOrd="1" destOrd="0" presId="urn:microsoft.com/office/officeart/2005/8/layout/hList9"/>
    <dgm:cxn modelId="{62F02A60-58BA-493F-859E-8BDAC04BAFDC}" type="presParOf" srcId="{743AF734-284D-46AA-9C85-C08E79200233}" destId="{7A1B7EFC-4F12-4092-AC46-DDC319452846}" srcOrd="7" destOrd="0" presId="urn:microsoft.com/office/officeart/2005/8/layout/hList9"/>
    <dgm:cxn modelId="{1814EB94-8481-408F-A3FD-1CF6D5C7832C}" type="presParOf" srcId="{743AF734-284D-46AA-9C85-C08E79200233}" destId="{91A496CB-7D0D-417C-A14D-B269BE1DA33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71314AC-813E-496E-A300-C9CE43264773}" type="presOf" srcId="{CA702DA6-86DE-4D8C-910D-B228974BBD9A}" destId="{421AE0C6-45E2-43BC-88BF-237A443B681E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50628C15-8EF1-449A-B488-C6A40D5DA2C4}" type="presOf" srcId="{D7C9B97C-8FA5-43EF-87FB-D473A891C476}" destId="{8BBA59FE-8BD5-4562-8A55-49FA741ACF86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B656F593-E89A-4D19-AE61-7540E3187A5C}" type="presOf" srcId="{EE6F5B99-4E6D-486E-AE08-6507C423406E}" destId="{4F7C93E0-998D-494E-86B4-B150EB524E7C}" srcOrd="0" destOrd="0" presId="urn:microsoft.com/office/officeart/2005/8/layout/hChevron3"/>
    <dgm:cxn modelId="{34475B5B-2800-47E2-AC8C-CC84E517928B}" type="presOf" srcId="{FBF400CC-1BB1-4C07-8004-8AF5EE32C70B}" destId="{2AAFA094-A0DE-4D8C-AB82-71DDE6951070}" srcOrd="0" destOrd="0" presId="urn:microsoft.com/office/officeart/2005/8/layout/hChevron3"/>
    <dgm:cxn modelId="{0AB46063-5582-479A-955F-4E3F7C401A78}" type="presOf" srcId="{35AA897F-D67A-4E2A-B02C-EA9E6C853182}" destId="{5CA39645-AB73-4F4C-A21A-3D2D6D52B55F}" srcOrd="0" destOrd="0" presId="urn:microsoft.com/office/officeart/2005/8/layout/hChevron3"/>
    <dgm:cxn modelId="{E600062A-B517-4333-8E4C-B57AAD67CC95}" type="presParOf" srcId="{5CA39645-AB73-4F4C-A21A-3D2D6D52B55F}" destId="{4F7C93E0-998D-494E-86B4-B150EB524E7C}" srcOrd="0" destOrd="0" presId="urn:microsoft.com/office/officeart/2005/8/layout/hChevron3"/>
    <dgm:cxn modelId="{0530FD74-E54E-4E1B-8361-7D80F44345CE}" type="presParOf" srcId="{5CA39645-AB73-4F4C-A21A-3D2D6D52B55F}" destId="{C54BC865-5A5D-4043-AF4D-83B58D22E3D7}" srcOrd="1" destOrd="0" presId="urn:microsoft.com/office/officeart/2005/8/layout/hChevron3"/>
    <dgm:cxn modelId="{756EA213-43BB-4C66-BC97-088CE17BE165}" type="presParOf" srcId="{5CA39645-AB73-4F4C-A21A-3D2D6D52B55F}" destId="{421AE0C6-45E2-43BC-88BF-237A443B681E}" srcOrd="2" destOrd="0" presId="urn:microsoft.com/office/officeart/2005/8/layout/hChevron3"/>
    <dgm:cxn modelId="{8E65CC2C-2B99-4629-A8D2-D13CC25870D3}" type="presParOf" srcId="{5CA39645-AB73-4F4C-A21A-3D2D6D52B55F}" destId="{98077B39-C520-405D-9526-A32BFF7718B1}" srcOrd="3" destOrd="0" presId="urn:microsoft.com/office/officeart/2005/8/layout/hChevron3"/>
    <dgm:cxn modelId="{7AA2EBB9-AA86-4C88-B75B-BD9DB7FCB0A5}" type="presParOf" srcId="{5CA39645-AB73-4F4C-A21A-3D2D6D52B55F}" destId="{8BBA59FE-8BD5-4562-8A55-49FA741ACF86}" srcOrd="4" destOrd="0" presId="urn:microsoft.com/office/officeart/2005/8/layout/hChevron3"/>
    <dgm:cxn modelId="{E83314AB-985F-4032-B2F8-B852855DB8DE}" type="presParOf" srcId="{5CA39645-AB73-4F4C-A21A-3D2D6D52B55F}" destId="{DE652F77-B2EE-4B8F-B8E1-A67E45560A2C}" srcOrd="5" destOrd="0" presId="urn:microsoft.com/office/officeart/2005/8/layout/hChevron3"/>
    <dgm:cxn modelId="{F8D4DD0C-77E3-43A6-A74F-A2765A17DE0F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10E5544-2FAB-4C1F-889B-93BEF6247A7D}" type="presOf" srcId="{FBF400CC-1BB1-4C07-8004-8AF5EE32C70B}" destId="{2AAFA094-A0DE-4D8C-AB82-71DDE6951070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315B76E7-33F9-4C0B-AA1C-AC09ADF9158E}" type="presOf" srcId="{D7C9B97C-8FA5-43EF-87FB-D473A891C476}" destId="{8BBA59FE-8BD5-4562-8A55-49FA741ACF86}" srcOrd="0" destOrd="0" presId="urn:microsoft.com/office/officeart/2005/8/layout/hChevron3"/>
    <dgm:cxn modelId="{98ED3BBF-B171-4F73-A2FE-CC06C471C13B}" type="presOf" srcId="{EE6F5B99-4E6D-486E-AE08-6507C423406E}" destId="{4F7C93E0-998D-494E-86B4-B150EB524E7C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62B044F2-3EC2-46D1-923B-2D3FBBAFF5B6}" type="presOf" srcId="{35AA897F-D67A-4E2A-B02C-EA9E6C853182}" destId="{5CA39645-AB73-4F4C-A21A-3D2D6D52B55F}" srcOrd="0" destOrd="0" presId="urn:microsoft.com/office/officeart/2005/8/layout/hChevron3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0D3DD362-C4A1-4E69-9FA4-A759EE1F28F7}" type="presOf" srcId="{CA702DA6-86DE-4D8C-910D-B228974BBD9A}" destId="{421AE0C6-45E2-43BC-88BF-237A443B681E}" srcOrd="0" destOrd="0" presId="urn:microsoft.com/office/officeart/2005/8/layout/hChevron3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5E13235C-F75E-4746-AA5D-87A7A8232FFF}" type="presParOf" srcId="{5CA39645-AB73-4F4C-A21A-3D2D6D52B55F}" destId="{4F7C93E0-998D-494E-86B4-B150EB524E7C}" srcOrd="0" destOrd="0" presId="urn:microsoft.com/office/officeart/2005/8/layout/hChevron3"/>
    <dgm:cxn modelId="{FAC877CD-38B3-4DEB-9FBE-65EE6269F2D1}" type="presParOf" srcId="{5CA39645-AB73-4F4C-A21A-3D2D6D52B55F}" destId="{C54BC865-5A5D-4043-AF4D-83B58D22E3D7}" srcOrd="1" destOrd="0" presId="urn:microsoft.com/office/officeart/2005/8/layout/hChevron3"/>
    <dgm:cxn modelId="{64667064-AB87-4D39-B8E8-FE83580A8C7F}" type="presParOf" srcId="{5CA39645-AB73-4F4C-A21A-3D2D6D52B55F}" destId="{421AE0C6-45E2-43BC-88BF-237A443B681E}" srcOrd="2" destOrd="0" presId="urn:microsoft.com/office/officeart/2005/8/layout/hChevron3"/>
    <dgm:cxn modelId="{D05AE500-1ADC-4827-971F-417DD47E0AF3}" type="presParOf" srcId="{5CA39645-AB73-4F4C-A21A-3D2D6D52B55F}" destId="{98077B39-C520-405D-9526-A32BFF7718B1}" srcOrd="3" destOrd="0" presId="urn:microsoft.com/office/officeart/2005/8/layout/hChevron3"/>
    <dgm:cxn modelId="{B789FD80-61E3-4EBF-B20B-8D43C2D4ACF4}" type="presParOf" srcId="{5CA39645-AB73-4F4C-A21A-3D2D6D52B55F}" destId="{8BBA59FE-8BD5-4562-8A55-49FA741ACF86}" srcOrd="4" destOrd="0" presId="urn:microsoft.com/office/officeart/2005/8/layout/hChevron3"/>
    <dgm:cxn modelId="{93B94F87-B1D7-4115-9A6D-DC3CE8702ACC}" type="presParOf" srcId="{5CA39645-AB73-4F4C-A21A-3D2D6D52B55F}" destId="{DE652F77-B2EE-4B8F-B8E1-A67E45560A2C}" srcOrd="5" destOrd="0" presId="urn:microsoft.com/office/officeart/2005/8/layout/hChevron3"/>
    <dgm:cxn modelId="{716150B3-60EC-4C89-8338-D386401D6D5F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6D6C-E0FB-41CA-B8FD-4FADBB172C00}">
      <dsp:nvSpPr>
        <dsp:cNvPr id="0" name=""/>
        <dsp:cNvSpPr/>
      </dsp:nvSpPr>
      <dsp:spPr>
        <a:xfrm>
          <a:off x="616493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Intelligente Annäherung ans Ziel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615867"/>
        <a:ext cx="969839" cy="770099"/>
      </dsp:txXfrm>
    </dsp:sp>
    <dsp:sp modelId="{263A09C0-0B24-49D4-A1E3-40D0F93F02A5}">
      <dsp:nvSpPr>
        <dsp:cNvPr id="0" name=""/>
        <dsp:cNvSpPr/>
      </dsp:nvSpPr>
      <dsp:spPr>
        <a:xfrm>
          <a:off x="616493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Sehr gutes Ergebnis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1385966"/>
        <a:ext cx="969839" cy="770099"/>
      </dsp:txXfrm>
    </dsp:sp>
    <dsp:sp modelId="{07C39899-BC12-4CAC-B24A-9F21BE8D5994}">
      <dsp:nvSpPr>
        <dsp:cNvPr id="0" name=""/>
        <dsp:cNvSpPr/>
      </dsp:nvSpPr>
      <dsp:spPr>
        <a:xfrm>
          <a:off x="721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113443" y="420704"/>
        <a:ext cx="544270" cy="544270"/>
      </dsp:txXfrm>
    </dsp:sp>
    <dsp:sp modelId="{ACAA91E0-712F-4EEC-BB64-1617EB955BBA}">
      <dsp:nvSpPr>
        <dsp:cNvPr id="0" name=""/>
        <dsp:cNvSpPr/>
      </dsp:nvSpPr>
      <dsp:spPr>
        <a:xfrm>
          <a:off x="2540778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Großer </a:t>
          </a:r>
          <a:r>
            <a:rPr lang="de-DE" sz="1200" kern="1200" dirty="0" err="1" smtClean="0">
              <a:latin typeface="Constantia" panose="02030602050306030303" pitchFamily="18" charset="0"/>
            </a:rPr>
            <a:t>Rechenauf</a:t>
          </a:r>
          <a:r>
            <a:rPr lang="de-DE" sz="1200" kern="1200" dirty="0" smtClean="0">
              <a:latin typeface="Constantia" panose="02030602050306030303" pitchFamily="18" charset="0"/>
            </a:rPr>
            <a:t>-wand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615867"/>
        <a:ext cx="969839" cy="770099"/>
      </dsp:txXfrm>
    </dsp:sp>
    <dsp:sp modelId="{7EA6BC26-3C39-47FF-901D-A7FC85DA8718}">
      <dsp:nvSpPr>
        <dsp:cNvPr id="0" name=""/>
        <dsp:cNvSpPr/>
      </dsp:nvSpPr>
      <dsp:spPr>
        <a:xfrm>
          <a:off x="2540778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Komplexere </a:t>
          </a:r>
          <a:r>
            <a:rPr lang="de-DE" sz="1200" kern="1200" dirty="0" err="1" smtClean="0">
              <a:latin typeface="Constantia" panose="02030602050306030303" pitchFamily="18" charset="0"/>
            </a:rPr>
            <a:t>Implemen-tierung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1385966"/>
        <a:ext cx="969839" cy="770099"/>
      </dsp:txXfrm>
    </dsp:sp>
    <dsp:sp modelId="{91A496CB-7D0D-417C-A14D-B269BE1DA337}">
      <dsp:nvSpPr>
        <dsp:cNvPr id="0" name=""/>
        <dsp:cNvSpPr/>
      </dsp:nvSpPr>
      <dsp:spPr>
        <a:xfrm>
          <a:off x="1925007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2037729" y="420704"/>
        <a:ext cx="544270" cy="544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6D6C-E0FB-41CA-B8FD-4FADBB172C00}">
      <dsp:nvSpPr>
        <dsp:cNvPr id="0" name=""/>
        <dsp:cNvSpPr/>
      </dsp:nvSpPr>
      <dsp:spPr>
        <a:xfrm>
          <a:off x="616493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Enorme Zielstrebig-</a:t>
          </a:r>
          <a:r>
            <a:rPr lang="de-DE" sz="1200" kern="1200" dirty="0" err="1" smtClean="0">
              <a:latin typeface="Constantia" panose="02030602050306030303" pitchFamily="18" charset="0"/>
            </a:rPr>
            <a:t>keit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615867"/>
        <a:ext cx="969839" cy="770099"/>
      </dsp:txXfrm>
    </dsp:sp>
    <dsp:sp modelId="{263A09C0-0B24-49D4-A1E3-40D0F93F02A5}">
      <dsp:nvSpPr>
        <dsp:cNvPr id="0" name=""/>
        <dsp:cNvSpPr/>
      </dsp:nvSpPr>
      <dsp:spPr>
        <a:xfrm>
          <a:off x="616493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Gute Laufzeit und Ergebnisse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1385966"/>
        <a:ext cx="969839" cy="770099"/>
      </dsp:txXfrm>
    </dsp:sp>
    <dsp:sp modelId="{07C39899-BC12-4CAC-B24A-9F21BE8D5994}">
      <dsp:nvSpPr>
        <dsp:cNvPr id="0" name=""/>
        <dsp:cNvSpPr/>
      </dsp:nvSpPr>
      <dsp:spPr>
        <a:xfrm>
          <a:off x="721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113443" y="420704"/>
        <a:ext cx="544270" cy="544270"/>
      </dsp:txXfrm>
    </dsp:sp>
    <dsp:sp modelId="{ACAA91E0-712F-4EEC-BB64-1617EB955BBA}">
      <dsp:nvSpPr>
        <dsp:cNvPr id="0" name=""/>
        <dsp:cNvSpPr/>
      </dsp:nvSpPr>
      <dsp:spPr>
        <a:xfrm>
          <a:off x="2540778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Ergebnisse </a:t>
          </a:r>
          <a:r>
            <a:rPr lang="de-DE" sz="1200" kern="1200" dirty="0" err="1" smtClean="0">
              <a:latin typeface="Constantia" panose="02030602050306030303" pitchFamily="18" charset="0"/>
            </a:rPr>
            <a:t>abh.</a:t>
          </a:r>
          <a:r>
            <a:rPr lang="de-DE" sz="1200" kern="1200" dirty="0" smtClean="0">
              <a:latin typeface="Constantia" panose="02030602050306030303" pitchFamily="18" charset="0"/>
            </a:rPr>
            <a:t> von guter Heuristik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615867"/>
        <a:ext cx="969839" cy="770099"/>
      </dsp:txXfrm>
    </dsp:sp>
    <dsp:sp modelId="{7EA6BC26-3C39-47FF-901D-A7FC85DA8718}">
      <dsp:nvSpPr>
        <dsp:cNvPr id="0" name=""/>
        <dsp:cNvSpPr/>
      </dsp:nvSpPr>
      <dsp:spPr>
        <a:xfrm>
          <a:off x="2540778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Komplexere </a:t>
          </a:r>
          <a:r>
            <a:rPr lang="de-DE" sz="1200" kern="1200" dirty="0" err="1" smtClean="0">
              <a:latin typeface="Constantia" panose="02030602050306030303" pitchFamily="18" charset="0"/>
            </a:rPr>
            <a:t>Implemen-tierung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1385966"/>
        <a:ext cx="969839" cy="770099"/>
      </dsp:txXfrm>
    </dsp:sp>
    <dsp:sp modelId="{91A496CB-7D0D-417C-A14D-B269BE1DA337}">
      <dsp:nvSpPr>
        <dsp:cNvPr id="0" name=""/>
        <dsp:cNvSpPr/>
      </dsp:nvSpPr>
      <dsp:spPr>
        <a:xfrm>
          <a:off x="1925007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2037729" y="420704"/>
        <a:ext cx="544270" cy="5442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6D6C-E0FB-41CA-B8FD-4FADBB172C00}">
      <dsp:nvSpPr>
        <dsp:cNvPr id="0" name=""/>
        <dsp:cNvSpPr/>
      </dsp:nvSpPr>
      <dsp:spPr>
        <a:xfrm>
          <a:off x="616493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Geringe Algorithmus-Komplexität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615867"/>
        <a:ext cx="969839" cy="770099"/>
      </dsp:txXfrm>
    </dsp:sp>
    <dsp:sp modelId="{263A09C0-0B24-49D4-A1E3-40D0F93F02A5}">
      <dsp:nvSpPr>
        <dsp:cNvPr id="0" name=""/>
        <dsp:cNvSpPr/>
      </dsp:nvSpPr>
      <dsp:spPr>
        <a:xfrm>
          <a:off x="616493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Geringe Laufzeit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1385966"/>
        <a:ext cx="969839" cy="770099"/>
      </dsp:txXfrm>
    </dsp:sp>
    <dsp:sp modelId="{07C39899-BC12-4CAC-B24A-9F21BE8D5994}">
      <dsp:nvSpPr>
        <dsp:cNvPr id="0" name=""/>
        <dsp:cNvSpPr/>
      </dsp:nvSpPr>
      <dsp:spPr>
        <a:xfrm>
          <a:off x="721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113443" y="420704"/>
        <a:ext cx="544270" cy="544270"/>
      </dsp:txXfrm>
    </dsp:sp>
    <dsp:sp modelId="{ACAA91E0-712F-4EEC-BB64-1617EB955BBA}">
      <dsp:nvSpPr>
        <dsp:cNvPr id="0" name=""/>
        <dsp:cNvSpPr/>
      </dsp:nvSpPr>
      <dsp:spPr>
        <a:xfrm>
          <a:off x="2540778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Constantia" panose="02030602050306030303" pitchFamily="18" charset="0"/>
            </a:rPr>
            <a:t>Kaum Intelligenz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615867"/>
        <a:ext cx="969839" cy="770099"/>
      </dsp:txXfrm>
    </dsp:sp>
    <dsp:sp modelId="{7EA6BC26-3C39-47FF-901D-A7FC85DA8718}">
      <dsp:nvSpPr>
        <dsp:cNvPr id="0" name=""/>
        <dsp:cNvSpPr/>
      </dsp:nvSpPr>
      <dsp:spPr>
        <a:xfrm>
          <a:off x="2540778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Eigentlicher Zweck: Knotensuche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1385966"/>
        <a:ext cx="969839" cy="770099"/>
      </dsp:txXfrm>
    </dsp:sp>
    <dsp:sp modelId="{91A496CB-7D0D-417C-A14D-B269BE1DA337}">
      <dsp:nvSpPr>
        <dsp:cNvPr id="0" name=""/>
        <dsp:cNvSpPr/>
      </dsp:nvSpPr>
      <dsp:spPr>
        <a:xfrm>
          <a:off x="1925007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2037729" y="420704"/>
        <a:ext cx="544270" cy="544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hallo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5D57-2E66-457F-828C-BF36DE34029D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F385D-7840-41EB-8EF3-43118A9B8B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1937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hallo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1FEB-0780-465B-8763-1732BA5B963F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CDA8-94F5-48EC-8995-479536E04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514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CDA8-94F5-48EC-8995-479536E04C30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hallo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74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1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61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6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8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44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92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85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51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78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4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9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2546-B2EB-4DB4-BD2A-71A1ADF40A4C}" type="datetimeFigureOut">
              <a:rPr lang="de-DE" smtClean="0"/>
              <a:t>09.01.2016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3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988841"/>
            <a:ext cx="7772400" cy="1470025"/>
          </a:xfrm>
        </p:spPr>
        <p:txBody>
          <a:bodyPr/>
          <a:lstStyle/>
          <a:p>
            <a:r>
              <a:rPr lang="de-DE" sz="6000" dirty="0" smtClean="0">
                <a:solidFill>
                  <a:schemeClr val="tx2"/>
                </a:solidFill>
                <a:latin typeface="Constantia" panose="02030602050306030303" pitchFamily="18" charset="0"/>
              </a:rPr>
              <a:t>Wegfindung</a:t>
            </a:r>
            <a:endParaRPr lang="de-DE" sz="6000" dirty="0">
              <a:solidFill>
                <a:schemeClr val="tx2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Vergleich verschiedener Algorithmen</a:t>
            </a:r>
            <a:endParaRPr lang="de-DE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611560" y="3284984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21035208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4" y="2708920"/>
            <a:ext cx="6731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Peter </a:t>
            </a:r>
            <a:r>
              <a:rPr lang="de-DE" sz="2000" dirty="0">
                <a:latin typeface="Constantia" panose="02030602050306030303" pitchFamily="18" charset="0"/>
              </a:rPr>
              <a:t>Hart, Nils </a:t>
            </a:r>
            <a:r>
              <a:rPr lang="de-DE" sz="2000" dirty="0" smtClean="0">
                <a:latin typeface="Constantia" panose="02030602050306030303" pitchFamily="18" charset="0"/>
              </a:rPr>
              <a:t>Nilsson und Bertram Raphael, 1968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Gesehen als Allrounder  und meistverbreitet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Zeitkomplexität: </a:t>
            </a:r>
            <a:r>
              <a:rPr lang="de-DE" sz="2000" dirty="0" err="1" smtClean="0">
                <a:latin typeface="Constantia" panose="02030602050306030303" pitchFamily="18" charset="0"/>
              </a:rPr>
              <a:t>abh.</a:t>
            </a:r>
            <a:r>
              <a:rPr lang="de-DE" sz="2000" dirty="0" smtClean="0">
                <a:latin typeface="Constantia" panose="02030602050306030303" pitchFamily="18" charset="0"/>
              </a:rPr>
              <a:t> von Heuristik-Funktion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Stets weiterentwickelt (Fast-Stacks etc.)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4797469" y="1663751"/>
            <a:ext cx="1062838" cy="916307"/>
            <a:chOff x="4797469" y="1663750"/>
            <a:chExt cx="1062838" cy="916307"/>
          </a:xfrm>
        </p:grpSpPr>
        <p:sp>
          <p:nvSpPr>
            <p:cNvPr id="19" name="Freihandform 18"/>
            <p:cNvSpPr/>
            <p:nvPr/>
          </p:nvSpPr>
          <p:spPr>
            <a:xfrm>
              <a:off x="4797889" y="1663750"/>
              <a:ext cx="1061998" cy="297557"/>
            </a:xfrm>
            <a:custGeom>
              <a:avLst/>
              <a:gdLst>
                <a:gd name="connsiteX0" fmla="*/ 0 w 1061998"/>
                <a:gd name="connsiteY0" fmla="*/ 0 h 297557"/>
                <a:gd name="connsiteX1" fmla="*/ 1061998 w 1061998"/>
                <a:gd name="connsiteY1" fmla="*/ 0 h 297557"/>
                <a:gd name="connsiteX2" fmla="*/ 1061998 w 1061998"/>
                <a:gd name="connsiteY2" fmla="*/ 297557 h 297557"/>
                <a:gd name="connsiteX3" fmla="*/ 0 w 1061998"/>
                <a:gd name="connsiteY3" fmla="*/ 297557 h 297557"/>
                <a:gd name="connsiteX4" fmla="*/ 0 w 106199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98" h="297557">
                  <a:moveTo>
                    <a:pt x="0" y="0"/>
                  </a:moveTo>
                  <a:lnTo>
                    <a:pt x="1061998" y="0"/>
                  </a:lnTo>
                  <a:lnTo>
                    <a:pt x="106199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Tiefensuche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797469" y="1976186"/>
              <a:ext cx="1062838" cy="297557"/>
            </a:xfrm>
            <a:custGeom>
              <a:avLst/>
              <a:gdLst>
                <a:gd name="connsiteX0" fmla="*/ 0 w 1062838"/>
                <a:gd name="connsiteY0" fmla="*/ 0 h 297557"/>
                <a:gd name="connsiteX1" fmla="*/ 1062838 w 1062838"/>
                <a:gd name="connsiteY1" fmla="*/ 0 h 297557"/>
                <a:gd name="connsiteX2" fmla="*/ 1062838 w 1062838"/>
                <a:gd name="connsiteY2" fmla="*/ 297557 h 297557"/>
                <a:gd name="connsiteX3" fmla="*/ 0 w 1062838"/>
                <a:gd name="connsiteY3" fmla="*/ 297557 h 297557"/>
                <a:gd name="connsiteX4" fmla="*/ 0 w 106283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838" h="297557">
                  <a:moveTo>
                    <a:pt x="0" y="0"/>
                  </a:moveTo>
                  <a:lnTo>
                    <a:pt x="1062838" y="0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Dijkstra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Freihandform 20"/>
            <p:cNvSpPr/>
            <p:nvPr/>
          </p:nvSpPr>
          <p:spPr>
            <a:xfrm rot="10800000">
              <a:off x="4797469" y="2282500"/>
              <a:ext cx="1062838" cy="297557"/>
            </a:xfrm>
            <a:custGeom>
              <a:avLst/>
              <a:gdLst>
                <a:gd name="connsiteX0" fmla="*/ 49594 w 1062838"/>
                <a:gd name="connsiteY0" fmla="*/ 0 h 297557"/>
                <a:gd name="connsiteX1" fmla="*/ 1013244 w 1062838"/>
                <a:gd name="connsiteY1" fmla="*/ 0 h 297557"/>
                <a:gd name="connsiteX2" fmla="*/ 1062838 w 1062838"/>
                <a:gd name="connsiteY2" fmla="*/ 49594 h 297557"/>
                <a:gd name="connsiteX3" fmla="*/ 1062838 w 1062838"/>
                <a:gd name="connsiteY3" fmla="*/ 297557 h 297557"/>
                <a:gd name="connsiteX4" fmla="*/ 1062838 w 1062838"/>
                <a:gd name="connsiteY4" fmla="*/ 297557 h 297557"/>
                <a:gd name="connsiteX5" fmla="*/ 0 w 1062838"/>
                <a:gd name="connsiteY5" fmla="*/ 297557 h 297557"/>
                <a:gd name="connsiteX6" fmla="*/ 0 w 1062838"/>
                <a:gd name="connsiteY6" fmla="*/ 297557 h 297557"/>
                <a:gd name="connsiteX7" fmla="*/ 0 w 1062838"/>
                <a:gd name="connsiteY7" fmla="*/ 49594 h 297557"/>
                <a:gd name="connsiteX8" fmla="*/ 49594 w 1062838"/>
                <a:gd name="connsiteY8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838" h="297557">
                  <a:moveTo>
                    <a:pt x="49594" y="0"/>
                  </a:moveTo>
                  <a:lnTo>
                    <a:pt x="1013244" y="0"/>
                  </a:lnTo>
                  <a:cubicBezTo>
                    <a:pt x="1040634" y="0"/>
                    <a:pt x="1062838" y="22204"/>
                    <a:pt x="1062838" y="49594"/>
                  </a:cubicBezTo>
                  <a:lnTo>
                    <a:pt x="1062838" y="297557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297557"/>
                  </a:lnTo>
                  <a:lnTo>
                    <a:pt x="0" y="49594"/>
                  </a:lnTo>
                  <a:cubicBezTo>
                    <a:pt x="0" y="22204"/>
                    <a:pt x="22204" y="0"/>
                    <a:pt x="49594" y="0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71676" tIns="43100" rIns="71676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016378" y="22847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A-Star</a:t>
            </a:r>
            <a:endParaRPr lang="de-DE" sz="1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899813165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4" y="2708920"/>
            <a:ext cx="6731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Peter </a:t>
            </a:r>
            <a:r>
              <a:rPr lang="de-DE" sz="2000" dirty="0">
                <a:latin typeface="Constantia" panose="02030602050306030303" pitchFamily="18" charset="0"/>
              </a:rPr>
              <a:t>Hart, Nils </a:t>
            </a:r>
            <a:r>
              <a:rPr lang="de-DE" sz="2000" dirty="0" smtClean="0">
                <a:latin typeface="Constantia" panose="02030602050306030303" pitchFamily="18" charset="0"/>
              </a:rPr>
              <a:t>Nilsson und Bertram Raphael, 1968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Gesehen als Allrounder  und meistverbreitet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Zeitkomplexität: </a:t>
            </a:r>
            <a:r>
              <a:rPr lang="de-DE" sz="2000" dirty="0" err="1" smtClean="0">
                <a:latin typeface="Constantia" panose="02030602050306030303" pitchFamily="18" charset="0"/>
              </a:rPr>
              <a:t>abh.</a:t>
            </a:r>
            <a:r>
              <a:rPr lang="de-DE" sz="2000" dirty="0" smtClean="0">
                <a:latin typeface="Constantia" panose="02030602050306030303" pitchFamily="18" charset="0"/>
              </a:rPr>
              <a:t> von Heuristik-Funktion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Stets weiterentwickelt (Fast-Stacks etc.)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4797469" y="1663751"/>
            <a:ext cx="1062838" cy="916307"/>
            <a:chOff x="4797469" y="1663750"/>
            <a:chExt cx="1062838" cy="916307"/>
          </a:xfrm>
        </p:grpSpPr>
        <p:sp>
          <p:nvSpPr>
            <p:cNvPr id="19" name="Freihandform 18"/>
            <p:cNvSpPr/>
            <p:nvPr/>
          </p:nvSpPr>
          <p:spPr>
            <a:xfrm>
              <a:off x="4797889" y="1663750"/>
              <a:ext cx="1061998" cy="297557"/>
            </a:xfrm>
            <a:custGeom>
              <a:avLst/>
              <a:gdLst>
                <a:gd name="connsiteX0" fmla="*/ 0 w 1061998"/>
                <a:gd name="connsiteY0" fmla="*/ 0 h 297557"/>
                <a:gd name="connsiteX1" fmla="*/ 1061998 w 1061998"/>
                <a:gd name="connsiteY1" fmla="*/ 0 h 297557"/>
                <a:gd name="connsiteX2" fmla="*/ 1061998 w 1061998"/>
                <a:gd name="connsiteY2" fmla="*/ 297557 h 297557"/>
                <a:gd name="connsiteX3" fmla="*/ 0 w 1061998"/>
                <a:gd name="connsiteY3" fmla="*/ 297557 h 297557"/>
                <a:gd name="connsiteX4" fmla="*/ 0 w 106199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98" h="297557">
                  <a:moveTo>
                    <a:pt x="0" y="0"/>
                  </a:moveTo>
                  <a:lnTo>
                    <a:pt x="1061998" y="0"/>
                  </a:lnTo>
                  <a:lnTo>
                    <a:pt x="106199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Tiefensuche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797469" y="1976186"/>
              <a:ext cx="1062838" cy="297557"/>
            </a:xfrm>
            <a:custGeom>
              <a:avLst/>
              <a:gdLst>
                <a:gd name="connsiteX0" fmla="*/ 0 w 1062838"/>
                <a:gd name="connsiteY0" fmla="*/ 0 h 297557"/>
                <a:gd name="connsiteX1" fmla="*/ 1062838 w 1062838"/>
                <a:gd name="connsiteY1" fmla="*/ 0 h 297557"/>
                <a:gd name="connsiteX2" fmla="*/ 1062838 w 1062838"/>
                <a:gd name="connsiteY2" fmla="*/ 297557 h 297557"/>
                <a:gd name="connsiteX3" fmla="*/ 0 w 1062838"/>
                <a:gd name="connsiteY3" fmla="*/ 297557 h 297557"/>
                <a:gd name="connsiteX4" fmla="*/ 0 w 106283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838" h="297557">
                  <a:moveTo>
                    <a:pt x="0" y="0"/>
                  </a:moveTo>
                  <a:lnTo>
                    <a:pt x="1062838" y="0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Dijkstra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Freihandform 20"/>
            <p:cNvSpPr/>
            <p:nvPr/>
          </p:nvSpPr>
          <p:spPr>
            <a:xfrm rot="10800000">
              <a:off x="4797469" y="2282500"/>
              <a:ext cx="1062838" cy="297557"/>
            </a:xfrm>
            <a:custGeom>
              <a:avLst/>
              <a:gdLst>
                <a:gd name="connsiteX0" fmla="*/ 49594 w 1062838"/>
                <a:gd name="connsiteY0" fmla="*/ 0 h 297557"/>
                <a:gd name="connsiteX1" fmla="*/ 1013244 w 1062838"/>
                <a:gd name="connsiteY1" fmla="*/ 0 h 297557"/>
                <a:gd name="connsiteX2" fmla="*/ 1062838 w 1062838"/>
                <a:gd name="connsiteY2" fmla="*/ 49594 h 297557"/>
                <a:gd name="connsiteX3" fmla="*/ 1062838 w 1062838"/>
                <a:gd name="connsiteY3" fmla="*/ 297557 h 297557"/>
                <a:gd name="connsiteX4" fmla="*/ 1062838 w 1062838"/>
                <a:gd name="connsiteY4" fmla="*/ 297557 h 297557"/>
                <a:gd name="connsiteX5" fmla="*/ 0 w 1062838"/>
                <a:gd name="connsiteY5" fmla="*/ 297557 h 297557"/>
                <a:gd name="connsiteX6" fmla="*/ 0 w 1062838"/>
                <a:gd name="connsiteY6" fmla="*/ 297557 h 297557"/>
                <a:gd name="connsiteX7" fmla="*/ 0 w 1062838"/>
                <a:gd name="connsiteY7" fmla="*/ 49594 h 297557"/>
                <a:gd name="connsiteX8" fmla="*/ 49594 w 1062838"/>
                <a:gd name="connsiteY8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838" h="297557">
                  <a:moveTo>
                    <a:pt x="49594" y="0"/>
                  </a:moveTo>
                  <a:lnTo>
                    <a:pt x="1013244" y="0"/>
                  </a:lnTo>
                  <a:cubicBezTo>
                    <a:pt x="1040634" y="0"/>
                    <a:pt x="1062838" y="22204"/>
                    <a:pt x="1062838" y="49594"/>
                  </a:cubicBezTo>
                  <a:lnTo>
                    <a:pt x="1062838" y="297557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297557"/>
                  </a:lnTo>
                  <a:lnTo>
                    <a:pt x="0" y="49594"/>
                  </a:lnTo>
                  <a:cubicBezTo>
                    <a:pt x="0" y="22204"/>
                    <a:pt x="22204" y="0"/>
                    <a:pt x="49594" y="0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71676" tIns="43100" rIns="71676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016378" y="22847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A-Star</a:t>
            </a:r>
            <a:endParaRPr lang="de-DE" sz="1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31" name="Diagramm 30"/>
          <p:cNvGraphicFramePr/>
          <p:nvPr>
            <p:extLst>
              <p:ext uri="{D42A27DB-BD31-4B8C-83A1-F6EECF244321}">
                <p14:modId xmlns:p14="http://schemas.microsoft.com/office/powerpoint/2010/main" val="3803441064"/>
              </p:ext>
            </p:extLst>
          </p:nvPr>
        </p:nvGraphicFramePr>
        <p:xfrm>
          <a:off x="2627784" y="4393952"/>
          <a:ext cx="3696072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Plus 31"/>
          <p:cNvSpPr/>
          <p:nvPr/>
        </p:nvSpPr>
        <p:spPr>
          <a:xfrm>
            <a:off x="2699792" y="4783709"/>
            <a:ext cx="621020" cy="62102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Minus 32"/>
          <p:cNvSpPr/>
          <p:nvPr/>
        </p:nvSpPr>
        <p:spPr>
          <a:xfrm>
            <a:off x="4572000" y="4783709"/>
            <a:ext cx="720080" cy="62102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5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42663"/>
              </p:ext>
            </p:extLst>
          </p:nvPr>
        </p:nvGraphicFramePr>
        <p:xfrm>
          <a:off x="1061740" y="2521704"/>
          <a:ext cx="710907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582"/>
                <a:gridCol w="1015582"/>
                <a:gridCol w="1015582"/>
                <a:gridCol w="1015582"/>
                <a:gridCol w="816083"/>
                <a:gridCol w="936104"/>
                <a:gridCol w="12945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Laufzeit 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Kosten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Kanten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versch.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Knoten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Sortierungen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DFS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72,61709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10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24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83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14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Dijkstra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223,76864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78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6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36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115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30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A-Star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109,71132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94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6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19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29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u="none" dirty="0" smtClean="0">
                          <a:latin typeface="Constantia" panose="02030602050306030303" pitchFamily="18" charset="0"/>
                        </a:rPr>
                        <a:t>11</a:t>
                      </a:r>
                      <a:endParaRPr lang="de-DE" sz="1500" b="0" u="none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69796003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4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32327"/>
              </p:ext>
            </p:extLst>
          </p:nvPr>
        </p:nvGraphicFramePr>
        <p:xfrm>
          <a:off x="1061740" y="2521704"/>
          <a:ext cx="710907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582"/>
                <a:gridCol w="1015582"/>
                <a:gridCol w="1015582"/>
                <a:gridCol w="1015582"/>
                <a:gridCol w="816083"/>
                <a:gridCol w="936104"/>
                <a:gridCol w="12945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500" b="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dirty="0" smtClean="0">
                          <a:latin typeface="Constantia" panose="02030602050306030303" pitchFamily="18" charset="0"/>
                        </a:rPr>
                        <a:t>Laufzeit </a:t>
                      </a:r>
                      <a:endParaRPr lang="de-DE" sz="1500" b="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dirty="0" smtClean="0">
                          <a:latin typeface="Constantia" panose="02030602050306030303" pitchFamily="18" charset="0"/>
                        </a:rPr>
                        <a:t>Kosten</a:t>
                      </a:r>
                      <a:endParaRPr lang="de-DE" sz="1500" b="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dirty="0" smtClean="0">
                          <a:latin typeface="Constantia" panose="02030602050306030303" pitchFamily="18" charset="0"/>
                        </a:rPr>
                        <a:t>Kanten</a:t>
                      </a:r>
                      <a:endParaRPr lang="de-DE" sz="1500" b="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dirty="0" smtClean="0">
                          <a:latin typeface="Constantia" panose="02030602050306030303" pitchFamily="18" charset="0"/>
                        </a:rPr>
                        <a:t>versch.</a:t>
                      </a:r>
                      <a:endParaRPr lang="de-DE" sz="1500" b="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dirty="0" smtClean="0">
                          <a:latin typeface="Constantia" panose="02030602050306030303" pitchFamily="18" charset="0"/>
                        </a:rPr>
                        <a:t>Knoten</a:t>
                      </a:r>
                      <a:endParaRPr lang="de-DE" sz="1500" b="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0" dirty="0" smtClean="0">
                          <a:latin typeface="Constantia" panose="02030602050306030303" pitchFamily="18" charset="0"/>
                        </a:rPr>
                        <a:t>Sortierungen</a:t>
                      </a:r>
                      <a:endParaRPr lang="de-DE" sz="1500" b="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b="0" dirty="0" smtClean="0">
                          <a:latin typeface="Constantia" panose="02030602050306030303" pitchFamily="18" charset="0"/>
                        </a:rPr>
                        <a:t>DFS</a:t>
                      </a:r>
                      <a:endParaRPr lang="de-DE" sz="1500" b="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u="sng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72,61709</a:t>
                      </a:r>
                      <a:endParaRPr lang="de-DE" sz="15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>
                          <a:latin typeface="Constantia" panose="02030602050306030303" pitchFamily="18" charset="0"/>
                        </a:rP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>
                          <a:latin typeface="Constantia" panose="02030602050306030303" pitchFamily="18" charset="0"/>
                        </a:rPr>
                        <a:t>10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>
                          <a:latin typeface="Constantia" panose="02030602050306030303" pitchFamily="18" charset="0"/>
                        </a:rPr>
                        <a:t>24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>
                          <a:latin typeface="Constantia" panose="02030602050306030303" pitchFamily="18" charset="0"/>
                        </a:rPr>
                        <a:t>83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>
                          <a:latin typeface="Constantia" panose="02030602050306030303" pitchFamily="18" charset="0"/>
                        </a:rPr>
                        <a:t>14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b="0" dirty="0" smtClean="0">
                          <a:latin typeface="Constantia" panose="02030602050306030303" pitchFamily="18" charset="0"/>
                        </a:rPr>
                        <a:t>Dijkstra</a:t>
                      </a:r>
                      <a:endParaRPr lang="de-DE" sz="1500" b="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223,76864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u="sng" dirty="0" smtClean="0">
                          <a:latin typeface="Constantia" panose="02030602050306030303" pitchFamily="18" charset="0"/>
                        </a:rPr>
                        <a:t>78</a:t>
                      </a:r>
                      <a:endParaRPr lang="de-DE" sz="15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u="sng" dirty="0" smtClean="0">
                          <a:latin typeface="Constantia" panose="02030602050306030303" pitchFamily="18" charset="0"/>
                        </a:rPr>
                        <a:t>6</a:t>
                      </a:r>
                      <a:endParaRPr lang="de-DE" sz="15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>
                          <a:latin typeface="Constantia" panose="02030602050306030303" pitchFamily="18" charset="0"/>
                        </a:rPr>
                        <a:t>36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>
                          <a:latin typeface="Constantia" panose="02030602050306030303" pitchFamily="18" charset="0"/>
                        </a:rPr>
                        <a:t>115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>
                          <a:latin typeface="Constantia" panose="02030602050306030303" pitchFamily="18" charset="0"/>
                        </a:rPr>
                        <a:t>30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b="0" u="sng" dirty="0" smtClean="0">
                          <a:latin typeface="Constantia" panose="02030602050306030303" pitchFamily="18" charset="0"/>
                        </a:rPr>
                        <a:t>A-Star</a:t>
                      </a:r>
                      <a:endParaRPr lang="de-DE" sz="1500" b="0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109,71132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>
                          <a:latin typeface="Constantia" panose="02030602050306030303" pitchFamily="18" charset="0"/>
                        </a:rPr>
                        <a:t>94</a:t>
                      </a:r>
                      <a:endParaRPr lang="de-DE" sz="15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u="sng" dirty="0" smtClean="0">
                          <a:latin typeface="Constantia" panose="02030602050306030303" pitchFamily="18" charset="0"/>
                        </a:rPr>
                        <a:t>6</a:t>
                      </a:r>
                      <a:endParaRPr lang="de-DE" sz="15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u="sng" dirty="0" smtClean="0">
                          <a:latin typeface="Constantia" panose="02030602050306030303" pitchFamily="18" charset="0"/>
                        </a:rPr>
                        <a:t>19</a:t>
                      </a:r>
                      <a:endParaRPr lang="de-DE" sz="15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u="sng" dirty="0" smtClean="0">
                          <a:latin typeface="Constantia" panose="02030602050306030303" pitchFamily="18" charset="0"/>
                        </a:rPr>
                        <a:t>29</a:t>
                      </a:r>
                      <a:endParaRPr lang="de-DE" sz="15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u="sng" dirty="0" smtClean="0">
                          <a:latin typeface="Constantia" panose="02030602050306030303" pitchFamily="18" charset="0"/>
                        </a:rPr>
                        <a:t>11</a:t>
                      </a:r>
                      <a:endParaRPr lang="de-DE" sz="15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292402774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4" y="4581128"/>
            <a:ext cx="6731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 smtClean="0">
                <a:latin typeface="Constantia" panose="02030602050306030303" pitchFamily="18" charset="0"/>
              </a:rPr>
              <a:t>A-Star </a:t>
            </a:r>
            <a:r>
              <a:rPr lang="de-DE" sz="2000" dirty="0" smtClean="0">
                <a:latin typeface="Constantia" panose="02030602050306030303" pitchFamily="18" charset="0"/>
              </a:rPr>
              <a:t>als klarer Favorit, Opfern von ein wenig Genauigkeit für Geschwindigkeit nachvollziehbar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000" dirty="0" smtClean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Programmieren\Eclipse\Projects\WSeminar\tex\pack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08" y="-22175"/>
            <a:ext cx="5672384" cy="80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0" y="4968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chemeClr val="tx2"/>
                </a:solidFill>
                <a:latin typeface="Constantia" panose="02030602050306030303" pitchFamily="18" charset="0"/>
              </a:rPr>
              <a:t>Ablauf der Versuche</a:t>
            </a:r>
            <a:endParaRPr lang="de-DE" dirty="0">
              <a:solidFill>
                <a:schemeClr val="tx2"/>
              </a:solidFill>
              <a:latin typeface="Constantia" panose="02030602050306030303" pitchFamily="18" charset="0"/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611560" y="1484784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6504902"/>
              </p:ext>
            </p:extLst>
          </p:nvPr>
        </p:nvGraphicFramePr>
        <p:xfrm>
          <a:off x="1079615" y="1616461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404631701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 descr="C:\Users\Dakror\Puush\ss (2016-01-08 at 05.30.20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37112"/>
            <a:ext cx="4032448" cy="54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439652" y="2276872"/>
            <a:ext cx="6264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Prozedurale Generierung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i="1" dirty="0" err="1" smtClean="0">
                <a:latin typeface="Constantia" panose="02030602050306030303" pitchFamily="18" charset="0"/>
              </a:rPr>
              <a:t>Seed</a:t>
            </a:r>
            <a:r>
              <a:rPr lang="de-DE" sz="2000" dirty="0" smtClean="0">
                <a:latin typeface="Constantia" panose="02030602050306030303" pitchFamily="18" charset="0"/>
              </a:rPr>
              <a:t>-Funktion von Pseudozufallsgenerator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Wunscheinstellungen durch Nutzer möglich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Beliebige Gerichtetheit, gemischt</a:t>
            </a:r>
          </a:p>
        </p:txBody>
      </p:sp>
    </p:spTree>
    <p:extLst>
      <p:ext uri="{BB962C8B-B14F-4D97-AF65-F5344CB8AC3E}">
        <p14:creationId xmlns:p14="http://schemas.microsoft.com/office/powerpoint/2010/main" val="329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662494411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2" y="2276872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Kraft-basierte, schrittweise Simulation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err="1" smtClean="0">
                <a:latin typeface="Constantia" panose="02030602050306030303" pitchFamily="18" charset="0"/>
              </a:rPr>
              <a:t>Fruchterman-Reingold</a:t>
            </a:r>
            <a:r>
              <a:rPr lang="de-DE" sz="2000" dirty="0" smtClean="0">
                <a:latin typeface="Constantia" panose="02030602050306030303" pitchFamily="18" charset="0"/>
              </a:rPr>
              <a:t> Algorithmus (1991)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Gleichmäßige Verteilung der Knoten und Rahmen</a:t>
            </a:r>
          </a:p>
        </p:txBody>
      </p:sp>
      <p:pic>
        <p:nvPicPr>
          <p:cNvPr id="8" name="Picture 3" descr="C:\Users\Dakror\Puush\ss (2015-11-10 at 08.56.06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58" y="3813351"/>
            <a:ext cx="1614884" cy="8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Dakror\Puush\ss (2015-11-10 at 08.56.1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85" y="4579995"/>
            <a:ext cx="3786835" cy="81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Dakror\Puush\ss (2015-11-10 at 09.02.24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55" y="5253511"/>
            <a:ext cx="2872690" cy="10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4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61764170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4" y="2276873"/>
            <a:ext cx="67311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Suche des kürzesten/günstigsten Wegs von A nach B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Verschiedenste Ansätze für Sonderfälle &amp; Bedürfnisse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Vergleichbar durch Laufzeit-Ergebnis Relation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Zwei Simulationsarten:  Einzel- und Massensuche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Animationsmodus zum Nachverfolgen der Abläufe</a:t>
            </a:r>
          </a:p>
        </p:txBody>
      </p:sp>
    </p:spTree>
    <p:extLst>
      <p:ext uri="{BB962C8B-B14F-4D97-AF65-F5344CB8AC3E}">
        <p14:creationId xmlns:p14="http://schemas.microsoft.com/office/powerpoint/2010/main" val="1052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37074268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4" y="2708920"/>
            <a:ext cx="6731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„Gehen“ in eine durch Gewichte bestimmte Richtung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Linearer Algorithmus-Verlauf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Zeitkomplexität: O(E +V)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4797469" y="1663751"/>
            <a:ext cx="1062838" cy="916307"/>
            <a:chOff x="4797469" y="1663750"/>
            <a:chExt cx="1062838" cy="916307"/>
          </a:xfrm>
        </p:grpSpPr>
        <p:sp>
          <p:nvSpPr>
            <p:cNvPr id="19" name="Freihandform 18"/>
            <p:cNvSpPr/>
            <p:nvPr/>
          </p:nvSpPr>
          <p:spPr>
            <a:xfrm>
              <a:off x="4797889" y="1663750"/>
              <a:ext cx="1061998" cy="297557"/>
            </a:xfrm>
            <a:custGeom>
              <a:avLst/>
              <a:gdLst>
                <a:gd name="connsiteX0" fmla="*/ 0 w 1061998"/>
                <a:gd name="connsiteY0" fmla="*/ 0 h 297557"/>
                <a:gd name="connsiteX1" fmla="*/ 1061998 w 1061998"/>
                <a:gd name="connsiteY1" fmla="*/ 0 h 297557"/>
                <a:gd name="connsiteX2" fmla="*/ 1061998 w 1061998"/>
                <a:gd name="connsiteY2" fmla="*/ 297557 h 297557"/>
                <a:gd name="connsiteX3" fmla="*/ 0 w 1061998"/>
                <a:gd name="connsiteY3" fmla="*/ 297557 h 297557"/>
                <a:gd name="connsiteX4" fmla="*/ 0 w 106199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98" h="297557">
                  <a:moveTo>
                    <a:pt x="0" y="0"/>
                  </a:moveTo>
                  <a:lnTo>
                    <a:pt x="1061998" y="0"/>
                  </a:lnTo>
                  <a:lnTo>
                    <a:pt x="106199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Tiefensuche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797469" y="1976186"/>
              <a:ext cx="1062838" cy="297557"/>
            </a:xfrm>
            <a:custGeom>
              <a:avLst/>
              <a:gdLst>
                <a:gd name="connsiteX0" fmla="*/ 0 w 1062838"/>
                <a:gd name="connsiteY0" fmla="*/ 0 h 297557"/>
                <a:gd name="connsiteX1" fmla="*/ 1062838 w 1062838"/>
                <a:gd name="connsiteY1" fmla="*/ 0 h 297557"/>
                <a:gd name="connsiteX2" fmla="*/ 1062838 w 1062838"/>
                <a:gd name="connsiteY2" fmla="*/ 297557 h 297557"/>
                <a:gd name="connsiteX3" fmla="*/ 0 w 1062838"/>
                <a:gd name="connsiteY3" fmla="*/ 297557 h 297557"/>
                <a:gd name="connsiteX4" fmla="*/ 0 w 106283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838" h="297557">
                  <a:moveTo>
                    <a:pt x="0" y="0"/>
                  </a:moveTo>
                  <a:lnTo>
                    <a:pt x="1062838" y="0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Dijkstra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Freihandform 20"/>
            <p:cNvSpPr/>
            <p:nvPr/>
          </p:nvSpPr>
          <p:spPr>
            <a:xfrm rot="10800000">
              <a:off x="4797469" y="2282500"/>
              <a:ext cx="1062838" cy="297557"/>
            </a:xfrm>
            <a:custGeom>
              <a:avLst/>
              <a:gdLst>
                <a:gd name="connsiteX0" fmla="*/ 49594 w 1062838"/>
                <a:gd name="connsiteY0" fmla="*/ 0 h 297557"/>
                <a:gd name="connsiteX1" fmla="*/ 1013244 w 1062838"/>
                <a:gd name="connsiteY1" fmla="*/ 0 h 297557"/>
                <a:gd name="connsiteX2" fmla="*/ 1062838 w 1062838"/>
                <a:gd name="connsiteY2" fmla="*/ 49594 h 297557"/>
                <a:gd name="connsiteX3" fmla="*/ 1062838 w 1062838"/>
                <a:gd name="connsiteY3" fmla="*/ 297557 h 297557"/>
                <a:gd name="connsiteX4" fmla="*/ 1062838 w 1062838"/>
                <a:gd name="connsiteY4" fmla="*/ 297557 h 297557"/>
                <a:gd name="connsiteX5" fmla="*/ 0 w 1062838"/>
                <a:gd name="connsiteY5" fmla="*/ 297557 h 297557"/>
                <a:gd name="connsiteX6" fmla="*/ 0 w 1062838"/>
                <a:gd name="connsiteY6" fmla="*/ 297557 h 297557"/>
                <a:gd name="connsiteX7" fmla="*/ 0 w 1062838"/>
                <a:gd name="connsiteY7" fmla="*/ 49594 h 297557"/>
                <a:gd name="connsiteX8" fmla="*/ 49594 w 1062838"/>
                <a:gd name="connsiteY8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838" h="297557">
                  <a:moveTo>
                    <a:pt x="49594" y="0"/>
                  </a:moveTo>
                  <a:lnTo>
                    <a:pt x="1013244" y="0"/>
                  </a:lnTo>
                  <a:cubicBezTo>
                    <a:pt x="1040634" y="0"/>
                    <a:pt x="1062838" y="22204"/>
                    <a:pt x="1062838" y="49594"/>
                  </a:cubicBezTo>
                  <a:lnTo>
                    <a:pt x="1062838" y="297557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297557"/>
                  </a:lnTo>
                  <a:lnTo>
                    <a:pt x="0" y="49594"/>
                  </a:lnTo>
                  <a:cubicBezTo>
                    <a:pt x="0" y="22204"/>
                    <a:pt x="22204" y="0"/>
                    <a:pt x="495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1676" tIns="43100" rIns="71676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016378" y="22847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A-Star</a:t>
            </a:r>
            <a:endParaRPr lang="de-DE" sz="1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758866539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4" y="2708920"/>
            <a:ext cx="6731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„Gehen“ in eine durch Gewichte bestimmte Richtung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Linearer Algorithmus-Verlauf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Zeitkomplexität: O(E +V)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4797469" y="1663751"/>
            <a:ext cx="1062838" cy="916307"/>
            <a:chOff x="4797469" y="1663750"/>
            <a:chExt cx="1062838" cy="916307"/>
          </a:xfrm>
        </p:grpSpPr>
        <p:sp>
          <p:nvSpPr>
            <p:cNvPr id="19" name="Freihandform 18"/>
            <p:cNvSpPr/>
            <p:nvPr/>
          </p:nvSpPr>
          <p:spPr>
            <a:xfrm>
              <a:off x="4797889" y="1663750"/>
              <a:ext cx="1061998" cy="297557"/>
            </a:xfrm>
            <a:custGeom>
              <a:avLst/>
              <a:gdLst>
                <a:gd name="connsiteX0" fmla="*/ 0 w 1061998"/>
                <a:gd name="connsiteY0" fmla="*/ 0 h 297557"/>
                <a:gd name="connsiteX1" fmla="*/ 1061998 w 1061998"/>
                <a:gd name="connsiteY1" fmla="*/ 0 h 297557"/>
                <a:gd name="connsiteX2" fmla="*/ 1061998 w 1061998"/>
                <a:gd name="connsiteY2" fmla="*/ 297557 h 297557"/>
                <a:gd name="connsiteX3" fmla="*/ 0 w 1061998"/>
                <a:gd name="connsiteY3" fmla="*/ 297557 h 297557"/>
                <a:gd name="connsiteX4" fmla="*/ 0 w 106199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98" h="297557">
                  <a:moveTo>
                    <a:pt x="0" y="0"/>
                  </a:moveTo>
                  <a:lnTo>
                    <a:pt x="1061998" y="0"/>
                  </a:lnTo>
                  <a:lnTo>
                    <a:pt x="106199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Tiefensuche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797469" y="1976186"/>
              <a:ext cx="1062838" cy="297557"/>
            </a:xfrm>
            <a:custGeom>
              <a:avLst/>
              <a:gdLst>
                <a:gd name="connsiteX0" fmla="*/ 0 w 1062838"/>
                <a:gd name="connsiteY0" fmla="*/ 0 h 297557"/>
                <a:gd name="connsiteX1" fmla="*/ 1062838 w 1062838"/>
                <a:gd name="connsiteY1" fmla="*/ 0 h 297557"/>
                <a:gd name="connsiteX2" fmla="*/ 1062838 w 1062838"/>
                <a:gd name="connsiteY2" fmla="*/ 297557 h 297557"/>
                <a:gd name="connsiteX3" fmla="*/ 0 w 1062838"/>
                <a:gd name="connsiteY3" fmla="*/ 297557 h 297557"/>
                <a:gd name="connsiteX4" fmla="*/ 0 w 106283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838" h="297557">
                  <a:moveTo>
                    <a:pt x="0" y="0"/>
                  </a:moveTo>
                  <a:lnTo>
                    <a:pt x="1062838" y="0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Dijkstra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Freihandform 20"/>
            <p:cNvSpPr/>
            <p:nvPr/>
          </p:nvSpPr>
          <p:spPr>
            <a:xfrm rot="10800000">
              <a:off x="4797469" y="2282500"/>
              <a:ext cx="1062838" cy="297557"/>
            </a:xfrm>
            <a:custGeom>
              <a:avLst/>
              <a:gdLst>
                <a:gd name="connsiteX0" fmla="*/ 49594 w 1062838"/>
                <a:gd name="connsiteY0" fmla="*/ 0 h 297557"/>
                <a:gd name="connsiteX1" fmla="*/ 1013244 w 1062838"/>
                <a:gd name="connsiteY1" fmla="*/ 0 h 297557"/>
                <a:gd name="connsiteX2" fmla="*/ 1062838 w 1062838"/>
                <a:gd name="connsiteY2" fmla="*/ 49594 h 297557"/>
                <a:gd name="connsiteX3" fmla="*/ 1062838 w 1062838"/>
                <a:gd name="connsiteY3" fmla="*/ 297557 h 297557"/>
                <a:gd name="connsiteX4" fmla="*/ 1062838 w 1062838"/>
                <a:gd name="connsiteY4" fmla="*/ 297557 h 297557"/>
                <a:gd name="connsiteX5" fmla="*/ 0 w 1062838"/>
                <a:gd name="connsiteY5" fmla="*/ 297557 h 297557"/>
                <a:gd name="connsiteX6" fmla="*/ 0 w 1062838"/>
                <a:gd name="connsiteY6" fmla="*/ 297557 h 297557"/>
                <a:gd name="connsiteX7" fmla="*/ 0 w 1062838"/>
                <a:gd name="connsiteY7" fmla="*/ 49594 h 297557"/>
                <a:gd name="connsiteX8" fmla="*/ 49594 w 1062838"/>
                <a:gd name="connsiteY8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838" h="297557">
                  <a:moveTo>
                    <a:pt x="49594" y="0"/>
                  </a:moveTo>
                  <a:lnTo>
                    <a:pt x="1013244" y="0"/>
                  </a:lnTo>
                  <a:cubicBezTo>
                    <a:pt x="1040634" y="0"/>
                    <a:pt x="1062838" y="22204"/>
                    <a:pt x="1062838" y="49594"/>
                  </a:cubicBezTo>
                  <a:lnTo>
                    <a:pt x="1062838" y="297557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297557"/>
                  </a:lnTo>
                  <a:lnTo>
                    <a:pt x="0" y="49594"/>
                  </a:lnTo>
                  <a:cubicBezTo>
                    <a:pt x="0" y="22204"/>
                    <a:pt x="22204" y="0"/>
                    <a:pt x="495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1676" tIns="43100" rIns="71676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016378" y="22847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A-Star</a:t>
            </a:r>
            <a:endParaRPr lang="de-DE" sz="1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26" name="Diagramm 25"/>
          <p:cNvGraphicFramePr/>
          <p:nvPr>
            <p:extLst>
              <p:ext uri="{D42A27DB-BD31-4B8C-83A1-F6EECF244321}">
                <p14:modId xmlns:p14="http://schemas.microsoft.com/office/powerpoint/2010/main" val="2256934099"/>
              </p:ext>
            </p:extLst>
          </p:nvPr>
        </p:nvGraphicFramePr>
        <p:xfrm>
          <a:off x="2627784" y="3981823"/>
          <a:ext cx="3696072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Plus 21"/>
          <p:cNvSpPr/>
          <p:nvPr/>
        </p:nvSpPr>
        <p:spPr>
          <a:xfrm>
            <a:off x="2699792" y="4371579"/>
            <a:ext cx="621020" cy="62102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Minus 26"/>
          <p:cNvSpPr/>
          <p:nvPr/>
        </p:nvSpPr>
        <p:spPr>
          <a:xfrm>
            <a:off x="4572000" y="4371579"/>
            <a:ext cx="720080" cy="62102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1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374642926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4" y="2708920"/>
            <a:ext cx="6731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Erfunden von E. W. Dijkstra, 1956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Kategorisiert als </a:t>
            </a:r>
            <a:r>
              <a:rPr lang="de-DE" sz="2000" i="1" dirty="0" err="1" smtClean="0">
                <a:latin typeface="Constantia" panose="02030602050306030303" pitchFamily="18" charset="0"/>
              </a:rPr>
              <a:t>Greedy</a:t>
            </a:r>
            <a:r>
              <a:rPr lang="de-DE" sz="2000" dirty="0" smtClean="0">
                <a:latin typeface="Constantia" panose="02030602050306030303" pitchFamily="18" charset="0"/>
              </a:rPr>
              <a:t>-Algorithmus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Zeitkomplexität: O(V²)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4797469" y="1663751"/>
            <a:ext cx="1062838" cy="916307"/>
            <a:chOff x="4797469" y="1663750"/>
            <a:chExt cx="1062838" cy="916307"/>
          </a:xfrm>
        </p:grpSpPr>
        <p:sp>
          <p:nvSpPr>
            <p:cNvPr id="19" name="Freihandform 18"/>
            <p:cNvSpPr/>
            <p:nvPr/>
          </p:nvSpPr>
          <p:spPr>
            <a:xfrm>
              <a:off x="4797889" y="1663750"/>
              <a:ext cx="1061998" cy="297557"/>
            </a:xfrm>
            <a:custGeom>
              <a:avLst/>
              <a:gdLst>
                <a:gd name="connsiteX0" fmla="*/ 0 w 1061998"/>
                <a:gd name="connsiteY0" fmla="*/ 0 h 297557"/>
                <a:gd name="connsiteX1" fmla="*/ 1061998 w 1061998"/>
                <a:gd name="connsiteY1" fmla="*/ 0 h 297557"/>
                <a:gd name="connsiteX2" fmla="*/ 1061998 w 1061998"/>
                <a:gd name="connsiteY2" fmla="*/ 297557 h 297557"/>
                <a:gd name="connsiteX3" fmla="*/ 0 w 1061998"/>
                <a:gd name="connsiteY3" fmla="*/ 297557 h 297557"/>
                <a:gd name="connsiteX4" fmla="*/ 0 w 106199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98" h="297557">
                  <a:moveTo>
                    <a:pt x="0" y="0"/>
                  </a:moveTo>
                  <a:lnTo>
                    <a:pt x="1061998" y="0"/>
                  </a:lnTo>
                  <a:lnTo>
                    <a:pt x="106199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Tiefensuche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797469" y="1976186"/>
              <a:ext cx="1062838" cy="297557"/>
            </a:xfrm>
            <a:custGeom>
              <a:avLst/>
              <a:gdLst>
                <a:gd name="connsiteX0" fmla="*/ 0 w 1062838"/>
                <a:gd name="connsiteY0" fmla="*/ 0 h 297557"/>
                <a:gd name="connsiteX1" fmla="*/ 1062838 w 1062838"/>
                <a:gd name="connsiteY1" fmla="*/ 0 h 297557"/>
                <a:gd name="connsiteX2" fmla="*/ 1062838 w 1062838"/>
                <a:gd name="connsiteY2" fmla="*/ 297557 h 297557"/>
                <a:gd name="connsiteX3" fmla="*/ 0 w 1062838"/>
                <a:gd name="connsiteY3" fmla="*/ 297557 h 297557"/>
                <a:gd name="connsiteX4" fmla="*/ 0 w 106283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838" h="297557">
                  <a:moveTo>
                    <a:pt x="0" y="0"/>
                  </a:moveTo>
                  <a:lnTo>
                    <a:pt x="1062838" y="0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Dijkstra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Freihandform 20"/>
            <p:cNvSpPr/>
            <p:nvPr/>
          </p:nvSpPr>
          <p:spPr>
            <a:xfrm rot="10800000">
              <a:off x="4797469" y="2282500"/>
              <a:ext cx="1062838" cy="297557"/>
            </a:xfrm>
            <a:custGeom>
              <a:avLst/>
              <a:gdLst>
                <a:gd name="connsiteX0" fmla="*/ 49594 w 1062838"/>
                <a:gd name="connsiteY0" fmla="*/ 0 h 297557"/>
                <a:gd name="connsiteX1" fmla="*/ 1013244 w 1062838"/>
                <a:gd name="connsiteY1" fmla="*/ 0 h 297557"/>
                <a:gd name="connsiteX2" fmla="*/ 1062838 w 1062838"/>
                <a:gd name="connsiteY2" fmla="*/ 49594 h 297557"/>
                <a:gd name="connsiteX3" fmla="*/ 1062838 w 1062838"/>
                <a:gd name="connsiteY3" fmla="*/ 297557 h 297557"/>
                <a:gd name="connsiteX4" fmla="*/ 1062838 w 1062838"/>
                <a:gd name="connsiteY4" fmla="*/ 297557 h 297557"/>
                <a:gd name="connsiteX5" fmla="*/ 0 w 1062838"/>
                <a:gd name="connsiteY5" fmla="*/ 297557 h 297557"/>
                <a:gd name="connsiteX6" fmla="*/ 0 w 1062838"/>
                <a:gd name="connsiteY6" fmla="*/ 297557 h 297557"/>
                <a:gd name="connsiteX7" fmla="*/ 0 w 1062838"/>
                <a:gd name="connsiteY7" fmla="*/ 49594 h 297557"/>
                <a:gd name="connsiteX8" fmla="*/ 49594 w 1062838"/>
                <a:gd name="connsiteY8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838" h="297557">
                  <a:moveTo>
                    <a:pt x="49594" y="0"/>
                  </a:moveTo>
                  <a:lnTo>
                    <a:pt x="1013244" y="0"/>
                  </a:lnTo>
                  <a:cubicBezTo>
                    <a:pt x="1040634" y="0"/>
                    <a:pt x="1062838" y="22204"/>
                    <a:pt x="1062838" y="49594"/>
                  </a:cubicBezTo>
                  <a:lnTo>
                    <a:pt x="1062838" y="297557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297557"/>
                  </a:lnTo>
                  <a:lnTo>
                    <a:pt x="0" y="49594"/>
                  </a:lnTo>
                  <a:cubicBezTo>
                    <a:pt x="0" y="22204"/>
                    <a:pt x="22204" y="0"/>
                    <a:pt x="495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1676" tIns="43100" rIns="71676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016378" y="22847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A-Star</a:t>
            </a:r>
            <a:endParaRPr lang="de-DE" sz="1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4" y="188641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3" y="188641"/>
            <a:ext cx="151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88805867"/>
              </p:ext>
            </p:extLst>
          </p:nvPr>
        </p:nvGraphicFramePr>
        <p:xfrm>
          <a:off x="1079615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4" y="2708920"/>
            <a:ext cx="6731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Erfunden von E. W. Dijkstra, 1956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Kategorisiert als </a:t>
            </a:r>
            <a:r>
              <a:rPr lang="de-DE" sz="2000" i="1" dirty="0" err="1" smtClean="0">
                <a:latin typeface="Constantia" panose="02030602050306030303" pitchFamily="18" charset="0"/>
              </a:rPr>
              <a:t>Greedy</a:t>
            </a:r>
            <a:r>
              <a:rPr lang="de-DE" sz="2000" dirty="0" smtClean="0">
                <a:latin typeface="Constantia" panose="02030602050306030303" pitchFamily="18" charset="0"/>
              </a:rPr>
              <a:t>-Algorithmus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Zeitkomplexität: O(V²)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4797469" y="1663751"/>
            <a:ext cx="1062838" cy="916307"/>
            <a:chOff x="4797469" y="1663750"/>
            <a:chExt cx="1062838" cy="916307"/>
          </a:xfrm>
        </p:grpSpPr>
        <p:sp>
          <p:nvSpPr>
            <p:cNvPr id="19" name="Freihandform 18"/>
            <p:cNvSpPr/>
            <p:nvPr/>
          </p:nvSpPr>
          <p:spPr>
            <a:xfrm>
              <a:off x="4797889" y="1663750"/>
              <a:ext cx="1061998" cy="297557"/>
            </a:xfrm>
            <a:custGeom>
              <a:avLst/>
              <a:gdLst>
                <a:gd name="connsiteX0" fmla="*/ 0 w 1061998"/>
                <a:gd name="connsiteY0" fmla="*/ 0 h 297557"/>
                <a:gd name="connsiteX1" fmla="*/ 1061998 w 1061998"/>
                <a:gd name="connsiteY1" fmla="*/ 0 h 297557"/>
                <a:gd name="connsiteX2" fmla="*/ 1061998 w 1061998"/>
                <a:gd name="connsiteY2" fmla="*/ 297557 h 297557"/>
                <a:gd name="connsiteX3" fmla="*/ 0 w 1061998"/>
                <a:gd name="connsiteY3" fmla="*/ 297557 h 297557"/>
                <a:gd name="connsiteX4" fmla="*/ 0 w 106199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98" h="297557">
                  <a:moveTo>
                    <a:pt x="0" y="0"/>
                  </a:moveTo>
                  <a:lnTo>
                    <a:pt x="1061998" y="0"/>
                  </a:lnTo>
                  <a:lnTo>
                    <a:pt x="106199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Tiefensuche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797469" y="1976186"/>
              <a:ext cx="1062838" cy="297557"/>
            </a:xfrm>
            <a:custGeom>
              <a:avLst/>
              <a:gdLst>
                <a:gd name="connsiteX0" fmla="*/ 0 w 1062838"/>
                <a:gd name="connsiteY0" fmla="*/ 0 h 297557"/>
                <a:gd name="connsiteX1" fmla="*/ 1062838 w 1062838"/>
                <a:gd name="connsiteY1" fmla="*/ 0 h 297557"/>
                <a:gd name="connsiteX2" fmla="*/ 1062838 w 1062838"/>
                <a:gd name="connsiteY2" fmla="*/ 297557 h 297557"/>
                <a:gd name="connsiteX3" fmla="*/ 0 w 1062838"/>
                <a:gd name="connsiteY3" fmla="*/ 297557 h 297557"/>
                <a:gd name="connsiteX4" fmla="*/ 0 w 106283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838" h="297557">
                  <a:moveTo>
                    <a:pt x="0" y="0"/>
                  </a:moveTo>
                  <a:lnTo>
                    <a:pt x="1062838" y="0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Dijkstra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Freihandform 20"/>
            <p:cNvSpPr/>
            <p:nvPr/>
          </p:nvSpPr>
          <p:spPr>
            <a:xfrm rot="10800000">
              <a:off x="4797469" y="2282500"/>
              <a:ext cx="1062838" cy="297557"/>
            </a:xfrm>
            <a:custGeom>
              <a:avLst/>
              <a:gdLst>
                <a:gd name="connsiteX0" fmla="*/ 49594 w 1062838"/>
                <a:gd name="connsiteY0" fmla="*/ 0 h 297557"/>
                <a:gd name="connsiteX1" fmla="*/ 1013244 w 1062838"/>
                <a:gd name="connsiteY1" fmla="*/ 0 h 297557"/>
                <a:gd name="connsiteX2" fmla="*/ 1062838 w 1062838"/>
                <a:gd name="connsiteY2" fmla="*/ 49594 h 297557"/>
                <a:gd name="connsiteX3" fmla="*/ 1062838 w 1062838"/>
                <a:gd name="connsiteY3" fmla="*/ 297557 h 297557"/>
                <a:gd name="connsiteX4" fmla="*/ 1062838 w 1062838"/>
                <a:gd name="connsiteY4" fmla="*/ 297557 h 297557"/>
                <a:gd name="connsiteX5" fmla="*/ 0 w 1062838"/>
                <a:gd name="connsiteY5" fmla="*/ 297557 h 297557"/>
                <a:gd name="connsiteX6" fmla="*/ 0 w 1062838"/>
                <a:gd name="connsiteY6" fmla="*/ 297557 h 297557"/>
                <a:gd name="connsiteX7" fmla="*/ 0 w 1062838"/>
                <a:gd name="connsiteY7" fmla="*/ 49594 h 297557"/>
                <a:gd name="connsiteX8" fmla="*/ 49594 w 1062838"/>
                <a:gd name="connsiteY8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838" h="297557">
                  <a:moveTo>
                    <a:pt x="49594" y="0"/>
                  </a:moveTo>
                  <a:lnTo>
                    <a:pt x="1013244" y="0"/>
                  </a:lnTo>
                  <a:cubicBezTo>
                    <a:pt x="1040634" y="0"/>
                    <a:pt x="1062838" y="22204"/>
                    <a:pt x="1062838" y="49594"/>
                  </a:cubicBezTo>
                  <a:lnTo>
                    <a:pt x="1062838" y="297557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297557"/>
                  </a:lnTo>
                  <a:lnTo>
                    <a:pt x="0" y="49594"/>
                  </a:lnTo>
                  <a:cubicBezTo>
                    <a:pt x="0" y="22204"/>
                    <a:pt x="22204" y="0"/>
                    <a:pt x="495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1676" tIns="43100" rIns="71676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016378" y="22847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A-Star</a:t>
            </a:r>
            <a:endParaRPr lang="de-DE" sz="1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31" name="Diagramm 30"/>
          <p:cNvGraphicFramePr/>
          <p:nvPr>
            <p:extLst>
              <p:ext uri="{D42A27DB-BD31-4B8C-83A1-F6EECF244321}">
                <p14:modId xmlns:p14="http://schemas.microsoft.com/office/powerpoint/2010/main" val="1571666569"/>
              </p:ext>
            </p:extLst>
          </p:nvPr>
        </p:nvGraphicFramePr>
        <p:xfrm>
          <a:off x="2627784" y="3981823"/>
          <a:ext cx="3696072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Plus 31"/>
          <p:cNvSpPr/>
          <p:nvPr/>
        </p:nvSpPr>
        <p:spPr>
          <a:xfrm>
            <a:off x="2699792" y="4371579"/>
            <a:ext cx="621020" cy="62102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Minus 32"/>
          <p:cNvSpPr/>
          <p:nvPr/>
        </p:nvSpPr>
        <p:spPr>
          <a:xfrm>
            <a:off x="4572000" y="4371579"/>
            <a:ext cx="720080" cy="62102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2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Bildschirmpräsentation (4:3)</PresentationFormat>
  <Paragraphs>202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Wegfindung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Wegfindung</dc:title>
  <dc:creator>Dakror</dc:creator>
  <cp:lastModifiedBy>Dakror</cp:lastModifiedBy>
  <cp:revision>63</cp:revision>
  <dcterms:created xsi:type="dcterms:W3CDTF">2015-11-10T14:00:51Z</dcterms:created>
  <dcterms:modified xsi:type="dcterms:W3CDTF">2016-01-09T12:07:24Z</dcterms:modified>
</cp:coreProperties>
</file>