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4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4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2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9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5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9806-611B-4ED7-BD12-279BCB31135B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B993-9E3A-4139-8E33-7D0B9BA6D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496888"/>
            <a:ext cx="91440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tx2"/>
                </a:solidFill>
                <a:latin typeface="Constantia" panose="02030602050306030303" pitchFamily="18" charset="0"/>
              </a:rPr>
              <a:t>Grundlagen &amp; Terminologie</a:t>
            </a:r>
            <a:endParaRPr lang="de-DE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cxnSp>
        <p:nvCxnSpPr>
          <p:cNvPr id="4" name="Gerade Verbindung 3"/>
          <p:cNvCxnSpPr/>
          <p:nvPr/>
        </p:nvCxnSpPr>
        <p:spPr>
          <a:xfrm>
            <a:off x="611560" y="148478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52975"/>
              </p:ext>
            </p:extLst>
          </p:nvPr>
        </p:nvGraphicFramePr>
        <p:xfrm>
          <a:off x="1524000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Constantia" panose="02030602050306030303" pitchFamily="18" charset="0"/>
                        </a:rPr>
                        <a:t>Mathematik</a:t>
                      </a:r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Constantia" panose="02030602050306030303" pitchFamily="18" charset="0"/>
                        </a:rPr>
                        <a:t>Visualisierung</a:t>
                      </a:r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atin typeface="Constantia" panose="02030602050306030303" pitchFamily="18" charset="0"/>
                        </a:rPr>
                        <a:t>Informatik</a:t>
                      </a:r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Graph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Algorithmus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Knoten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Backtracking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Kante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Laufzeit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latin typeface="Constantia" panose="02030602050306030303" pitchFamily="18" charset="0"/>
                        </a:rPr>
                        <a:t>Clampen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Layout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latin typeface="Constantia" panose="02030602050306030303" pitchFamily="18" charset="0"/>
                        </a:rPr>
                        <a:t>Seed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15</Paragraphs>
  <Slides>1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Grundlagen &amp; Terminologie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&amp; Terminologie</dc:title>
  <dc:creator>Dakror</dc:creator>
  <cp:lastModifiedBy>Dakror</cp:lastModifiedBy>
  <cp:revision>1</cp:revision>
  <dcterms:created xsi:type="dcterms:W3CDTF">2016-01-08T17:44:51Z</dcterms:created>
  <dcterms:modified xsi:type="dcterms:W3CDTF">2016-01-08T17:44:57Z</dcterms:modified>
</cp:coreProperties>
</file>