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580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AA897F-D67A-4E2A-B02C-EA9E6C853182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de-DE"/>
        </a:p>
      </dgm:t>
    </dgm:pt>
    <dgm:pt modelId="{EE6F5B99-4E6D-486E-AE08-6507C423406E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Generieren eines zufälligen Graphen</a:t>
          </a:r>
          <a:endParaRPr lang="de-DE" dirty="0">
            <a:latin typeface="Constantia" panose="02030602050306030303" pitchFamily="18" charset="0"/>
          </a:endParaRPr>
        </a:p>
      </dgm:t>
    </dgm:pt>
    <dgm:pt modelId="{DC5F9380-C9BD-415C-B57F-91A92F832184}" type="parTrans" cxnId="{9517569D-463B-4A88-81E4-33E17922CDF4}">
      <dgm:prSet/>
      <dgm:spPr/>
      <dgm:t>
        <a:bodyPr/>
        <a:lstStyle/>
        <a:p>
          <a:endParaRPr lang="de-DE"/>
        </a:p>
      </dgm:t>
    </dgm:pt>
    <dgm:pt modelId="{E2337833-0762-440F-9E39-C48CE85EF7D3}" type="sibTrans" cxnId="{9517569D-463B-4A88-81E4-33E17922CDF4}">
      <dgm:prSet/>
      <dgm:spPr/>
      <dgm:t>
        <a:bodyPr/>
        <a:lstStyle/>
        <a:p>
          <a:endParaRPr lang="de-DE"/>
        </a:p>
      </dgm:t>
    </dgm:pt>
    <dgm:pt modelId="{CA702DA6-86DE-4D8C-910D-B228974BBD9A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Visualisierung durch Layout</a:t>
          </a:r>
          <a:endParaRPr lang="de-DE" dirty="0">
            <a:latin typeface="Constantia" panose="02030602050306030303" pitchFamily="18" charset="0"/>
          </a:endParaRPr>
        </a:p>
      </dgm:t>
    </dgm:pt>
    <dgm:pt modelId="{A1EB2F45-A8FB-4D0C-B589-6EB2FA841938}" type="parTrans" cxnId="{DCF9E835-4C48-4308-9360-C00978835FF8}">
      <dgm:prSet/>
      <dgm:spPr/>
      <dgm:t>
        <a:bodyPr/>
        <a:lstStyle/>
        <a:p>
          <a:endParaRPr lang="de-DE"/>
        </a:p>
      </dgm:t>
    </dgm:pt>
    <dgm:pt modelId="{478401E8-E835-4ABB-8616-55C4E871C76E}" type="sibTrans" cxnId="{DCF9E835-4C48-4308-9360-C00978835FF8}">
      <dgm:prSet/>
      <dgm:spPr/>
      <dgm:t>
        <a:bodyPr/>
        <a:lstStyle/>
        <a:p>
          <a:endParaRPr lang="de-DE"/>
        </a:p>
      </dgm:t>
    </dgm:pt>
    <dgm:pt modelId="{D7C9B97C-8FA5-43EF-87FB-D473A891C476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Anwenden der Suchalgorithmen</a:t>
          </a:r>
          <a:endParaRPr lang="de-DE" dirty="0">
            <a:latin typeface="Constantia" panose="02030602050306030303" pitchFamily="18" charset="0"/>
          </a:endParaRPr>
        </a:p>
      </dgm:t>
    </dgm:pt>
    <dgm:pt modelId="{B840F42D-18F6-4641-91C4-E8D90BD10A20}" type="parTrans" cxnId="{BF453A1E-C023-4D7B-9F0A-50EF76438F04}">
      <dgm:prSet/>
      <dgm:spPr/>
      <dgm:t>
        <a:bodyPr/>
        <a:lstStyle/>
        <a:p>
          <a:endParaRPr lang="de-DE"/>
        </a:p>
      </dgm:t>
    </dgm:pt>
    <dgm:pt modelId="{6541A4FE-5964-4A19-BD7C-19CDAB40EE05}" type="sibTrans" cxnId="{BF453A1E-C023-4D7B-9F0A-50EF76438F04}">
      <dgm:prSet/>
      <dgm:spPr/>
      <dgm:t>
        <a:bodyPr/>
        <a:lstStyle/>
        <a:p>
          <a:endParaRPr lang="de-DE"/>
        </a:p>
      </dgm:t>
    </dgm:pt>
    <dgm:pt modelId="{FBF400CC-1BB1-4C07-8004-8AF5EE32C70B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Auswerten der Laufzeit-Statistiken</a:t>
          </a:r>
          <a:endParaRPr lang="de-DE" dirty="0">
            <a:latin typeface="Constantia" panose="02030602050306030303" pitchFamily="18" charset="0"/>
          </a:endParaRPr>
        </a:p>
      </dgm:t>
    </dgm:pt>
    <dgm:pt modelId="{0053526D-E165-416C-A091-6FDA04FEA1A4}" type="parTrans" cxnId="{BC351F82-BD7B-459D-AD95-039723D09505}">
      <dgm:prSet/>
      <dgm:spPr/>
      <dgm:t>
        <a:bodyPr/>
        <a:lstStyle/>
        <a:p>
          <a:endParaRPr lang="de-DE"/>
        </a:p>
      </dgm:t>
    </dgm:pt>
    <dgm:pt modelId="{669D176F-58FA-476E-8709-5884E6B54DC3}" type="sibTrans" cxnId="{BC351F82-BD7B-459D-AD95-039723D09505}">
      <dgm:prSet/>
      <dgm:spPr/>
      <dgm:t>
        <a:bodyPr/>
        <a:lstStyle/>
        <a:p>
          <a:endParaRPr lang="de-DE"/>
        </a:p>
      </dgm:t>
    </dgm:pt>
    <dgm:pt modelId="{5CA39645-AB73-4F4C-A21A-3D2D6D52B55F}" type="pres">
      <dgm:prSet presAssocID="{35AA897F-D67A-4E2A-B02C-EA9E6C853182}" presName="Name0" presStyleCnt="0">
        <dgm:presLayoutVars>
          <dgm:dir/>
          <dgm:resizeHandles val="exact"/>
        </dgm:presLayoutVars>
      </dgm:prSet>
      <dgm:spPr/>
    </dgm:pt>
    <dgm:pt modelId="{4F7C93E0-998D-494E-86B4-B150EB524E7C}" type="pres">
      <dgm:prSet presAssocID="{EE6F5B99-4E6D-486E-AE08-6507C423406E}" presName="parTxOnly" presStyleLbl="node1" presStyleIdx="0" presStyleCnt="4">
        <dgm:presLayoutVars>
          <dgm:bulletEnabled val="1"/>
        </dgm:presLayoutVars>
      </dgm:prSet>
      <dgm:spPr/>
    </dgm:pt>
    <dgm:pt modelId="{C54BC865-5A5D-4043-AF4D-83B58D22E3D7}" type="pres">
      <dgm:prSet presAssocID="{E2337833-0762-440F-9E39-C48CE85EF7D3}" presName="parSpace" presStyleCnt="0"/>
      <dgm:spPr/>
    </dgm:pt>
    <dgm:pt modelId="{421AE0C6-45E2-43BC-88BF-237A443B681E}" type="pres">
      <dgm:prSet presAssocID="{CA702DA6-86DE-4D8C-910D-B228974BBD9A}" presName="parTxOnly" presStyleLbl="node1" presStyleIdx="1" presStyleCnt="4">
        <dgm:presLayoutVars>
          <dgm:bulletEnabled val="1"/>
        </dgm:presLayoutVars>
      </dgm:prSet>
      <dgm:spPr/>
    </dgm:pt>
    <dgm:pt modelId="{98077B39-C520-405D-9526-A32BFF7718B1}" type="pres">
      <dgm:prSet presAssocID="{478401E8-E835-4ABB-8616-55C4E871C76E}" presName="parSpace" presStyleCnt="0"/>
      <dgm:spPr/>
    </dgm:pt>
    <dgm:pt modelId="{8BBA59FE-8BD5-4562-8A55-49FA741ACF86}" type="pres">
      <dgm:prSet presAssocID="{D7C9B97C-8FA5-43EF-87FB-D473A891C476}" presName="parTxOnly" presStyleLbl="node1" presStyleIdx="2" presStyleCnt="4">
        <dgm:presLayoutVars>
          <dgm:bulletEnabled val="1"/>
        </dgm:presLayoutVars>
      </dgm:prSet>
      <dgm:spPr/>
    </dgm:pt>
    <dgm:pt modelId="{DE652F77-B2EE-4B8F-B8E1-A67E45560A2C}" type="pres">
      <dgm:prSet presAssocID="{6541A4FE-5964-4A19-BD7C-19CDAB40EE05}" presName="parSpace" presStyleCnt="0"/>
      <dgm:spPr/>
    </dgm:pt>
    <dgm:pt modelId="{2AAFA094-A0DE-4D8C-AB82-71DDE6951070}" type="pres">
      <dgm:prSet presAssocID="{FBF400CC-1BB1-4C07-8004-8AF5EE32C70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9517569D-463B-4A88-81E4-33E17922CDF4}" srcId="{35AA897F-D67A-4E2A-B02C-EA9E6C853182}" destId="{EE6F5B99-4E6D-486E-AE08-6507C423406E}" srcOrd="0" destOrd="0" parTransId="{DC5F9380-C9BD-415C-B57F-91A92F832184}" sibTransId="{E2337833-0762-440F-9E39-C48CE85EF7D3}"/>
    <dgm:cxn modelId="{1C9B6A23-61F9-4AC5-9964-EC2BFEA5DD47}" type="presOf" srcId="{D7C9B97C-8FA5-43EF-87FB-D473A891C476}" destId="{8BBA59FE-8BD5-4562-8A55-49FA741ACF86}" srcOrd="0" destOrd="0" presId="urn:microsoft.com/office/officeart/2005/8/layout/hChevron3"/>
    <dgm:cxn modelId="{FAE853D4-5FFB-4B12-B775-E1A8446D556D}" type="presOf" srcId="{EE6F5B99-4E6D-486E-AE08-6507C423406E}" destId="{4F7C93E0-998D-494E-86B4-B150EB524E7C}" srcOrd="0" destOrd="0" presId="urn:microsoft.com/office/officeart/2005/8/layout/hChevron3"/>
    <dgm:cxn modelId="{308B1233-8B9F-49E4-B2EA-09DAEBD809C8}" type="presOf" srcId="{CA702DA6-86DE-4D8C-910D-B228974BBD9A}" destId="{421AE0C6-45E2-43BC-88BF-237A443B681E}" srcOrd="0" destOrd="0" presId="urn:microsoft.com/office/officeart/2005/8/layout/hChevron3"/>
    <dgm:cxn modelId="{BC351F82-BD7B-459D-AD95-039723D09505}" srcId="{35AA897F-D67A-4E2A-B02C-EA9E6C853182}" destId="{FBF400CC-1BB1-4C07-8004-8AF5EE32C70B}" srcOrd="3" destOrd="0" parTransId="{0053526D-E165-416C-A091-6FDA04FEA1A4}" sibTransId="{669D176F-58FA-476E-8709-5884E6B54DC3}"/>
    <dgm:cxn modelId="{DCF9E835-4C48-4308-9360-C00978835FF8}" srcId="{35AA897F-D67A-4E2A-B02C-EA9E6C853182}" destId="{CA702DA6-86DE-4D8C-910D-B228974BBD9A}" srcOrd="1" destOrd="0" parTransId="{A1EB2F45-A8FB-4D0C-B589-6EB2FA841938}" sibTransId="{478401E8-E835-4ABB-8616-55C4E871C76E}"/>
    <dgm:cxn modelId="{BF453A1E-C023-4D7B-9F0A-50EF76438F04}" srcId="{35AA897F-D67A-4E2A-B02C-EA9E6C853182}" destId="{D7C9B97C-8FA5-43EF-87FB-D473A891C476}" srcOrd="2" destOrd="0" parTransId="{B840F42D-18F6-4641-91C4-E8D90BD10A20}" sibTransId="{6541A4FE-5964-4A19-BD7C-19CDAB40EE05}"/>
    <dgm:cxn modelId="{BE331B21-4A84-49BC-AE35-FFC1B81F0556}" type="presOf" srcId="{35AA897F-D67A-4E2A-B02C-EA9E6C853182}" destId="{5CA39645-AB73-4F4C-A21A-3D2D6D52B55F}" srcOrd="0" destOrd="0" presId="urn:microsoft.com/office/officeart/2005/8/layout/hChevron3"/>
    <dgm:cxn modelId="{470F4250-AF13-4C6F-B857-124456A3C479}" type="presOf" srcId="{FBF400CC-1BB1-4C07-8004-8AF5EE32C70B}" destId="{2AAFA094-A0DE-4D8C-AB82-71DDE6951070}" srcOrd="0" destOrd="0" presId="urn:microsoft.com/office/officeart/2005/8/layout/hChevron3"/>
    <dgm:cxn modelId="{1948DD65-0B9A-4259-A467-1BBED42E16FC}" type="presParOf" srcId="{5CA39645-AB73-4F4C-A21A-3D2D6D52B55F}" destId="{4F7C93E0-998D-494E-86B4-B150EB524E7C}" srcOrd="0" destOrd="0" presId="urn:microsoft.com/office/officeart/2005/8/layout/hChevron3"/>
    <dgm:cxn modelId="{9AE165E8-3285-46DA-A914-3C4EA9197132}" type="presParOf" srcId="{5CA39645-AB73-4F4C-A21A-3D2D6D52B55F}" destId="{C54BC865-5A5D-4043-AF4D-83B58D22E3D7}" srcOrd="1" destOrd="0" presId="urn:microsoft.com/office/officeart/2005/8/layout/hChevron3"/>
    <dgm:cxn modelId="{FE10D9A1-FB4D-4224-B8C4-DDF9FC4BEFEB}" type="presParOf" srcId="{5CA39645-AB73-4F4C-A21A-3D2D6D52B55F}" destId="{421AE0C6-45E2-43BC-88BF-237A443B681E}" srcOrd="2" destOrd="0" presId="urn:microsoft.com/office/officeart/2005/8/layout/hChevron3"/>
    <dgm:cxn modelId="{2F01E24A-0E9E-48D7-8384-3F6B12762437}" type="presParOf" srcId="{5CA39645-AB73-4F4C-A21A-3D2D6D52B55F}" destId="{98077B39-C520-405D-9526-A32BFF7718B1}" srcOrd="3" destOrd="0" presId="urn:microsoft.com/office/officeart/2005/8/layout/hChevron3"/>
    <dgm:cxn modelId="{6D4D12F4-97BC-41A4-B955-E883E65F31FE}" type="presParOf" srcId="{5CA39645-AB73-4F4C-A21A-3D2D6D52B55F}" destId="{8BBA59FE-8BD5-4562-8A55-49FA741ACF86}" srcOrd="4" destOrd="0" presId="urn:microsoft.com/office/officeart/2005/8/layout/hChevron3"/>
    <dgm:cxn modelId="{06A3679B-6104-4BC3-885A-B0D0CCCEC447}" type="presParOf" srcId="{5CA39645-AB73-4F4C-A21A-3D2D6D52B55F}" destId="{DE652F77-B2EE-4B8F-B8E1-A67E45560A2C}" srcOrd="5" destOrd="0" presId="urn:microsoft.com/office/officeart/2005/8/layout/hChevron3"/>
    <dgm:cxn modelId="{E6693C43-5E67-4517-A951-DA91F1FA6380}" type="presParOf" srcId="{5CA39645-AB73-4F4C-A21A-3D2D6D52B55F}" destId="{2AAFA094-A0DE-4D8C-AB82-71DDE695107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75DF5E-AD9F-40C0-A51F-2839F1B3BE7B}" type="doc">
      <dgm:prSet loTypeId="urn:microsoft.com/office/officeart/2005/8/layout/hList9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60FCBB86-89A6-420A-B376-FF884528CA75}">
      <dgm:prSet phldrT="[Text]" custT="1"/>
      <dgm:spPr/>
      <dgm:t>
        <a:bodyPr/>
        <a:lstStyle/>
        <a:p>
          <a:r>
            <a:rPr lang="de-DE" sz="1200" dirty="0" smtClean="0">
              <a:latin typeface="Constantia" panose="02030602050306030303" pitchFamily="18" charset="0"/>
            </a:rPr>
            <a:t>Enorme Zielstrebig-</a:t>
          </a:r>
          <a:r>
            <a:rPr lang="de-DE" sz="1200" dirty="0" err="1" smtClean="0">
              <a:latin typeface="Constantia" panose="02030602050306030303" pitchFamily="18" charset="0"/>
            </a:rPr>
            <a:t>keit</a:t>
          </a:r>
          <a:endParaRPr lang="de-DE" sz="1200" dirty="0">
            <a:latin typeface="Constantia" panose="02030602050306030303" pitchFamily="18" charset="0"/>
          </a:endParaRPr>
        </a:p>
      </dgm:t>
    </dgm:pt>
    <dgm:pt modelId="{32F87A85-83BB-4B55-AABA-557E69316441}" type="parTrans" cxnId="{95A12B66-6D0D-449C-B624-C6ADED1C58A4}">
      <dgm:prSet/>
      <dgm:spPr/>
      <dgm:t>
        <a:bodyPr/>
        <a:lstStyle/>
        <a:p>
          <a:endParaRPr lang="de-DE"/>
        </a:p>
      </dgm:t>
    </dgm:pt>
    <dgm:pt modelId="{36E55501-685A-4C02-B990-C9FDC4204B32}" type="sibTrans" cxnId="{95A12B66-6D0D-449C-B624-C6ADED1C58A4}">
      <dgm:prSet/>
      <dgm:spPr/>
      <dgm:t>
        <a:bodyPr/>
        <a:lstStyle/>
        <a:p>
          <a:endParaRPr lang="de-DE"/>
        </a:p>
      </dgm:t>
    </dgm:pt>
    <dgm:pt modelId="{E5C17FC4-BB6F-4051-9BD3-B0B533B9DECD}">
      <dgm:prSet phldrT="[Text]" custT="1"/>
      <dgm:spPr/>
      <dgm:t>
        <a:bodyPr/>
        <a:lstStyle/>
        <a:p>
          <a:r>
            <a:rPr lang="de-DE" sz="1200" dirty="0" smtClean="0">
              <a:latin typeface="Constantia" panose="02030602050306030303" pitchFamily="18" charset="0"/>
            </a:rPr>
            <a:t>Komplexere </a:t>
          </a:r>
          <a:r>
            <a:rPr lang="de-DE" sz="1200" dirty="0" err="1" smtClean="0">
              <a:latin typeface="Constantia" panose="02030602050306030303" pitchFamily="18" charset="0"/>
            </a:rPr>
            <a:t>Implemen-tierung</a:t>
          </a:r>
          <a:endParaRPr lang="de-DE" sz="1200" dirty="0">
            <a:latin typeface="Constantia" panose="02030602050306030303" pitchFamily="18" charset="0"/>
          </a:endParaRPr>
        </a:p>
      </dgm:t>
    </dgm:pt>
    <dgm:pt modelId="{84B9A255-9182-4712-8393-57ECAFF34137}" type="parTrans" cxnId="{58A07500-6205-4DBE-8C28-41042747037C}">
      <dgm:prSet/>
      <dgm:spPr/>
      <dgm:t>
        <a:bodyPr/>
        <a:lstStyle/>
        <a:p>
          <a:endParaRPr lang="de-DE"/>
        </a:p>
      </dgm:t>
    </dgm:pt>
    <dgm:pt modelId="{9638EDCE-44B2-42D4-9C94-3979AECC2C9C}" type="sibTrans" cxnId="{58A07500-6205-4DBE-8C28-41042747037C}">
      <dgm:prSet/>
      <dgm:spPr/>
      <dgm:t>
        <a:bodyPr/>
        <a:lstStyle/>
        <a:p>
          <a:endParaRPr lang="de-DE"/>
        </a:p>
      </dgm:t>
    </dgm:pt>
    <dgm:pt modelId="{E6D8AC85-0657-429D-B578-257494086AB0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79C8E986-C6BE-43EC-8B0F-CD55615D32D4}" type="sibTrans" cxnId="{38CB5532-F3FA-4BFB-9B5F-AD843FC511E8}">
      <dgm:prSet/>
      <dgm:spPr/>
      <dgm:t>
        <a:bodyPr/>
        <a:lstStyle/>
        <a:p>
          <a:endParaRPr lang="de-DE"/>
        </a:p>
      </dgm:t>
    </dgm:pt>
    <dgm:pt modelId="{1F225971-B23E-490D-9D46-8EFF39EAC909}" type="parTrans" cxnId="{38CB5532-F3FA-4BFB-9B5F-AD843FC511E8}">
      <dgm:prSet/>
      <dgm:spPr/>
      <dgm:t>
        <a:bodyPr/>
        <a:lstStyle/>
        <a:p>
          <a:endParaRPr lang="de-DE"/>
        </a:p>
      </dgm:t>
    </dgm:pt>
    <dgm:pt modelId="{D6AD1279-555A-4ABB-AA36-D0AB08036951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6ABC84D5-0302-443F-9392-25AB3D163FFA}" type="sibTrans" cxnId="{9F95CD5E-1ECA-4D98-B567-638D272380D2}">
      <dgm:prSet/>
      <dgm:spPr/>
      <dgm:t>
        <a:bodyPr/>
        <a:lstStyle/>
        <a:p>
          <a:endParaRPr lang="de-DE"/>
        </a:p>
      </dgm:t>
    </dgm:pt>
    <dgm:pt modelId="{2E8AD2DA-5B61-4BE2-AAC7-8D75DAFF3ACB}" type="parTrans" cxnId="{9F95CD5E-1ECA-4D98-B567-638D272380D2}">
      <dgm:prSet/>
      <dgm:spPr/>
      <dgm:t>
        <a:bodyPr/>
        <a:lstStyle/>
        <a:p>
          <a:endParaRPr lang="de-DE"/>
        </a:p>
      </dgm:t>
    </dgm:pt>
    <dgm:pt modelId="{668FC6D3-247C-42DA-850A-70A95940764F}">
      <dgm:prSet phldrT="[Text]" custT="1"/>
      <dgm:spPr/>
      <dgm:t>
        <a:bodyPr/>
        <a:lstStyle/>
        <a:p>
          <a:r>
            <a:rPr lang="de-DE" sz="1200" dirty="0" smtClean="0">
              <a:latin typeface="Constantia" panose="02030602050306030303" pitchFamily="18" charset="0"/>
            </a:rPr>
            <a:t>Gute Laufzeit und Ergebnisse</a:t>
          </a:r>
          <a:endParaRPr lang="de-DE" sz="1200" dirty="0">
            <a:latin typeface="Constantia" panose="02030602050306030303" pitchFamily="18" charset="0"/>
          </a:endParaRPr>
        </a:p>
      </dgm:t>
    </dgm:pt>
    <dgm:pt modelId="{0FED3253-4D20-4643-AC49-000574D6114F}" type="parTrans" cxnId="{851AF6ED-39E9-484E-9048-409B5030299F}">
      <dgm:prSet/>
      <dgm:spPr/>
      <dgm:t>
        <a:bodyPr/>
        <a:lstStyle/>
        <a:p>
          <a:endParaRPr lang="de-DE"/>
        </a:p>
      </dgm:t>
    </dgm:pt>
    <dgm:pt modelId="{8A199443-359D-4CCC-8C4F-E53ABE470D8C}" type="sibTrans" cxnId="{851AF6ED-39E9-484E-9048-409B5030299F}">
      <dgm:prSet/>
      <dgm:spPr/>
      <dgm:t>
        <a:bodyPr/>
        <a:lstStyle/>
        <a:p>
          <a:endParaRPr lang="de-DE"/>
        </a:p>
      </dgm:t>
    </dgm:pt>
    <dgm:pt modelId="{560B4035-7565-4DB6-ADE0-EB289F3F7802}">
      <dgm:prSet phldrT="[Text]" custT="1"/>
      <dgm:spPr/>
      <dgm:t>
        <a:bodyPr/>
        <a:lstStyle/>
        <a:p>
          <a:r>
            <a:rPr lang="de-DE" sz="1200" dirty="0" smtClean="0">
              <a:latin typeface="Constantia" panose="02030602050306030303" pitchFamily="18" charset="0"/>
            </a:rPr>
            <a:t>Ergebnisse </a:t>
          </a:r>
          <a:r>
            <a:rPr lang="de-DE" sz="1200" dirty="0" err="1" smtClean="0">
              <a:latin typeface="Constantia" panose="02030602050306030303" pitchFamily="18" charset="0"/>
            </a:rPr>
            <a:t>abh.</a:t>
          </a:r>
          <a:r>
            <a:rPr lang="de-DE" sz="1200" dirty="0" smtClean="0">
              <a:latin typeface="Constantia" panose="02030602050306030303" pitchFamily="18" charset="0"/>
            </a:rPr>
            <a:t> von guter Heuristik</a:t>
          </a:r>
          <a:endParaRPr lang="de-DE" sz="1200" dirty="0">
            <a:latin typeface="Constantia" panose="02030602050306030303" pitchFamily="18" charset="0"/>
          </a:endParaRPr>
        </a:p>
      </dgm:t>
    </dgm:pt>
    <dgm:pt modelId="{E2F58B26-A2CD-49B3-8B83-479EDE8BAE92}" type="sibTrans" cxnId="{C817CAD8-3BCD-43FF-9E26-04FD1A60E47A}">
      <dgm:prSet/>
      <dgm:spPr/>
      <dgm:t>
        <a:bodyPr/>
        <a:lstStyle/>
        <a:p>
          <a:endParaRPr lang="de-DE"/>
        </a:p>
      </dgm:t>
    </dgm:pt>
    <dgm:pt modelId="{4AE6E384-B819-4BE8-AF88-3428931C4C9C}" type="parTrans" cxnId="{C817CAD8-3BCD-43FF-9E26-04FD1A60E47A}">
      <dgm:prSet/>
      <dgm:spPr/>
      <dgm:t>
        <a:bodyPr/>
        <a:lstStyle/>
        <a:p>
          <a:endParaRPr lang="de-DE"/>
        </a:p>
      </dgm:t>
    </dgm:pt>
    <dgm:pt modelId="{743AF734-284D-46AA-9C85-C08E79200233}" type="pres">
      <dgm:prSet presAssocID="{3E75DF5E-AD9F-40C0-A51F-2839F1B3BE7B}" presName="list" presStyleCnt="0">
        <dgm:presLayoutVars>
          <dgm:dir/>
          <dgm:animLvl val="lvl"/>
        </dgm:presLayoutVars>
      </dgm:prSet>
      <dgm:spPr/>
    </dgm:pt>
    <dgm:pt modelId="{A3DBABD5-C36A-4600-932C-ECDB7683BDFD}" type="pres">
      <dgm:prSet presAssocID="{E6D8AC85-0657-429D-B578-257494086AB0}" presName="posSpace" presStyleCnt="0"/>
      <dgm:spPr/>
    </dgm:pt>
    <dgm:pt modelId="{F56E2F83-B125-40F6-BDF8-7D4F49EF4738}" type="pres">
      <dgm:prSet presAssocID="{E6D8AC85-0657-429D-B578-257494086AB0}" presName="vertFlow" presStyleCnt="0"/>
      <dgm:spPr/>
    </dgm:pt>
    <dgm:pt modelId="{FC7B1CF9-41AB-42A7-A992-CA3297D0D0C0}" type="pres">
      <dgm:prSet presAssocID="{E6D8AC85-0657-429D-B578-257494086AB0}" presName="topSpace" presStyleCnt="0"/>
      <dgm:spPr/>
    </dgm:pt>
    <dgm:pt modelId="{49117AAE-243F-414F-BD80-D71FA50D7F29}" type="pres">
      <dgm:prSet presAssocID="{E6D8AC85-0657-429D-B578-257494086AB0}" presName="firstComp" presStyleCnt="0"/>
      <dgm:spPr/>
    </dgm:pt>
    <dgm:pt modelId="{347A6D6C-E0FB-41CA-B8FD-4FADBB172C00}" type="pres">
      <dgm:prSet presAssocID="{E6D8AC85-0657-429D-B578-257494086AB0}" presName="firstChild" presStyleLbl="bgAccFollowNode1" presStyleIdx="0" presStyleCnt="4"/>
      <dgm:spPr/>
      <dgm:t>
        <a:bodyPr/>
        <a:lstStyle/>
        <a:p>
          <a:endParaRPr lang="de-DE"/>
        </a:p>
      </dgm:t>
    </dgm:pt>
    <dgm:pt modelId="{779E9147-4596-4427-AFCD-492F2B2CA901}" type="pres">
      <dgm:prSet presAssocID="{E6D8AC85-0657-429D-B578-257494086AB0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33D235-78A2-42C6-BC3E-7C4A774184FA}" type="pres">
      <dgm:prSet presAssocID="{668FC6D3-247C-42DA-850A-70A95940764F}" presName="comp" presStyleCnt="0"/>
      <dgm:spPr/>
    </dgm:pt>
    <dgm:pt modelId="{263A09C0-0B24-49D4-A1E3-40D0F93F02A5}" type="pres">
      <dgm:prSet presAssocID="{668FC6D3-247C-42DA-850A-70A95940764F}" presName="child" presStyleLbl="bgAccFollowNode1" presStyleIdx="1" presStyleCnt="4"/>
      <dgm:spPr/>
      <dgm:t>
        <a:bodyPr/>
        <a:lstStyle/>
        <a:p>
          <a:endParaRPr lang="de-DE"/>
        </a:p>
      </dgm:t>
    </dgm:pt>
    <dgm:pt modelId="{4C67A301-C621-4EFF-BF42-6EC3A9DB6B00}" type="pres">
      <dgm:prSet presAssocID="{668FC6D3-247C-42DA-850A-70A95940764F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C61ACE-059B-44F8-8E5B-6A99BB7E5052}" type="pres">
      <dgm:prSet presAssocID="{E6D8AC85-0657-429D-B578-257494086AB0}" presName="negSpace" presStyleCnt="0"/>
      <dgm:spPr/>
    </dgm:pt>
    <dgm:pt modelId="{07C39899-BC12-4CAC-B24A-9F21BE8D5994}" type="pres">
      <dgm:prSet presAssocID="{E6D8AC85-0657-429D-B578-257494086AB0}" presName="circle" presStyleLbl="node1" presStyleIdx="0" presStyleCnt="2"/>
      <dgm:spPr/>
      <dgm:t>
        <a:bodyPr/>
        <a:lstStyle/>
        <a:p>
          <a:endParaRPr lang="de-DE"/>
        </a:p>
      </dgm:t>
    </dgm:pt>
    <dgm:pt modelId="{B85CDD3E-E4C2-40E3-9176-D44A2E33549F}" type="pres">
      <dgm:prSet presAssocID="{79C8E986-C6BE-43EC-8B0F-CD55615D32D4}" presName="transSpace" presStyleCnt="0"/>
      <dgm:spPr/>
    </dgm:pt>
    <dgm:pt modelId="{95A769E5-27B2-4A2B-836C-43ED2B453049}" type="pres">
      <dgm:prSet presAssocID="{D6AD1279-555A-4ABB-AA36-D0AB08036951}" presName="posSpace" presStyleCnt="0"/>
      <dgm:spPr/>
    </dgm:pt>
    <dgm:pt modelId="{6ADB702B-A8A2-4880-A27A-EAC07B029905}" type="pres">
      <dgm:prSet presAssocID="{D6AD1279-555A-4ABB-AA36-D0AB08036951}" presName="vertFlow" presStyleCnt="0"/>
      <dgm:spPr/>
    </dgm:pt>
    <dgm:pt modelId="{C233BCD6-63AF-4CB9-BAEA-67F04B800E72}" type="pres">
      <dgm:prSet presAssocID="{D6AD1279-555A-4ABB-AA36-D0AB08036951}" presName="topSpace" presStyleCnt="0"/>
      <dgm:spPr/>
    </dgm:pt>
    <dgm:pt modelId="{237A5262-E686-41C2-8A02-27664E1CE31C}" type="pres">
      <dgm:prSet presAssocID="{D6AD1279-555A-4ABB-AA36-D0AB08036951}" presName="firstComp" presStyleCnt="0"/>
      <dgm:spPr/>
    </dgm:pt>
    <dgm:pt modelId="{ACAA91E0-712F-4EEC-BB64-1617EB955BBA}" type="pres">
      <dgm:prSet presAssocID="{D6AD1279-555A-4ABB-AA36-D0AB08036951}" presName="firstChild" presStyleLbl="bgAccFollowNode1" presStyleIdx="2" presStyleCnt="4"/>
      <dgm:spPr/>
      <dgm:t>
        <a:bodyPr/>
        <a:lstStyle/>
        <a:p>
          <a:endParaRPr lang="de-DE"/>
        </a:p>
      </dgm:t>
    </dgm:pt>
    <dgm:pt modelId="{82C0EAF9-29D8-457F-AF8E-2243BB18EF8B}" type="pres">
      <dgm:prSet presAssocID="{D6AD1279-555A-4ABB-AA36-D0AB08036951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4117543-2B3C-4AA4-8EA5-E0762BA7437B}" type="pres">
      <dgm:prSet presAssocID="{E5C17FC4-BB6F-4051-9BD3-B0B533B9DECD}" presName="comp" presStyleCnt="0"/>
      <dgm:spPr/>
    </dgm:pt>
    <dgm:pt modelId="{7EA6BC26-3C39-47FF-901D-A7FC85DA8718}" type="pres">
      <dgm:prSet presAssocID="{E5C17FC4-BB6F-4051-9BD3-B0B533B9DECD}" presName="child" presStyleLbl="bgAccFollowNode1" presStyleIdx="3" presStyleCnt="4"/>
      <dgm:spPr/>
      <dgm:t>
        <a:bodyPr/>
        <a:lstStyle/>
        <a:p>
          <a:endParaRPr lang="de-DE"/>
        </a:p>
      </dgm:t>
    </dgm:pt>
    <dgm:pt modelId="{C91C6727-D40B-480B-A395-A129A9A3DE1E}" type="pres">
      <dgm:prSet presAssocID="{E5C17FC4-BB6F-4051-9BD3-B0B533B9DECD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1B7EFC-4F12-4092-AC46-DDC319452846}" type="pres">
      <dgm:prSet presAssocID="{D6AD1279-555A-4ABB-AA36-D0AB08036951}" presName="negSpace" presStyleCnt="0"/>
      <dgm:spPr/>
    </dgm:pt>
    <dgm:pt modelId="{91A496CB-7D0D-417C-A14D-B269BE1DA337}" type="pres">
      <dgm:prSet presAssocID="{D6AD1279-555A-4ABB-AA36-D0AB08036951}" presName="circle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58A07500-6205-4DBE-8C28-41042747037C}" srcId="{D6AD1279-555A-4ABB-AA36-D0AB08036951}" destId="{E5C17FC4-BB6F-4051-9BD3-B0B533B9DECD}" srcOrd="1" destOrd="0" parTransId="{84B9A255-9182-4712-8393-57ECAFF34137}" sibTransId="{9638EDCE-44B2-42D4-9C94-3979AECC2C9C}"/>
    <dgm:cxn modelId="{7AE226C2-F458-4A3B-9602-32C08B19333D}" type="presOf" srcId="{668FC6D3-247C-42DA-850A-70A95940764F}" destId="{4C67A301-C621-4EFF-BF42-6EC3A9DB6B00}" srcOrd="1" destOrd="0" presId="urn:microsoft.com/office/officeart/2005/8/layout/hList9"/>
    <dgm:cxn modelId="{EFE8C8E3-442F-4D31-B25E-A1FD650A2D0B}" type="presOf" srcId="{D6AD1279-555A-4ABB-AA36-D0AB08036951}" destId="{91A496CB-7D0D-417C-A14D-B269BE1DA337}" srcOrd="0" destOrd="0" presId="urn:microsoft.com/office/officeart/2005/8/layout/hList9"/>
    <dgm:cxn modelId="{2203E19D-1791-4748-9864-2EB39D3E9DF5}" type="presOf" srcId="{E6D8AC85-0657-429D-B578-257494086AB0}" destId="{07C39899-BC12-4CAC-B24A-9F21BE8D5994}" srcOrd="0" destOrd="0" presId="urn:microsoft.com/office/officeart/2005/8/layout/hList9"/>
    <dgm:cxn modelId="{BF95AF36-52D9-43B6-A1E2-1CAB6BF2D028}" type="presOf" srcId="{E5C17FC4-BB6F-4051-9BD3-B0B533B9DECD}" destId="{C91C6727-D40B-480B-A395-A129A9A3DE1E}" srcOrd="1" destOrd="0" presId="urn:microsoft.com/office/officeart/2005/8/layout/hList9"/>
    <dgm:cxn modelId="{C817CAD8-3BCD-43FF-9E26-04FD1A60E47A}" srcId="{D6AD1279-555A-4ABB-AA36-D0AB08036951}" destId="{560B4035-7565-4DB6-ADE0-EB289F3F7802}" srcOrd="0" destOrd="0" parTransId="{4AE6E384-B819-4BE8-AF88-3428931C4C9C}" sibTransId="{E2F58B26-A2CD-49B3-8B83-479EDE8BAE92}"/>
    <dgm:cxn modelId="{8427D43A-353C-4F22-97E7-726432E457A9}" type="presOf" srcId="{560B4035-7565-4DB6-ADE0-EB289F3F7802}" destId="{82C0EAF9-29D8-457F-AF8E-2243BB18EF8B}" srcOrd="1" destOrd="0" presId="urn:microsoft.com/office/officeart/2005/8/layout/hList9"/>
    <dgm:cxn modelId="{7B9652BC-8B02-4890-971C-86058EDD679A}" type="presOf" srcId="{560B4035-7565-4DB6-ADE0-EB289F3F7802}" destId="{ACAA91E0-712F-4EEC-BB64-1617EB955BBA}" srcOrd="0" destOrd="0" presId="urn:microsoft.com/office/officeart/2005/8/layout/hList9"/>
    <dgm:cxn modelId="{95A12B66-6D0D-449C-B624-C6ADED1C58A4}" srcId="{E6D8AC85-0657-429D-B578-257494086AB0}" destId="{60FCBB86-89A6-420A-B376-FF884528CA75}" srcOrd="0" destOrd="0" parTransId="{32F87A85-83BB-4B55-AABA-557E69316441}" sibTransId="{36E55501-685A-4C02-B990-C9FDC4204B32}"/>
    <dgm:cxn modelId="{F952ECE5-F5F7-4049-B3DC-D7438C1968A7}" type="presOf" srcId="{668FC6D3-247C-42DA-850A-70A95940764F}" destId="{263A09C0-0B24-49D4-A1E3-40D0F93F02A5}" srcOrd="0" destOrd="0" presId="urn:microsoft.com/office/officeart/2005/8/layout/hList9"/>
    <dgm:cxn modelId="{38CB5532-F3FA-4BFB-9B5F-AD843FC511E8}" srcId="{3E75DF5E-AD9F-40C0-A51F-2839F1B3BE7B}" destId="{E6D8AC85-0657-429D-B578-257494086AB0}" srcOrd="0" destOrd="0" parTransId="{1F225971-B23E-490D-9D46-8EFF39EAC909}" sibTransId="{79C8E986-C6BE-43EC-8B0F-CD55615D32D4}"/>
    <dgm:cxn modelId="{90175ECA-1DA8-4238-B3C3-6B67C96B1BEB}" type="presOf" srcId="{60FCBB86-89A6-420A-B376-FF884528CA75}" destId="{347A6D6C-E0FB-41CA-B8FD-4FADBB172C00}" srcOrd="0" destOrd="0" presId="urn:microsoft.com/office/officeart/2005/8/layout/hList9"/>
    <dgm:cxn modelId="{41DD39A8-8745-4B74-A0DC-1A15179799B1}" type="presOf" srcId="{3E75DF5E-AD9F-40C0-A51F-2839F1B3BE7B}" destId="{743AF734-284D-46AA-9C85-C08E79200233}" srcOrd="0" destOrd="0" presId="urn:microsoft.com/office/officeart/2005/8/layout/hList9"/>
    <dgm:cxn modelId="{851AF6ED-39E9-484E-9048-409B5030299F}" srcId="{E6D8AC85-0657-429D-B578-257494086AB0}" destId="{668FC6D3-247C-42DA-850A-70A95940764F}" srcOrd="1" destOrd="0" parTransId="{0FED3253-4D20-4643-AC49-000574D6114F}" sibTransId="{8A199443-359D-4CCC-8C4F-E53ABE470D8C}"/>
    <dgm:cxn modelId="{857D5B87-ADA7-4E99-94F0-045C73598B48}" type="presOf" srcId="{E5C17FC4-BB6F-4051-9BD3-B0B533B9DECD}" destId="{7EA6BC26-3C39-47FF-901D-A7FC85DA8718}" srcOrd="0" destOrd="0" presId="urn:microsoft.com/office/officeart/2005/8/layout/hList9"/>
    <dgm:cxn modelId="{9F95CD5E-1ECA-4D98-B567-638D272380D2}" srcId="{3E75DF5E-AD9F-40C0-A51F-2839F1B3BE7B}" destId="{D6AD1279-555A-4ABB-AA36-D0AB08036951}" srcOrd="1" destOrd="0" parTransId="{2E8AD2DA-5B61-4BE2-AAC7-8D75DAFF3ACB}" sibTransId="{6ABC84D5-0302-443F-9392-25AB3D163FFA}"/>
    <dgm:cxn modelId="{748ABEEF-4178-453F-B506-2358CF8B5DC9}" type="presOf" srcId="{60FCBB86-89A6-420A-B376-FF884528CA75}" destId="{779E9147-4596-4427-AFCD-492F2B2CA901}" srcOrd="1" destOrd="0" presId="urn:microsoft.com/office/officeart/2005/8/layout/hList9"/>
    <dgm:cxn modelId="{7E633B41-A451-485E-99CD-89088D51DFA4}" type="presParOf" srcId="{743AF734-284D-46AA-9C85-C08E79200233}" destId="{A3DBABD5-C36A-4600-932C-ECDB7683BDFD}" srcOrd="0" destOrd="0" presId="urn:microsoft.com/office/officeart/2005/8/layout/hList9"/>
    <dgm:cxn modelId="{87910C3A-CC4A-4396-A376-EC1EBF0FA8A4}" type="presParOf" srcId="{743AF734-284D-46AA-9C85-C08E79200233}" destId="{F56E2F83-B125-40F6-BDF8-7D4F49EF4738}" srcOrd="1" destOrd="0" presId="urn:microsoft.com/office/officeart/2005/8/layout/hList9"/>
    <dgm:cxn modelId="{95803BA6-D7F9-4C08-8271-5610E5871903}" type="presParOf" srcId="{F56E2F83-B125-40F6-BDF8-7D4F49EF4738}" destId="{FC7B1CF9-41AB-42A7-A992-CA3297D0D0C0}" srcOrd="0" destOrd="0" presId="urn:microsoft.com/office/officeart/2005/8/layout/hList9"/>
    <dgm:cxn modelId="{C1FDBFA7-6ED3-4D88-869E-FDFCD781B2A7}" type="presParOf" srcId="{F56E2F83-B125-40F6-BDF8-7D4F49EF4738}" destId="{49117AAE-243F-414F-BD80-D71FA50D7F29}" srcOrd="1" destOrd="0" presId="urn:microsoft.com/office/officeart/2005/8/layout/hList9"/>
    <dgm:cxn modelId="{303ECF5A-6A6F-4882-9345-F48406AA01C7}" type="presParOf" srcId="{49117AAE-243F-414F-BD80-D71FA50D7F29}" destId="{347A6D6C-E0FB-41CA-B8FD-4FADBB172C00}" srcOrd="0" destOrd="0" presId="urn:microsoft.com/office/officeart/2005/8/layout/hList9"/>
    <dgm:cxn modelId="{7FD65321-F6D4-49C0-9ED0-8BCC7857F57B}" type="presParOf" srcId="{49117AAE-243F-414F-BD80-D71FA50D7F29}" destId="{779E9147-4596-4427-AFCD-492F2B2CA901}" srcOrd="1" destOrd="0" presId="urn:microsoft.com/office/officeart/2005/8/layout/hList9"/>
    <dgm:cxn modelId="{959DB908-DED5-4821-B892-D4BB97E421CA}" type="presParOf" srcId="{F56E2F83-B125-40F6-BDF8-7D4F49EF4738}" destId="{C033D235-78A2-42C6-BC3E-7C4A774184FA}" srcOrd="2" destOrd="0" presId="urn:microsoft.com/office/officeart/2005/8/layout/hList9"/>
    <dgm:cxn modelId="{9C5FAC2C-108D-4C25-AF30-36FCAC1D5878}" type="presParOf" srcId="{C033D235-78A2-42C6-BC3E-7C4A774184FA}" destId="{263A09C0-0B24-49D4-A1E3-40D0F93F02A5}" srcOrd="0" destOrd="0" presId="urn:microsoft.com/office/officeart/2005/8/layout/hList9"/>
    <dgm:cxn modelId="{5C9C5D07-A4D4-405F-977F-52BBB1A46393}" type="presParOf" srcId="{C033D235-78A2-42C6-BC3E-7C4A774184FA}" destId="{4C67A301-C621-4EFF-BF42-6EC3A9DB6B00}" srcOrd="1" destOrd="0" presId="urn:microsoft.com/office/officeart/2005/8/layout/hList9"/>
    <dgm:cxn modelId="{BA7D3835-356A-4646-B1C3-B6E4A849C201}" type="presParOf" srcId="{743AF734-284D-46AA-9C85-C08E79200233}" destId="{92C61ACE-059B-44F8-8E5B-6A99BB7E5052}" srcOrd="2" destOrd="0" presId="urn:microsoft.com/office/officeart/2005/8/layout/hList9"/>
    <dgm:cxn modelId="{2D4D06AA-B6C3-437C-91AF-5BE8612B9738}" type="presParOf" srcId="{743AF734-284D-46AA-9C85-C08E79200233}" destId="{07C39899-BC12-4CAC-B24A-9F21BE8D5994}" srcOrd="3" destOrd="0" presId="urn:microsoft.com/office/officeart/2005/8/layout/hList9"/>
    <dgm:cxn modelId="{AFCCC864-0F61-4706-BB6B-881BD93CB690}" type="presParOf" srcId="{743AF734-284D-46AA-9C85-C08E79200233}" destId="{B85CDD3E-E4C2-40E3-9176-D44A2E33549F}" srcOrd="4" destOrd="0" presId="urn:microsoft.com/office/officeart/2005/8/layout/hList9"/>
    <dgm:cxn modelId="{F099C4BD-F9A8-4C48-A676-89F9045D7BF4}" type="presParOf" srcId="{743AF734-284D-46AA-9C85-C08E79200233}" destId="{95A769E5-27B2-4A2B-836C-43ED2B453049}" srcOrd="5" destOrd="0" presId="urn:microsoft.com/office/officeart/2005/8/layout/hList9"/>
    <dgm:cxn modelId="{8963D95A-E239-4369-A4D4-DA9B0A11F455}" type="presParOf" srcId="{743AF734-284D-46AA-9C85-C08E79200233}" destId="{6ADB702B-A8A2-4880-A27A-EAC07B029905}" srcOrd="6" destOrd="0" presId="urn:microsoft.com/office/officeart/2005/8/layout/hList9"/>
    <dgm:cxn modelId="{25C133D3-645F-4462-8B51-F2AB51D082D9}" type="presParOf" srcId="{6ADB702B-A8A2-4880-A27A-EAC07B029905}" destId="{C233BCD6-63AF-4CB9-BAEA-67F04B800E72}" srcOrd="0" destOrd="0" presId="urn:microsoft.com/office/officeart/2005/8/layout/hList9"/>
    <dgm:cxn modelId="{2986E002-0D84-449D-882A-E69C268448A2}" type="presParOf" srcId="{6ADB702B-A8A2-4880-A27A-EAC07B029905}" destId="{237A5262-E686-41C2-8A02-27664E1CE31C}" srcOrd="1" destOrd="0" presId="urn:microsoft.com/office/officeart/2005/8/layout/hList9"/>
    <dgm:cxn modelId="{0434B7A6-EAAA-468F-A337-B37367BDCEE7}" type="presParOf" srcId="{237A5262-E686-41C2-8A02-27664E1CE31C}" destId="{ACAA91E0-712F-4EEC-BB64-1617EB955BBA}" srcOrd="0" destOrd="0" presId="urn:microsoft.com/office/officeart/2005/8/layout/hList9"/>
    <dgm:cxn modelId="{4D943F8B-5870-4463-BD5E-C3EBDB8ADCF4}" type="presParOf" srcId="{237A5262-E686-41C2-8A02-27664E1CE31C}" destId="{82C0EAF9-29D8-457F-AF8E-2243BB18EF8B}" srcOrd="1" destOrd="0" presId="urn:microsoft.com/office/officeart/2005/8/layout/hList9"/>
    <dgm:cxn modelId="{E94000A7-0446-4785-9001-05BECE62156F}" type="presParOf" srcId="{6ADB702B-A8A2-4880-A27A-EAC07B029905}" destId="{84117543-2B3C-4AA4-8EA5-E0762BA7437B}" srcOrd="2" destOrd="0" presId="urn:microsoft.com/office/officeart/2005/8/layout/hList9"/>
    <dgm:cxn modelId="{802D9468-B9AE-4FE4-88CB-2C338CF56909}" type="presParOf" srcId="{84117543-2B3C-4AA4-8EA5-E0762BA7437B}" destId="{7EA6BC26-3C39-47FF-901D-A7FC85DA8718}" srcOrd="0" destOrd="0" presId="urn:microsoft.com/office/officeart/2005/8/layout/hList9"/>
    <dgm:cxn modelId="{13A78211-5118-4A5F-9502-9FFB10B594BA}" type="presParOf" srcId="{84117543-2B3C-4AA4-8EA5-E0762BA7437B}" destId="{C91C6727-D40B-480B-A395-A129A9A3DE1E}" srcOrd="1" destOrd="0" presId="urn:microsoft.com/office/officeart/2005/8/layout/hList9"/>
    <dgm:cxn modelId="{E38C5CA8-F72A-419F-AE2C-989DD7B0C836}" type="presParOf" srcId="{743AF734-284D-46AA-9C85-C08E79200233}" destId="{7A1B7EFC-4F12-4092-AC46-DDC319452846}" srcOrd="7" destOrd="0" presId="urn:microsoft.com/office/officeart/2005/8/layout/hList9"/>
    <dgm:cxn modelId="{C2E789B1-D9CF-46E8-848F-9BDA68FC6D6C}" type="presParOf" srcId="{743AF734-284D-46AA-9C85-C08E79200233}" destId="{91A496CB-7D0D-417C-A14D-B269BE1DA337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5AA897F-D67A-4E2A-B02C-EA9E6C853182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EE6F5B99-4E6D-486E-AE08-6507C423406E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Generieren eines zufälligen Graphen</a:t>
          </a:r>
          <a:endParaRPr lang="de-DE" dirty="0">
            <a:latin typeface="Constantia" panose="02030602050306030303" pitchFamily="18" charset="0"/>
          </a:endParaRPr>
        </a:p>
      </dgm:t>
    </dgm:pt>
    <dgm:pt modelId="{DC5F9380-C9BD-415C-B57F-91A92F832184}" type="parTrans" cxnId="{9517569D-463B-4A88-81E4-33E17922CDF4}">
      <dgm:prSet/>
      <dgm:spPr/>
      <dgm:t>
        <a:bodyPr/>
        <a:lstStyle/>
        <a:p>
          <a:endParaRPr lang="de-DE"/>
        </a:p>
      </dgm:t>
    </dgm:pt>
    <dgm:pt modelId="{E2337833-0762-440F-9E39-C48CE85EF7D3}" type="sibTrans" cxnId="{9517569D-463B-4A88-81E4-33E17922CDF4}">
      <dgm:prSet/>
      <dgm:spPr/>
      <dgm:t>
        <a:bodyPr/>
        <a:lstStyle/>
        <a:p>
          <a:endParaRPr lang="de-DE"/>
        </a:p>
      </dgm:t>
    </dgm:pt>
    <dgm:pt modelId="{CA702DA6-86DE-4D8C-910D-B228974BBD9A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Visualisierung durch Layout</a:t>
          </a:r>
          <a:endParaRPr lang="de-DE" dirty="0">
            <a:latin typeface="Constantia" panose="02030602050306030303" pitchFamily="18" charset="0"/>
          </a:endParaRPr>
        </a:p>
      </dgm:t>
    </dgm:pt>
    <dgm:pt modelId="{A1EB2F45-A8FB-4D0C-B589-6EB2FA841938}" type="parTrans" cxnId="{DCF9E835-4C48-4308-9360-C00978835FF8}">
      <dgm:prSet/>
      <dgm:spPr/>
      <dgm:t>
        <a:bodyPr/>
        <a:lstStyle/>
        <a:p>
          <a:endParaRPr lang="de-DE"/>
        </a:p>
      </dgm:t>
    </dgm:pt>
    <dgm:pt modelId="{478401E8-E835-4ABB-8616-55C4E871C76E}" type="sibTrans" cxnId="{DCF9E835-4C48-4308-9360-C00978835FF8}">
      <dgm:prSet/>
      <dgm:spPr/>
      <dgm:t>
        <a:bodyPr/>
        <a:lstStyle/>
        <a:p>
          <a:endParaRPr lang="de-DE"/>
        </a:p>
      </dgm:t>
    </dgm:pt>
    <dgm:pt modelId="{D7C9B97C-8FA5-43EF-87FB-D473A891C476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Anwenden der Suchalgorithmen</a:t>
          </a:r>
          <a:endParaRPr lang="de-DE" dirty="0">
            <a:latin typeface="Constantia" panose="02030602050306030303" pitchFamily="18" charset="0"/>
          </a:endParaRPr>
        </a:p>
      </dgm:t>
    </dgm:pt>
    <dgm:pt modelId="{B840F42D-18F6-4641-91C4-E8D90BD10A20}" type="parTrans" cxnId="{BF453A1E-C023-4D7B-9F0A-50EF76438F04}">
      <dgm:prSet/>
      <dgm:spPr/>
      <dgm:t>
        <a:bodyPr/>
        <a:lstStyle/>
        <a:p>
          <a:endParaRPr lang="de-DE"/>
        </a:p>
      </dgm:t>
    </dgm:pt>
    <dgm:pt modelId="{6541A4FE-5964-4A19-BD7C-19CDAB40EE05}" type="sibTrans" cxnId="{BF453A1E-C023-4D7B-9F0A-50EF76438F04}">
      <dgm:prSet/>
      <dgm:spPr/>
      <dgm:t>
        <a:bodyPr/>
        <a:lstStyle/>
        <a:p>
          <a:endParaRPr lang="de-DE"/>
        </a:p>
      </dgm:t>
    </dgm:pt>
    <dgm:pt modelId="{FBF400CC-1BB1-4C07-8004-8AF5EE32C70B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Auswerten der Laufzeit-Statistiken</a:t>
          </a:r>
          <a:endParaRPr lang="de-DE" dirty="0">
            <a:latin typeface="Constantia" panose="02030602050306030303" pitchFamily="18" charset="0"/>
          </a:endParaRPr>
        </a:p>
      </dgm:t>
    </dgm:pt>
    <dgm:pt modelId="{0053526D-E165-416C-A091-6FDA04FEA1A4}" type="parTrans" cxnId="{BC351F82-BD7B-459D-AD95-039723D09505}">
      <dgm:prSet/>
      <dgm:spPr/>
      <dgm:t>
        <a:bodyPr/>
        <a:lstStyle/>
        <a:p>
          <a:endParaRPr lang="de-DE"/>
        </a:p>
      </dgm:t>
    </dgm:pt>
    <dgm:pt modelId="{669D176F-58FA-476E-8709-5884E6B54DC3}" type="sibTrans" cxnId="{BC351F82-BD7B-459D-AD95-039723D09505}">
      <dgm:prSet/>
      <dgm:spPr/>
      <dgm:t>
        <a:bodyPr/>
        <a:lstStyle/>
        <a:p>
          <a:endParaRPr lang="de-DE"/>
        </a:p>
      </dgm:t>
    </dgm:pt>
    <dgm:pt modelId="{5CA39645-AB73-4F4C-A21A-3D2D6D52B55F}" type="pres">
      <dgm:prSet presAssocID="{35AA897F-D67A-4E2A-B02C-EA9E6C853182}" presName="Name0" presStyleCnt="0">
        <dgm:presLayoutVars>
          <dgm:dir/>
          <dgm:resizeHandles val="exact"/>
        </dgm:presLayoutVars>
      </dgm:prSet>
      <dgm:spPr/>
    </dgm:pt>
    <dgm:pt modelId="{4F7C93E0-998D-494E-86B4-B150EB524E7C}" type="pres">
      <dgm:prSet presAssocID="{EE6F5B99-4E6D-486E-AE08-6507C423406E}" presName="parTxOnly" presStyleLbl="node1" presStyleIdx="0" presStyleCnt="4">
        <dgm:presLayoutVars>
          <dgm:bulletEnabled val="1"/>
        </dgm:presLayoutVars>
      </dgm:prSet>
      <dgm:spPr/>
    </dgm:pt>
    <dgm:pt modelId="{C54BC865-5A5D-4043-AF4D-83B58D22E3D7}" type="pres">
      <dgm:prSet presAssocID="{E2337833-0762-440F-9E39-C48CE85EF7D3}" presName="parSpace" presStyleCnt="0"/>
      <dgm:spPr/>
    </dgm:pt>
    <dgm:pt modelId="{421AE0C6-45E2-43BC-88BF-237A443B681E}" type="pres">
      <dgm:prSet presAssocID="{CA702DA6-86DE-4D8C-910D-B228974BBD9A}" presName="parTxOnly" presStyleLbl="node1" presStyleIdx="1" presStyleCnt="4">
        <dgm:presLayoutVars>
          <dgm:bulletEnabled val="1"/>
        </dgm:presLayoutVars>
      </dgm:prSet>
      <dgm:spPr/>
    </dgm:pt>
    <dgm:pt modelId="{98077B39-C520-405D-9526-A32BFF7718B1}" type="pres">
      <dgm:prSet presAssocID="{478401E8-E835-4ABB-8616-55C4E871C76E}" presName="parSpace" presStyleCnt="0"/>
      <dgm:spPr/>
    </dgm:pt>
    <dgm:pt modelId="{8BBA59FE-8BD5-4562-8A55-49FA741ACF86}" type="pres">
      <dgm:prSet presAssocID="{D7C9B97C-8FA5-43EF-87FB-D473A891C476}" presName="parTxOnly" presStyleLbl="node1" presStyleIdx="2" presStyleCnt="4">
        <dgm:presLayoutVars>
          <dgm:bulletEnabled val="1"/>
        </dgm:presLayoutVars>
      </dgm:prSet>
      <dgm:spPr/>
    </dgm:pt>
    <dgm:pt modelId="{DE652F77-B2EE-4B8F-B8E1-A67E45560A2C}" type="pres">
      <dgm:prSet presAssocID="{6541A4FE-5964-4A19-BD7C-19CDAB40EE05}" presName="parSpace" presStyleCnt="0"/>
      <dgm:spPr/>
    </dgm:pt>
    <dgm:pt modelId="{2AAFA094-A0DE-4D8C-AB82-71DDE6951070}" type="pres">
      <dgm:prSet presAssocID="{FBF400CC-1BB1-4C07-8004-8AF5EE32C70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31C7D132-2DDF-4806-814A-3FB0F0EE720A}" type="presOf" srcId="{EE6F5B99-4E6D-486E-AE08-6507C423406E}" destId="{4F7C93E0-998D-494E-86B4-B150EB524E7C}" srcOrd="0" destOrd="0" presId="urn:microsoft.com/office/officeart/2005/8/layout/hChevron3"/>
    <dgm:cxn modelId="{9517569D-463B-4A88-81E4-33E17922CDF4}" srcId="{35AA897F-D67A-4E2A-B02C-EA9E6C853182}" destId="{EE6F5B99-4E6D-486E-AE08-6507C423406E}" srcOrd="0" destOrd="0" parTransId="{DC5F9380-C9BD-415C-B57F-91A92F832184}" sibTransId="{E2337833-0762-440F-9E39-C48CE85EF7D3}"/>
    <dgm:cxn modelId="{DCF9E835-4C48-4308-9360-C00978835FF8}" srcId="{35AA897F-D67A-4E2A-B02C-EA9E6C853182}" destId="{CA702DA6-86DE-4D8C-910D-B228974BBD9A}" srcOrd="1" destOrd="0" parTransId="{A1EB2F45-A8FB-4D0C-B589-6EB2FA841938}" sibTransId="{478401E8-E835-4ABB-8616-55C4E871C76E}"/>
    <dgm:cxn modelId="{BF453A1E-C023-4D7B-9F0A-50EF76438F04}" srcId="{35AA897F-D67A-4E2A-B02C-EA9E6C853182}" destId="{D7C9B97C-8FA5-43EF-87FB-D473A891C476}" srcOrd="2" destOrd="0" parTransId="{B840F42D-18F6-4641-91C4-E8D90BD10A20}" sibTransId="{6541A4FE-5964-4A19-BD7C-19CDAB40EE05}"/>
    <dgm:cxn modelId="{E2F491B4-6B3D-44A4-B94D-9E27774E3646}" type="presOf" srcId="{FBF400CC-1BB1-4C07-8004-8AF5EE32C70B}" destId="{2AAFA094-A0DE-4D8C-AB82-71DDE6951070}" srcOrd="0" destOrd="0" presId="urn:microsoft.com/office/officeart/2005/8/layout/hChevron3"/>
    <dgm:cxn modelId="{BC351F82-BD7B-459D-AD95-039723D09505}" srcId="{35AA897F-D67A-4E2A-B02C-EA9E6C853182}" destId="{FBF400CC-1BB1-4C07-8004-8AF5EE32C70B}" srcOrd="3" destOrd="0" parTransId="{0053526D-E165-416C-A091-6FDA04FEA1A4}" sibTransId="{669D176F-58FA-476E-8709-5884E6B54DC3}"/>
    <dgm:cxn modelId="{851EA449-C85D-4B7F-8943-3F054FDDA220}" type="presOf" srcId="{35AA897F-D67A-4E2A-B02C-EA9E6C853182}" destId="{5CA39645-AB73-4F4C-A21A-3D2D6D52B55F}" srcOrd="0" destOrd="0" presId="urn:microsoft.com/office/officeart/2005/8/layout/hChevron3"/>
    <dgm:cxn modelId="{F7105FCF-A784-4CDC-9D8E-746FFFDC47DD}" type="presOf" srcId="{D7C9B97C-8FA5-43EF-87FB-D473A891C476}" destId="{8BBA59FE-8BD5-4562-8A55-49FA741ACF86}" srcOrd="0" destOrd="0" presId="urn:microsoft.com/office/officeart/2005/8/layout/hChevron3"/>
    <dgm:cxn modelId="{5176E244-764F-4D77-86CC-E991D2250B2C}" type="presOf" srcId="{CA702DA6-86DE-4D8C-910D-B228974BBD9A}" destId="{421AE0C6-45E2-43BC-88BF-237A443B681E}" srcOrd="0" destOrd="0" presId="urn:microsoft.com/office/officeart/2005/8/layout/hChevron3"/>
    <dgm:cxn modelId="{8B729010-4071-4D1B-A403-1BAE3AC18CA3}" type="presParOf" srcId="{5CA39645-AB73-4F4C-A21A-3D2D6D52B55F}" destId="{4F7C93E0-998D-494E-86B4-B150EB524E7C}" srcOrd="0" destOrd="0" presId="urn:microsoft.com/office/officeart/2005/8/layout/hChevron3"/>
    <dgm:cxn modelId="{A1434AD2-A699-497F-B9F5-F9992C4C959C}" type="presParOf" srcId="{5CA39645-AB73-4F4C-A21A-3D2D6D52B55F}" destId="{C54BC865-5A5D-4043-AF4D-83B58D22E3D7}" srcOrd="1" destOrd="0" presId="urn:microsoft.com/office/officeart/2005/8/layout/hChevron3"/>
    <dgm:cxn modelId="{C300E7D7-60C8-4864-B387-769AEA8F3102}" type="presParOf" srcId="{5CA39645-AB73-4F4C-A21A-3D2D6D52B55F}" destId="{421AE0C6-45E2-43BC-88BF-237A443B681E}" srcOrd="2" destOrd="0" presId="urn:microsoft.com/office/officeart/2005/8/layout/hChevron3"/>
    <dgm:cxn modelId="{707A7AA2-A3AC-4DAD-8655-8DF567F2942D}" type="presParOf" srcId="{5CA39645-AB73-4F4C-A21A-3D2D6D52B55F}" destId="{98077B39-C520-405D-9526-A32BFF7718B1}" srcOrd="3" destOrd="0" presId="urn:microsoft.com/office/officeart/2005/8/layout/hChevron3"/>
    <dgm:cxn modelId="{EDA78673-5280-4494-9CF2-38685099F244}" type="presParOf" srcId="{5CA39645-AB73-4F4C-A21A-3D2D6D52B55F}" destId="{8BBA59FE-8BD5-4562-8A55-49FA741ACF86}" srcOrd="4" destOrd="0" presId="urn:microsoft.com/office/officeart/2005/8/layout/hChevron3"/>
    <dgm:cxn modelId="{64BC421A-8DA4-4607-9894-EE91302E8814}" type="presParOf" srcId="{5CA39645-AB73-4F4C-A21A-3D2D6D52B55F}" destId="{DE652F77-B2EE-4B8F-B8E1-A67E45560A2C}" srcOrd="5" destOrd="0" presId="urn:microsoft.com/office/officeart/2005/8/layout/hChevron3"/>
    <dgm:cxn modelId="{269A86C9-F845-4EE4-9F4B-3B871D84FA0A}" type="presParOf" srcId="{5CA39645-AB73-4F4C-A21A-3D2D6D52B55F}" destId="{2AAFA094-A0DE-4D8C-AB82-71DDE695107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AA897F-D67A-4E2A-B02C-EA9E6C853182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EE6F5B99-4E6D-486E-AE08-6507C423406E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Generieren eines zufälligen Graphen</a:t>
          </a:r>
          <a:endParaRPr lang="de-DE" dirty="0">
            <a:latin typeface="Constantia" panose="02030602050306030303" pitchFamily="18" charset="0"/>
          </a:endParaRPr>
        </a:p>
      </dgm:t>
    </dgm:pt>
    <dgm:pt modelId="{DC5F9380-C9BD-415C-B57F-91A92F832184}" type="parTrans" cxnId="{9517569D-463B-4A88-81E4-33E17922CDF4}">
      <dgm:prSet/>
      <dgm:spPr/>
      <dgm:t>
        <a:bodyPr/>
        <a:lstStyle/>
        <a:p>
          <a:endParaRPr lang="de-DE"/>
        </a:p>
      </dgm:t>
    </dgm:pt>
    <dgm:pt modelId="{E2337833-0762-440F-9E39-C48CE85EF7D3}" type="sibTrans" cxnId="{9517569D-463B-4A88-81E4-33E17922CDF4}">
      <dgm:prSet/>
      <dgm:spPr/>
      <dgm:t>
        <a:bodyPr/>
        <a:lstStyle/>
        <a:p>
          <a:endParaRPr lang="de-DE"/>
        </a:p>
      </dgm:t>
    </dgm:pt>
    <dgm:pt modelId="{CA702DA6-86DE-4D8C-910D-B228974BBD9A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Visualisierung durch Layout</a:t>
          </a:r>
          <a:endParaRPr lang="de-DE" dirty="0">
            <a:latin typeface="Constantia" panose="02030602050306030303" pitchFamily="18" charset="0"/>
          </a:endParaRPr>
        </a:p>
      </dgm:t>
    </dgm:pt>
    <dgm:pt modelId="{A1EB2F45-A8FB-4D0C-B589-6EB2FA841938}" type="parTrans" cxnId="{DCF9E835-4C48-4308-9360-C00978835FF8}">
      <dgm:prSet/>
      <dgm:spPr/>
      <dgm:t>
        <a:bodyPr/>
        <a:lstStyle/>
        <a:p>
          <a:endParaRPr lang="de-DE"/>
        </a:p>
      </dgm:t>
    </dgm:pt>
    <dgm:pt modelId="{478401E8-E835-4ABB-8616-55C4E871C76E}" type="sibTrans" cxnId="{DCF9E835-4C48-4308-9360-C00978835FF8}">
      <dgm:prSet/>
      <dgm:spPr/>
      <dgm:t>
        <a:bodyPr/>
        <a:lstStyle/>
        <a:p>
          <a:endParaRPr lang="de-DE"/>
        </a:p>
      </dgm:t>
    </dgm:pt>
    <dgm:pt modelId="{D7C9B97C-8FA5-43EF-87FB-D473A891C476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Anwenden der Suchalgorithmen</a:t>
          </a:r>
          <a:endParaRPr lang="de-DE" dirty="0">
            <a:latin typeface="Constantia" panose="02030602050306030303" pitchFamily="18" charset="0"/>
          </a:endParaRPr>
        </a:p>
      </dgm:t>
    </dgm:pt>
    <dgm:pt modelId="{B840F42D-18F6-4641-91C4-E8D90BD10A20}" type="parTrans" cxnId="{BF453A1E-C023-4D7B-9F0A-50EF76438F04}">
      <dgm:prSet/>
      <dgm:spPr/>
      <dgm:t>
        <a:bodyPr/>
        <a:lstStyle/>
        <a:p>
          <a:endParaRPr lang="de-DE"/>
        </a:p>
      </dgm:t>
    </dgm:pt>
    <dgm:pt modelId="{6541A4FE-5964-4A19-BD7C-19CDAB40EE05}" type="sibTrans" cxnId="{BF453A1E-C023-4D7B-9F0A-50EF76438F04}">
      <dgm:prSet/>
      <dgm:spPr/>
      <dgm:t>
        <a:bodyPr/>
        <a:lstStyle/>
        <a:p>
          <a:endParaRPr lang="de-DE"/>
        </a:p>
      </dgm:t>
    </dgm:pt>
    <dgm:pt modelId="{FBF400CC-1BB1-4C07-8004-8AF5EE32C70B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Auswerten der Laufzeit-Statistiken</a:t>
          </a:r>
          <a:endParaRPr lang="de-DE" dirty="0">
            <a:latin typeface="Constantia" panose="02030602050306030303" pitchFamily="18" charset="0"/>
          </a:endParaRPr>
        </a:p>
      </dgm:t>
    </dgm:pt>
    <dgm:pt modelId="{0053526D-E165-416C-A091-6FDA04FEA1A4}" type="parTrans" cxnId="{BC351F82-BD7B-459D-AD95-039723D09505}">
      <dgm:prSet/>
      <dgm:spPr/>
      <dgm:t>
        <a:bodyPr/>
        <a:lstStyle/>
        <a:p>
          <a:endParaRPr lang="de-DE"/>
        </a:p>
      </dgm:t>
    </dgm:pt>
    <dgm:pt modelId="{669D176F-58FA-476E-8709-5884E6B54DC3}" type="sibTrans" cxnId="{BC351F82-BD7B-459D-AD95-039723D09505}">
      <dgm:prSet/>
      <dgm:spPr/>
      <dgm:t>
        <a:bodyPr/>
        <a:lstStyle/>
        <a:p>
          <a:endParaRPr lang="de-DE"/>
        </a:p>
      </dgm:t>
    </dgm:pt>
    <dgm:pt modelId="{5CA39645-AB73-4F4C-A21A-3D2D6D52B55F}" type="pres">
      <dgm:prSet presAssocID="{35AA897F-D67A-4E2A-B02C-EA9E6C853182}" presName="Name0" presStyleCnt="0">
        <dgm:presLayoutVars>
          <dgm:dir/>
          <dgm:resizeHandles val="exact"/>
        </dgm:presLayoutVars>
      </dgm:prSet>
      <dgm:spPr/>
    </dgm:pt>
    <dgm:pt modelId="{4F7C93E0-998D-494E-86B4-B150EB524E7C}" type="pres">
      <dgm:prSet presAssocID="{EE6F5B99-4E6D-486E-AE08-6507C423406E}" presName="parTxOnly" presStyleLbl="node1" presStyleIdx="0" presStyleCnt="4">
        <dgm:presLayoutVars>
          <dgm:bulletEnabled val="1"/>
        </dgm:presLayoutVars>
      </dgm:prSet>
      <dgm:spPr/>
    </dgm:pt>
    <dgm:pt modelId="{C54BC865-5A5D-4043-AF4D-83B58D22E3D7}" type="pres">
      <dgm:prSet presAssocID="{E2337833-0762-440F-9E39-C48CE85EF7D3}" presName="parSpace" presStyleCnt="0"/>
      <dgm:spPr/>
    </dgm:pt>
    <dgm:pt modelId="{421AE0C6-45E2-43BC-88BF-237A443B681E}" type="pres">
      <dgm:prSet presAssocID="{CA702DA6-86DE-4D8C-910D-B228974BBD9A}" presName="parTxOnly" presStyleLbl="node1" presStyleIdx="1" presStyleCnt="4">
        <dgm:presLayoutVars>
          <dgm:bulletEnabled val="1"/>
        </dgm:presLayoutVars>
      </dgm:prSet>
      <dgm:spPr/>
    </dgm:pt>
    <dgm:pt modelId="{98077B39-C520-405D-9526-A32BFF7718B1}" type="pres">
      <dgm:prSet presAssocID="{478401E8-E835-4ABB-8616-55C4E871C76E}" presName="parSpace" presStyleCnt="0"/>
      <dgm:spPr/>
    </dgm:pt>
    <dgm:pt modelId="{8BBA59FE-8BD5-4562-8A55-49FA741ACF86}" type="pres">
      <dgm:prSet presAssocID="{D7C9B97C-8FA5-43EF-87FB-D473A891C476}" presName="parTxOnly" presStyleLbl="node1" presStyleIdx="2" presStyleCnt="4">
        <dgm:presLayoutVars>
          <dgm:bulletEnabled val="1"/>
        </dgm:presLayoutVars>
      </dgm:prSet>
      <dgm:spPr/>
    </dgm:pt>
    <dgm:pt modelId="{DE652F77-B2EE-4B8F-B8E1-A67E45560A2C}" type="pres">
      <dgm:prSet presAssocID="{6541A4FE-5964-4A19-BD7C-19CDAB40EE05}" presName="parSpace" presStyleCnt="0"/>
      <dgm:spPr/>
    </dgm:pt>
    <dgm:pt modelId="{2AAFA094-A0DE-4D8C-AB82-71DDE6951070}" type="pres">
      <dgm:prSet presAssocID="{FBF400CC-1BB1-4C07-8004-8AF5EE32C70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FA8782E0-ADF5-4B01-ADF2-61529746E613}" type="presOf" srcId="{EE6F5B99-4E6D-486E-AE08-6507C423406E}" destId="{4F7C93E0-998D-494E-86B4-B150EB524E7C}" srcOrd="0" destOrd="0" presId="urn:microsoft.com/office/officeart/2005/8/layout/hChevron3"/>
    <dgm:cxn modelId="{9E6550E4-39AE-45E5-8F4F-7FDA4DE1FA41}" type="presOf" srcId="{D7C9B97C-8FA5-43EF-87FB-D473A891C476}" destId="{8BBA59FE-8BD5-4562-8A55-49FA741ACF86}" srcOrd="0" destOrd="0" presId="urn:microsoft.com/office/officeart/2005/8/layout/hChevron3"/>
    <dgm:cxn modelId="{13D9571C-27F1-4175-ADFD-E7DD2B2B8618}" type="presOf" srcId="{35AA897F-D67A-4E2A-B02C-EA9E6C853182}" destId="{5CA39645-AB73-4F4C-A21A-3D2D6D52B55F}" srcOrd="0" destOrd="0" presId="urn:microsoft.com/office/officeart/2005/8/layout/hChevron3"/>
    <dgm:cxn modelId="{9517569D-463B-4A88-81E4-33E17922CDF4}" srcId="{35AA897F-D67A-4E2A-B02C-EA9E6C853182}" destId="{EE6F5B99-4E6D-486E-AE08-6507C423406E}" srcOrd="0" destOrd="0" parTransId="{DC5F9380-C9BD-415C-B57F-91A92F832184}" sibTransId="{E2337833-0762-440F-9E39-C48CE85EF7D3}"/>
    <dgm:cxn modelId="{DCF9E835-4C48-4308-9360-C00978835FF8}" srcId="{35AA897F-D67A-4E2A-B02C-EA9E6C853182}" destId="{CA702DA6-86DE-4D8C-910D-B228974BBD9A}" srcOrd="1" destOrd="0" parTransId="{A1EB2F45-A8FB-4D0C-B589-6EB2FA841938}" sibTransId="{478401E8-E835-4ABB-8616-55C4E871C76E}"/>
    <dgm:cxn modelId="{BF453A1E-C023-4D7B-9F0A-50EF76438F04}" srcId="{35AA897F-D67A-4E2A-B02C-EA9E6C853182}" destId="{D7C9B97C-8FA5-43EF-87FB-D473A891C476}" srcOrd="2" destOrd="0" parTransId="{B840F42D-18F6-4641-91C4-E8D90BD10A20}" sibTransId="{6541A4FE-5964-4A19-BD7C-19CDAB40EE05}"/>
    <dgm:cxn modelId="{D5AFD14B-4A3C-4A24-9759-07F39E802BEE}" type="presOf" srcId="{FBF400CC-1BB1-4C07-8004-8AF5EE32C70B}" destId="{2AAFA094-A0DE-4D8C-AB82-71DDE6951070}" srcOrd="0" destOrd="0" presId="urn:microsoft.com/office/officeart/2005/8/layout/hChevron3"/>
    <dgm:cxn modelId="{BC351F82-BD7B-459D-AD95-039723D09505}" srcId="{35AA897F-D67A-4E2A-B02C-EA9E6C853182}" destId="{FBF400CC-1BB1-4C07-8004-8AF5EE32C70B}" srcOrd="3" destOrd="0" parTransId="{0053526D-E165-416C-A091-6FDA04FEA1A4}" sibTransId="{669D176F-58FA-476E-8709-5884E6B54DC3}"/>
    <dgm:cxn modelId="{22FDA5E0-9ADC-4868-9973-D242383D1013}" type="presOf" srcId="{CA702DA6-86DE-4D8C-910D-B228974BBD9A}" destId="{421AE0C6-45E2-43BC-88BF-237A443B681E}" srcOrd="0" destOrd="0" presId="urn:microsoft.com/office/officeart/2005/8/layout/hChevron3"/>
    <dgm:cxn modelId="{7BCDC6CA-C5D3-458C-A54C-D14E4AEA2A9C}" type="presParOf" srcId="{5CA39645-AB73-4F4C-A21A-3D2D6D52B55F}" destId="{4F7C93E0-998D-494E-86B4-B150EB524E7C}" srcOrd="0" destOrd="0" presId="urn:microsoft.com/office/officeart/2005/8/layout/hChevron3"/>
    <dgm:cxn modelId="{C42FE305-C928-400F-8E34-C07DD2FADB83}" type="presParOf" srcId="{5CA39645-AB73-4F4C-A21A-3D2D6D52B55F}" destId="{C54BC865-5A5D-4043-AF4D-83B58D22E3D7}" srcOrd="1" destOrd="0" presId="urn:microsoft.com/office/officeart/2005/8/layout/hChevron3"/>
    <dgm:cxn modelId="{0B2E2C5B-F6FC-44A4-9D08-87143C63D7BA}" type="presParOf" srcId="{5CA39645-AB73-4F4C-A21A-3D2D6D52B55F}" destId="{421AE0C6-45E2-43BC-88BF-237A443B681E}" srcOrd="2" destOrd="0" presId="urn:microsoft.com/office/officeart/2005/8/layout/hChevron3"/>
    <dgm:cxn modelId="{8CF27849-8233-410E-AE81-6698515635F2}" type="presParOf" srcId="{5CA39645-AB73-4F4C-A21A-3D2D6D52B55F}" destId="{98077B39-C520-405D-9526-A32BFF7718B1}" srcOrd="3" destOrd="0" presId="urn:microsoft.com/office/officeart/2005/8/layout/hChevron3"/>
    <dgm:cxn modelId="{44C95561-B85E-4210-9AFD-D7077047D27F}" type="presParOf" srcId="{5CA39645-AB73-4F4C-A21A-3D2D6D52B55F}" destId="{8BBA59FE-8BD5-4562-8A55-49FA741ACF86}" srcOrd="4" destOrd="0" presId="urn:microsoft.com/office/officeart/2005/8/layout/hChevron3"/>
    <dgm:cxn modelId="{82937AC8-7CD1-427D-80B8-BAEE9EA30219}" type="presParOf" srcId="{5CA39645-AB73-4F4C-A21A-3D2D6D52B55F}" destId="{DE652F77-B2EE-4B8F-B8E1-A67E45560A2C}" srcOrd="5" destOrd="0" presId="urn:microsoft.com/office/officeart/2005/8/layout/hChevron3"/>
    <dgm:cxn modelId="{3D0E2275-B613-48D3-BA3B-3EA85ECF352A}" type="presParOf" srcId="{5CA39645-AB73-4F4C-A21A-3D2D6D52B55F}" destId="{2AAFA094-A0DE-4D8C-AB82-71DDE695107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AA897F-D67A-4E2A-B02C-EA9E6C853182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EE6F5B99-4E6D-486E-AE08-6507C423406E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Generieren eines zufälligen Graphen</a:t>
          </a:r>
          <a:endParaRPr lang="de-DE" dirty="0">
            <a:latin typeface="Constantia" panose="02030602050306030303" pitchFamily="18" charset="0"/>
          </a:endParaRPr>
        </a:p>
      </dgm:t>
    </dgm:pt>
    <dgm:pt modelId="{DC5F9380-C9BD-415C-B57F-91A92F832184}" type="parTrans" cxnId="{9517569D-463B-4A88-81E4-33E17922CDF4}">
      <dgm:prSet/>
      <dgm:spPr/>
      <dgm:t>
        <a:bodyPr/>
        <a:lstStyle/>
        <a:p>
          <a:endParaRPr lang="de-DE"/>
        </a:p>
      </dgm:t>
    </dgm:pt>
    <dgm:pt modelId="{E2337833-0762-440F-9E39-C48CE85EF7D3}" type="sibTrans" cxnId="{9517569D-463B-4A88-81E4-33E17922CDF4}">
      <dgm:prSet/>
      <dgm:spPr/>
      <dgm:t>
        <a:bodyPr/>
        <a:lstStyle/>
        <a:p>
          <a:endParaRPr lang="de-DE"/>
        </a:p>
      </dgm:t>
    </dgm:pt>
    <dgm:pt modelId="{CA702DA6-86DE-4D8C-910D-B228974BBD9A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Visualisierung durch Layout</a:t>
          </a:r>
          <a:endParaRPr lang="de-DE" dirty="0">
            <a:latin typeface="Constantia" panose="02030602050306030303" pitchFamily="18" charset="0"/>
          </a:endParaRPr>
        </a:p>
      </dgm:t>
    </dgm:pt>
    <dgm:pt modelId="{A1EB2F45-A8FB-4D0C-B589-6EB2FA841938}" type="parTrans" cxnId="{DCF9E835-4C48-4308-9360-C00978835FF8}">
      <dgm:prSet/>
      <dgm:spPr/>
      <dgm:t>
        <a:bodyPr/>
        <a:lstStyle/>
        <a:p>
          <a:endParaRPr lang="de-DE"/>
        </a:p>
      </dgm:t>
    </dgm:pt>
    <dgm:pt modelId="{478401E8-E835-4ABB-8616-55C4E871C76E}" type="sibTrans" cxnId="{DCF9E835-4C48-4308-9360-C00978835FF8}">
      <dgm:prSet/>
      <dgm:spPr/>
      <dgm:t>
        <a:bodyPr/>
        <a:lstStyle/>
        <a:p>
          <a:endParaRPr lang="de-DE"/>
        </a:p>
      </dgm:t>
    </dgm:pt>
    <dgm:pt modelId="{D7C9B97C-8FA5-43EF-87FB-D473A891C476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Anwenden der Suchalgorithmen</a:t>
          </a:r>
          <a:endParaRPr lang="de-DE" dirty="0">
            <a:latin typeface="Constantia" panose="02030602050306030303" pitchFamily="18" charset="0"/>
          </a:endParaRPr>
        </a:p>
      </dgm:t>
    </dgm:pt>
    <dgm:pt modelId="{B840F42D-18F6-4641-91C4-E8D90BD10A20}" type="parTrans" cxnId="{BF453A1E-C023-4D7B-9F0A-50EF76438F04}">
      <dgm:prSet/>
      <dgm:spPr/>
      <dgm:t>
        <a:bodyPr/>
        <a:lstStyle/>
        <a:p>
          <a:endParaRPr lang="de-DE"/>
        </a:p>
      </dgm:t>
    </dgm:pt>
    <dgm:pt modelId="{6541A4FE-5964-4A19-BD7C-19CDAB40EE05}" type="sibTrans" cxnId="{BF453A1E-C023-4D7B-9F0A-50EF76438F04}">
      <dgm:prSet/>
      <dgm:spPr/>
      <dgm:t>
        <a:bodyPr/>
        <a:lstStyle/>
        <a:p>
          <a:endParaRPr lang="de-DE"/>
        </a:p>
      </dgm:t>
    </dgm:pt>
    <dgm:pt modelId="{FBF400CC-1BB1-4C07-8004-8AF5EE32C70B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Auswerten der Laufzeit-Statistiken</a:t>
          </a:r>
          <a:endParaRPr lang="de-DE" dirty="0">
            <a:latin typeface="Constantia" panose="02030602050306030303" pitchFamily="18" charset="0"/>
          </a:endParaRPr>
        </a:p>
      </dgm:t>
    </dgm:pt>
    <dgm:pt modelId="{0053526D-E165-416C-A091-6FDA04FEA1A4}" type="parTrans" cxnId="{BC351F82-BD7B-459D-AD95-039723D09505}">
      <dgm:prSet/>
      <dgm:spPr/>
      <dgm:t>
        <a:bodyPr/>
        <a:lstStyle/>
        <a:p>
          <a:endParaRPr lang="de-DE"/>
        </a:p>
      </dgm:t>
    </dgm:pt>
    <dgm:pt modelId="{669D176F-58FA-476E-8709-5884E6B54DC3}" type="sibTrans" cxnId="{BC351F82-BD7B-459D-AD95-039723D09505}">
      <dgm:prSet/>
      <dgm:spPr/>
      <dgm:t>
        <a:bodyPr/>
        <a:lstStyle/>
        <a:p>
          <a:endParaRPr lang="de-DE"/>
        </a:p>
      </dgm:t>
    </dgm:pt>
    <dgm:pt modelId="{5CA39645-AB73-4F4C-A21A-3D2D6D52B55F}" type="pres">
      <dgm:prSet presAssocID="{35AA897F-D67A-4E2A-B02C-EA9E6C853182}" presName="Name0" presStyleCnt="0">
        <dgm:presLayoutVars>
          <dgm:dir/>
          <dgm:resizeHandles val="exact"/>
        </dgm:presLayoutVars>
      </dgm:prSet>
      <dgm:spPr/>
    </dgm:pt>
    <dgm:pt modelId="{4F7C93E0-998D-494E-86B4-B150EB524E7C}" type="pres">
      <dgm:prSet presAssocID="{EE6F5B99-4E6D-486E-AE08-6507C423406E}" presName="parTxOnly" presStyleLbl="node1" presStyleIdx="0" presStyleCnt="4">
        <dgm:presLayoutVars>
          <dgm:bulletEnabled val="1"/>
        </dgm:presLayoutVars>
      </dgm:prSet>
      <dgm:spPr/>
    </dgm:pt>
    <dgm:pt modelId="{C54BC865-5A5D-4043-AF4D-83B58D22E3D7}" type="pres">
      <dgm:prSet presAssocID="{E2337833-0762-440F-9E39-C48CE85EF7D3}" presName="parSpace" presStyleCnt="0"/>
      <dgm:spPr/>
    </dgm:pt>
    <dgm:pt modelId="{421AE0C6-45E2-43BC-88BF-237A443B681E}" type="pres">
      <dgm:prSet presAssocID="{CA702DA6-86DE-4D8C-910D-B228974BBD9A}" presName="parTxOnly" presStyleLbl="node1" presStyleIdx="1" presStyleCnt="4">
        <dgm:presLayoutVars>
          <dgm:bulletEnabled val="1"/>
        </dgm:presLayoutVars>
      </dgm:prSet>
      <dgm:spPr/>
    </dgm:pt>
    <dgm:pt modelId="{98077B39-C520-405D-9526-A32BFF7718B1}" type="pres">
      <dgm:prSet presAssocID="{478401E8-E835-4ABB-8616-55C4E871C76E}" presName="parSpace" presStyleCnt="0"/>
      <dgm:spPr/>
    </dgm:pt>
    <dgm:pt modelId="{8BBA59FE-8BD5-4562-8A55-49FA741ACF86}" type="pres">
      <dgm:prSet presAssocID="{D7C9B97C-8FA5-43EF-87FB-D473A891C476}" presName="parTxOnly" presStyleLbl="node1" presStyleIdx="2" presStyleCnt="4">
        <dgm:presLayoutVars>
          <dgm:bulletEnabled val="1"/>
        </dgm:presLayoutVars>
      </dgm:prSet>
      <dgm:spPr/>
    </dgm:pt>
    <dgm:pt modelId="{DE652F77-B2EE-4B8F-B8E1-A67E45560A2C}" type="pres">
      <dgm:prSet presAssocID="{6541A4FE-5964-4A19-BD7C-19CDAB40EE05}" presName="parSpace" presStyleCnt="0"/>
      <dgm:spPr/>
    </dgm:pt>
    <dgm:pt modelId="{2AAFA094-A0DE-4D8C-AB82-71DDE6951070}" type="pres">
      <dgm:prSet presAssocID="{FBF400CC-1BB1-4C07-8004-8AF5EE32C70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9517569D-463B-4A88-81E4-33E17922CDF4}" srcId="{35AA897F-D67A-4E2A-B02C-EA9E6C853182}" destId="{EE6F5B99-4E6D-486E-AE08-6507C423406E}" srcOrd="0" destOrd="0" parTransId="{DC5F9380-C9BD-415C-B57F-91A92F832184}" sibTransId="{E2337833-0762-440F-9E39-C48CE85EF7D3}"/>
    <dgm:cxn modelId="{DCF9E835-4C48-4308-9360-C00978835FF8}" srcId="{35AA897F-D67A-4E2A-B02C-EA9E6C853182}" destId="{CA702DA6-86DE-4D8C-910D-B228974BBD9A}" srcOrd="1" destOrd="0" parTransId="{A1EB2F45-A8FB-4D0C-B589-6EB2FA841938}" sibTransId="{478401E8-E835-4ABB-8616-55C4E871C76E}"/>
    <dgm:cxn modelId="{D539010A-9FE3-46E6-8824-A8F135919BBD}" type="presOf" srcId="{EE6F5B99-4E6D-486E-AE08-6507C423406E}" destId="{4F7C93E0-998D-494E-86B4-B150EB524E7C}" srcOrd="0" destOrd="0" presId="urn:microsoft.com/office/officeart/2005/8/layout/hChevron3"/>
    <dgm:cxn modelId="{BF453A1E-C023-4D7B-9F0A-50EF76438F04}" srcId="{35AA897F-D67A-4E2A-B02C-EA9E6C853182}" destId="{D7C9B97C-8FA5-43EF-87FB-D473A891C476}" srcOrd="2" destOrd="0" parTransId="{B840F42D-18F6-4641-91C4-E8D90BD10A20}" sibTransId="{6541A4FE-5964-4A19-BD7C-19CDAB40EE05}"/>
    <dgm:cxn modelId="{B15B9CDE-A563-4557-82D1-962BCD3B853C}" type="presOf" srcId="{D7C9B97C-8FA5-43EF-87FB-D473A891C476}" destId="{8BBA59FE-8BD5-4562-8A55-49FA741ACF86}" srcOrd="0" destOrd="0" presId="urn:microsoft.com/office/officeart/2005/8/layout/hChevron3"/>
    <dgm:cxn modelId="{73020A76-86D5-4C1E-AFC8-71C0E8127383}" type="presOf" srcId="{CA702DA6-86DE-4D8C-910D-B228974BBD9A}" destId="{421AE0C6-45E2-43BC-88BF-237A443B681E}" srcOrd="0" destOrd="0" presId="urn:microsoft.com/office/officeart/2005/8/layout/hChevron3"/>
    <dgm:cxn modelId="{BC351F82-BD7B-459D-AD95-039723D09505}" srcId="{35AA897F-D67A-4E2A-B02C-EA9E6C853182}" destId="{FBF400CC-1BB1-4C07-8004-8AF5EE32C70B}" srcOrd="3" destOrd="0" parTransId="{0053526D-E165-416C-A091-6FDA04FEA1A4}" sibTransId="{669D176F-58FA-476E-8709-5884E6B54DC3}"/>
    <dgm:cxn modelId="{C5101821-56CF-47A1-B37C-3E77259AB200}" type="presOf" srcId="{35AA897F-D67A-4E2A-B02C-EA9E6C853182}" destId="{5CA39645-AB73-4F4C-A21A-3D2D6D52B55F}" srcOrd="0" destOrd="0" presId="urn:microsoft.com/office/officeart/2005/8/layout/hChevron3"/>
    <dgm:cxn modelId="{D81EE02E-0E95-4E02-91A9-4F401FEF90A3}" type="presOf" srcId="{FBF400CC-1BB1-4C07-8004-8AF5EE32C70B}" destId="{2AAFA094-A0DE-4D8C-AB82-71DDE6951070}" srcOrd="0" destOrd="0" presId="urn:microsoft.com/office/officeart/2005/8/layout/hChevron3"/>
    <dgm:cxn modelId="{8A4E5CED-191F-4209-B835-80B46BC927FC}" type="presParOf" srcId="{5CA39645-AB73-4F4C-A21A-3D2D6D52B55F}" destId="{4F7C93E0-998D-494E-86B4-B150EB524E7C}" srcOrd="0" destOrd="0" presId="urn:microsoft.com/office/officeart/2005/8/layout/hChevron3"/>
    <dgm:cxn modelId="{CB5CBEF4-A4AB-47DB-BA1C-B7683520FE53}" type="presParOf" srcId="{5CA39645-AB73-4F4C-A21A-3D2D6D52B55F}" destId="{C54BC865-5A5D-4043-AF4D-83B58D22E3D7}" srcOrd="1" destOrd="0" presId="urn:microsoft.com/office/officeart/2005/8/layout/hChevron3"/>
    <dgm:cxn modelId="{CD73A801-3FCA-4587-994E-86D1126676A7}" type="presParOf" srcId="{5CA39645-AB73-4F4C-A21A-3D2D6D52B55F}" destId="{421AE0C6-45E2-43BC-88BF-237A443B681E}" srcOrd="2" destOrd="0" presId="urn:microsoft.com/office/officeart/2005/8/layout/hChevron3"/>
    <dgm:cxn modelId="{615A9FF1-A717-451F-90D7-E09A262AE924}" type="presParOf" srcId="{5CA39645-AB73-4F4C-A21A-3D2D6D52B55F}" destId="{98077B39-C520-405D-9526-A32BFF7718B1}" srcOrd="3" destOrd="0" presId="urn:microsoft.com/office/officeart/2005/8/layout/hChevron3"/>
    <dgm:cxn modelId="{32DB7989-3B81-4885-9C84-160D127A168A}" type="presParOf" srcId="{5CA39645-AB73-4F4C-A21A-3D2D6D52B55F}" destId="{8BBA59FE-8BD5-4562-8A55-49FA741ACF86}" srcOrd="4" destOrd="0" presId="urn:microsoft.com/office/officeart/2005/8/layout/hChevron3"/>
    <dgm:cxn modelId="{1345D615-3E1B-4DBC-B204-B6478D9A96DA}" type="presParOf" srcId="{5CA39645-AB73-4F4C-A21A-3D2D6D52B55F}" destId="{DE652F77-B2EE-4B8F-B8E1-A67E45560A2C}" srcOrd="5" destOrd="0" presId="urn:microsoft.com/office/officeart/2005/8/layout/hChevron3"/>
    <dgm:cxn modelId="{EE885278-35C7-4C5A-8351-CF5B70A84918}" type="presParOf" srcId="{5CA39645-AB73-4F4C-A21A-3D2D6D52B55F}" destId="{2AAFA094-A0DE-4D8C-AB82-71DDE695107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AA897F-D67A-4E2A-B02C-EA9E6C853182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EE6F5B99-4E6D-486E-AE08-6507C423406E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Generieren eines zufälligen Graphen</a:t>
          </a:r>
          <a:endParaRPr lang="de-DE" dirty="0">
            <a:latin typeface="Constantia" panose="02030602050306030303" pitchFamily="18" charset="0"/>
          </a:endParaRPr>
        </a:p>
      </dgm:t>
    </dgm:pt>
    <dgm:pt modelId="{DC5F9380-C9BD-415C-B57F-91A92F832184}" type="parTrans" cxnId="{9517569D-463B-4A88-81E4-33E17922CDF4}">
      <dgm:prSet/>
      <dgm:spPr/>
      <dgm:t>
        <a:bodyPr/>
        <a:lstStyle/>
        <a:p>
          <a:endParaRPr lang="de-DE"/>
        </a:p>
      </dgm:t>
    </dgm:pt>
    <dgm:pt modelId="{E2337833-0762-440F-9E39-C48CE85EF7D3}" type="sibTrans" cxnId="{9517569D-463B-4A88-81E4-33E17922CDF4}">
      <dgm:prSet/>
      <dgm:spPr/>
      <dgm:t>
        <a:bodyPr/>
        <a:lstStyle/>
        <a:p>
          <a:endParaRPr lang="de-DE"/>
        </a:p>
      </dgm:t>
    </dgm:pt>
    <dgm:pt modelId="{CA702DA6-86DE-4D8C-910D-B228974BBD9A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Visualisierung durch Layout</a:t>
          </a:r>
          <a:endParaRPr lang="de-DE" dirty="0">
            <a:latin typeface="Constantia" panose="02030602050306030303" pitchFamily="18" charset="0"/>
          </a:endParaRPr>
        </a:p>
      </dgm:t>
    </dgm:pt>
    <dgm:pt modelId="{A1EB2F45-A8FB-4D0C-B589-6EB2FA841938}" type="parTrans" cxnId="{DCF9E835-4C48-4308-9360-C00978835FF8}">
      <dgm:prSet/>
      <dgm:spPr/>
      <dgm:t>
        <a:bodyPr/>
        <a:lstStyle/>
        <a:p>
          <a:endParaRPr lang="de-DE"/>
        </a:p>
      </dgm:t>
    </dgm:pt>
    <dgm:pt modelId="{478401E8-E835-4ABB-8616-55C4E871C76E}" type="sibTrans" cxnId="{DCF9E835-4C48-4308-9360-C00978835FF8}">
      <dgm:prSet/>
      <dgm:spPr/>
      <dgm:t>
        <a:bodyPr/>
        <a:lstStyle/>
        <a:p>
          <a:endParaRPr lang="de-DE"/>
        </a:p>
      </dgm:t>
    </dgm:pt>
    <dgm:pt modelId="{D7C9B97C-8FA5-43EF-87FB-D473A891C476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Anwenden der Suchalgorithmen</a:t>
          </a:r>
          <a:endParaRPr lang="de-DE" dirty="0">
            <a:latin typeface="Constantia" panose="02030602050306030303" pitchFamily="18" charset="0"/>
          </a:endParaRPr>
        </a:p>
      </dgm:t>
    </dgm:pt>
    <dgm:pt modelId="{B840F42D-18F6-4641-91C4-E8D90BD10A20}" type="parTrans" cxnId="{BF453A1E-C023-4D7B-9F0A-50EF76438F04}">
      <dgm:prSet/>
      <dgm:spPr/>
      <dgm:t>
        <a:bodyPr/>
        <a:lstStyle/>
        <a:p>
          <a:endParaRPr lang="de-DE"/>
        </a:p>
      </dgm:t>
    </dgm:pt>
    <dgm:pt modelId="{6541A4FE-5964-4A19-BD7C-19CDAB40EE05}" type="sibTrans" cxnId="{BF453A1E-C023-4D7B-9F0A-50EF76438F04}">
      <dgm:prSet/>
      <dgm:spPr/>
      <dgm:t>
        <a:bodyPr/>
        <a:lstStyle/>
        <a:p>
          <a:endParaRPr lang="de-DE"/>
        </a:p>
      </dgm:t>
    </dgm:pt>
    <dgm:pt modelId="{FBF400CC-1BB1-4C07-8004-8AF5EE32C70B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Auswerten der Laufzeit-Statistiken</a:t>
          </a:r>
          <a:endParaRPr lang="de-DE" dirty="0">
            <a:latin typeface="Constantia" panose="02030602050306030303" pitchFamily="18" charset="0"/>
          </a:endParaRPr>
        </a:p>
      </dgm:t>
    </dgm:pt>
    <dgm:pt modelId="{0053526D-E165-416C-A091-6FDA04FEA1A4}" type="parTrans" cxnId="{BC351F82-BD7B-459D-AD95-039723D09505}">
      <dgm:prSet/>
      <dgm:spPr/>
      <dgm:t>
        <a:bodyPr/>
        <a:lstStyle/>
        <a:p>
          <a:endParaRPr lang="de-DE"/>
        </a:p>
      </dgm:t>
    </dgm:pt>
    <dgm:pt modelId="{669D176F-58FA-476E-8709-5884E6B54DC3}" type="sibTrans" cxnId="{BC351F82-BD7B-459D-AD95-039723D09505}">
      <dgm:prSet/>
      <dgm:spPr/>
      <dgm:t>
        <a:bodyPr/>
        <a:lstStyle/>
        <a:p>
          <a:endParaRPr lang="de-DE"/>
        </a:p>
      </dgm:t>
    </dgm:pt>
    <dgm:pt modelId="{5CA39645-AB73-4F4C-A21A-3D2D6D52B55F}" type="pres">
      <dgm:prSet presAssocID="{35AA897F-D67A-4E2A-B02C-EA9E6C853182}" presName="Name0" presStyleCnt="0">
        <dgm:presLayoutVars>
          <dgm:dir/>
          <dgm:resizeHandles val="exact"/>
        </dgm:presLayoutVars>
      </dgm:prSet>
      <dgm:spPr/>
    </dgm:pt>
    <dgm:pt modelId="{4F7C93E0-998D-494E-86B4-B150EB524E7C}" type="pres">
      <dgm:prSet presAssocID="{EE6F5B99-4E6D-486E-AE08-6507C423406E}" presName="parTxOnly" presStyleLbl="node1" presStyleIdx="0" presStyleCnt="4">
        <dgm:presLayoutVars>
          <dgm:bulletEnabled val="1"/>
        </dgm:presLayoutVars>
      </dgm:prSet>
      <dgm:spPr/>
    </dgm:pt>
    <dgm:pt modelId="{C54BC865-5A5D-4043-AF4D-83B58D22E3D7}" type="pres">
      <dgm:prSet presAssocID="{E2337833-0762-440F-9E39-C48CE85EF7D3}" presName="parSpace" presStyleCnt="0"/>
      <dgm:spPr/>
    </dgm:pt>
    <dgm:pt modelId="{421AE0C6-45E2-43BC-88BF-237A443B681E}" type="pres">
      <dgm:prSet presAssocID="{CA702DA6-86DE-4D8C-910D-B228974BBD9A}" presName="parTxOnly" presStyleLbl="node1" presStyleIdx="1" presStyleCnt="4">
        <dgm:presLayoutVars>
          <dgm:bulletEnabled val="1"/>
        </dgm:presLayoutVars>
      </dgm:prSet>
      <dgm:spPr/>
    </dgm:pt>
    <dgm:pt modelId="{98077B39-C520-405D-9526-A32BFF7718B1}" type="pres">
      <dgm:prSet presAssocID="{478401E8-E835-4ABB-8616-55C4E871C76E}" presName="parSpace" presStyleCnt="0"/>
      <dgm:spPr/>
    </dgm:pt>
    <dgm:pt modelId="{8BBA59FE-8BD5-4562-8A55-49FA741ACF86}" type="pres">
      <dgm:prSet presAssocID="{D7C9B97C-8FA5-43EF-87FB-D473A891C476}" presName="parTxOnly" presStyleLbl="node1" presStyleIdx="2" presStyleCnt="4">
        <dgm:presLayoutVars>
          <dgm:bulletEnabled val="1"/>
        </dgm:presLayoutVars>
      </dgm:prSet>
      <dgm:spPr/>
    </dgm:pt>
    <dgm:pt modelId="{DE652F77-B2EE-4B8F-B8E1-A67E45560A2C}" type="pres">
      <dgm:prSet presAssocID="{6541A4FE-5964-4A19-BD7C-19CDAB40EE05}" presName="parSpace" presStyleCnt="0"/>
      <dgm:spPr/>
    </dgm:pt>
    <dgm:pt modelId="{2AAFA094-A0DE-4D8C-AB82-71DDE6951070}" type="pres">
      <dgm:prSet presAssocID="{FBF400CC-1BB1-4C07-8004-8AF5EE32C70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DA0B103A-F3E9-4FEE-AD63-0E49D97430F0}" type="presOf" srcId="{D7C9B97C-8FA5-43EF-87FB-D473A891C476}" destId="{8BBA59FE-8BD5-4562-8A55-49FA741ACF86}" srcOrd="0" destOrd="0" presId="urn:microsoft.com/office/officeart/2005/8/layout/hChevron3"/>
    <dgm:cxn modelId="{9517569D-463B-4A88-81E4-33E17922CDF4}" srcId="{35AA897F-D67A-4E2A-B02C-EA9E6C853182}" destId="{EE6F5B99-4E6D-486E-AE08-6507C423406E}" srcOrd="0" destOrd="0" parTransId="{DC5F9380-C9BD-415C-B57F-91A92F832184}" sibTransId="{E2337833-0762-440F-9E39-C48CE85EF7D3}"/>
    <dgm:cxn modelId="{368959CD-3F93-472B-A7C7-F8B465D74AFC}" type="presOf" srcId="{35AA897F-D67A-4E2A-B02C-EA9E6C853182}" destId="{5CA39645-AB73-4F4C-A21A-3D2D6D52B55F}" srcOrd="0" destOrd="0" presId="urn:microsoft.com/office/officeart/2005/8/layout/hChevron3"/>
    <dgm:cxn modelId="{099091BF-74F3-49B0-B6C0-A9CB090757CE}" type="presOf" srcId="{EE6F5B99-4E6D-486E-AE08-6507C423406E}" destId="{4F7C93E0-998D-494E-86B4-B150EB524E7C}" srcOrd="0" destOrd="0" presId="urn:microsoft.com/office/officeart/2005/8/layout/hChevron3"/>
    <dgm:cxn modelId="{BC351F82-BD7B-459D-AD95-039723D09505}" srcId="{35AA897F-D67A-4E2A-B02C-EA9E6C853182}" destId="{FBF400CC-1BB1-4C07-8004-8AF5EE32C70B}" srcOrd="3" destOrd="0" parTransId="{0053526D-E165-416C-A091-6FDA04FEA1A4}" sibTransId="{669D176F-58FA-476E-8709-5884E6B54DC3}"/>
    <dgm:cxn modelId="{7F458F12-B3BC-498E-978F-6EB8876A70C7}" type="presOf" srcId="{FBF400CC-1BB1-4C07-8004-8AF5EE32C70B}" destId="{2AAFA094-A0DE-4D8C-AB82-71DDE6951070}" srcOrd="0" destOrd="0" presId="urn:microsoft.com/office/officeart/2005/8/layout/hChevron3"/>
    <dgm:cxn modelId="{DCF9E835-4C48-4308-9360-C00978835FF8}" srcId="{35AA897F-D67A-4E2A-B02C-EA9E6C853182}" destId="{CA702DA6-86DE-4D8C-910D-B228974BBD9A}" srcOrd="1" destOrd="0" parTransId="{A1EB2F45-A8FB-4D0C-B589-6EB2FA841938}" sibTransId="{478401E8-E835-4ABB-8616-55C4E871C76E}"/>
    <dgm:cxn modelId="{ADA01807-CB9C-4AA0-9C5B-D0935FC60301}" type="presOf" srcId="{CA702DA6-86DE-4D8C-910D-B228974BBD9A}" destId="{421AE0C6-45E2-43BC-88BF-237A443B681E}" srcOrd="0" destOrd="0" presId="urn:microsoft.com/office/officeart/2005/8/layout/hChevron3"/>
    <dgm:cxn modelId="{BF453A1E-C023-4D7B-9F0A-50EF76438F04}" srcId="{35AA897F-D67A-4E2A-B02C-EA9E6C853182}" destId="{D7C9B97C-8FA5-43EF-87FB-D473A891C476}" srcOrd="2" destOrd="0" parTransId="{B840F42D-18F6-4641-91C4-E8D90BD10A20}" sibTransId="{6541A4FE-5964-4A19-BD7C-19CDAB40EE05}"/>
    <dgm:cxn modelId="{35A436A0-5F83-424B-87CE-235EC2489754}" type="presParOf" srcId="{5CA39645-AB73-4F4C-A21A-3D2D6D52B55F}" destId="{4F7C93E0-998D-494E-86B4-B150EB524E7C}" srcOrd="0" destOrd="0" presId="urn:microsoft.com/office/officeart/2005/8/layout/hChevron3"/>
    <dgm:cxn modelId="{8C758025-B971-4B7B-A120-5515272D8DFB}" type="presParOf" srcId="{5CA39645-AB73-4F4C-A21A-3D2D6D52B55F}" destId="{C54BC865-5A5D-4043-AF4D-83B58D22E3D7}" srcOrd="1" destOrd="0" presId="urn:microsoft.com/office/officeart/2005/8/layout/hChevron3"/>
    <dgm:cxn modelId="{0F90AB5D-E0E0-42DF-80EC-CA1C60A88C7F}" type="presParOf" srcId="{5CA39645-AB73-4F4C-A21A-3D2D6D52B55F}" destId="{421AE0C6-45E2-43BC-88BF-237A443B681E}" srcOrd="2" destOrd="0" presId="urn:microsoft.com/office/officeart/2005/8/layout/hChevron3"/>
    <dgm:cxn modelId="{778B2999-90EC-4CD3-A1F3-401689F98269}" type="presParOf" srcId="{5CA39645-AB73-4F4C-A21A-3D2D6D52B55F}" destId="{98077B39-C520-405D-9526-A32BFF7718B1}" srcOrd="3" destOrd="0" presId="urn:microsoft.com/office/officeart/2005/8/layout/hChevron3"/>
    <dgm:cxn modelId="{EA115B1C-9DB5-4C2C-9C68-85416EAFC4B4}" type="presParOf" srcId="{5CA39645-AB73-4F4C-A21A-3D2D6D52B55F}" destId="{8BBA59FE-8BD5-4562-8A55-49FA741ACF86}" srcOrd="4" destOrd="0" presId="urn:microsoft.com/office/officeart/2005/8/layout/hChevron3"/>
    <dgm:cxn modelId="{2EDD1ABB-79BC-4618-9210-1D3F3EC680B9}" type="presParOf" srcId="{5CA39645-AB73-4F4C-A21A-3D2D6D52B55F}" destId="{DE652F77-B2EE-4B8F-B8E1-A67E45560A2C}" srcOrd="5" destOrd="0" presId="urn:microsoft.com/office/officeart/2005/8/layout/hChevron3"/>
    <dgm:cxn modelId="{5F0D9B26-8E33-49B0-A4A5-CC0DA92171A4}" type="presParOf" srcId="{5CA39645-AB73-4F4C-A21A-3D2D6D52B55F}" destId="{2AAFA094-A0DE-4D8C-AB82-71DDE695107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AA897F-D67A-4E2A-B02C-EA9E6C853182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EE6F5B99-4E6D-486E-AE08-6507C423406E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Generieren eines zufälligen Graphen</a:t>
          </a:r>
          <a:endParaRPr lang="de-DE" dirty="0">
            <a:latin typeface="Constantia" panose="02030602050306030303" pitchFamily="18" charset="0"/>
          </a:endParaRPr>
        </a:p>
      </dgm:t>
    </dgm:pt>
    <dgm:pt modelId="{DC5F9380-C9BD-415C-B57F-91A92F832184}" type="parTrans" cxnId="{9517569D-463B-4A88-81E4-33E17922CDF4}">
      <dgm:prSet/>
      <dgm:spPr/>
      <dgm:t>
        <a:bodyPr/>
        <a:lstStyle/>
        <a:p>
          <a:endParaRPr lang="de-DE"/>
        </a:p>
      </dgm:t>
    </dgm:pt>
    <dgm:pt modelId="{E2337833-0762-440F-9E39-C48CE85EF7D3}" type="sibTrans" cxnId="{9517569D-463B-4A88-81E4-33E17922CDF4}">
      <dgm:prSet/>
      <dgm:spPr/>
      <dgm:t>
        <a:bodyPr/>
        <a:lstStyle/>
        <a:p>
          <a:endParaRPr lang="de-DE"/>
        </a:p>
      </dgm:t>
    </dgm:pt>
    <dgm:pt modelId="{CA702DA6-86DE-4D8C-910D-B228974BBD9A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Visualisierung durch Layout</a:t>
          </a:r>
          <a:endParaRPr lang="de-DE" dirty="0">
            <a:latin typeface="Constantia" panose="02030602050306030303" pitchFamily="18" charset="0"/>
          </a:endParaRPr>
        </a:p>
      </dgm:t>
    </dgm:pt>
    <dgm:pt modelId="{A1EB2F45-A8FB-4D0C-B589-6EB2FA841938}" type="parTrans" cxnId="{DCF9E835-4C48-4308-9360-C00978835FF8}">
      <dgm:prSet/>
      <dgm:spPr/>
      <dgm:t>
        <a:bodyPr/>
        <a:lstStyle/>
        <a:p>
          <a:endParaRPr lang="de-DE"/>
        </a:p>
      </dgm:t>
    </dgm:pt>
    <dgm:pt modelId="{478401E8-E835-4ABB-8616-55C4E871C76E}" type="sibTrans" cxnId="{DCF9E835-4C48-4308-9360-C00978835FF8}">
      <dgm:prSet/>
      <dgm:spPr/>
      <dgm:t>
        <a:bodyPr/>
        <a:lstStyle/>
        <a:p>
          <a:endParaRPr lang="de-DE"/>
        </a:p>
      </dgm:t>
    </dgm:pt>
    <dgm:pt modelId="{FBF400CC-1BB1-4C07-8004-8AF5EE32C70B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Auswerten der Laufzeit-Statistiken</a:t>
          </a:r>
          <a:endParaRPr lang="de-DE" dirty="0">
            <a:latin typeface="Constantia" panose="02030602050306030303" pitchFamily="18" charset="0"/>
          </a:endParaRPr>
        </a:p>
      </dgm:t>
    </dgm:pt>
    <dgm:pt modelId="{0053526D-E165-416C-A091-6FDA04FEA1A4}" type="parTrans" cxnId="{BC351F82-BD7B-459D-AD95-039723D09505}">
      <dgm:prSet/>
      <dgm:spPr/>
      <dgm:t>
        <a:bodyPr/>
        <a:lstStyle/>
        <a:p>
          <a:endParaRPr lang="de-DE"/>
        </a:p>
      </dgm:t>
    </dgm:pt>
    <dgm:pt modelId="{669D176F-58FA-476E-8709-5884E6B54DC3}" type="sibTrans" cxnId="{BC351F82-BD7B-459D-AD95-039723D09505}">
      <dgm:prSet/>
      <dgm:spPr/>
      <dgm:t>
        <a:bodyPr/>
        <a:lstStyle/>
        <a:p>
          <a:endParaRPr lang="de-DE"/>
        </a:p>
      </dgm:t>
    </dgm:pt>
    <dgm:pt modelId="{D7C9B97C-8FA5-43EF-87FB-D473A891C476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Anwenden der Suchalgorithmen</a:t>
          </a:r>
          <a:endParaRPr lang="de-DE" dirty="0">
            <a:latin typeface="Constantia" panose="02030602050306030303" pitchFamily="18" charset="0"/>
          </a:endParaRPr>
        </a:p>
      </dgm:t>
    </dgm:pt>
    <dgm:pt modelId="{6541A4FE-5964-4A19-BD7C-19CDAB40EE05}" type="sibTrans" cxnId="{BF453A1E-C023-4D7B-9F0A-50EF76438F04}">
      <dgm:prSet/>
      <dgm:spPr/>
      <dgm:t>
        <a:bodyPr/>
        <a:lstStyle/>
        <a:p>
          <a:endParaRPr lang="de-DE"/>
        </a:p>
      </dgm:t>
    </dgm:pt>
    <dgm:pt modelId="{B840F42D-18F6-4641-91C4-E8D90BD10A20}" type="parTrans" cxnId="{BF453A1E-C023-4D7B-9F0A-50EF76438F04}">
      <dgm:prSet/>
      <dgm:spPr/>
      <dgm:t>
        <a:bodyPr/>
        <a:lstStyle/>
        <a:p>
          <a:endParaRPr lang="de-DE"/>
        </a:p>
      </dgm:t>
    </dgm:pt>
    <dgm:pt modelId="{5CA39645-AB73-4F4C-A21A-3D2D6D52B55F}" type="pres">
      <dgm:prSet presAssocID="{35AA897F-D67A-4E2A-B02C-EA9E6C853182}" presName="Name0" presStyleCnt="0">
        <dgm:presLayoutVars>
          <dgm:dir/>
          <dgm:resizeHandles val="exact"/>
        </dgm:presLayoutVars>
      </dgm:prSet>
      <dgm:spPr/>
    </dgm:pt>
    <dgm:pt modelId="{4F7C93E0-998D-494E-86B4-B150EB524E7C}" type="pres">
      <dgm:prSet presAssocID="{EE6F5B99-4E6D-486E-AE08-6507C423406E}" presName="parTxOnly" presStyleLbl="node1" presStyleIdx="0" presStyleCnt="4">
        <dgm:presLayoutVars>
          <dgm:bulletEnabled val="1"/>
        </dgm:presLayoutVars>
      </dgm:prSet>
      <dgm:spPr/>
    </dgm:pt>
    <dgm:pt modelId="{C54BC865-5A5D-4043-AF4D-83B58D22E3D7}" type="pres">
      <dgm:prSet presAssocID="{E2337833-0762-440F-9E39-C48CE85EF7D3}" presName="parSpace" presStyleCnt="0"/>
      <dgm:spPr/>
    </dgm:pt>
    <dgm:pt modelId="{421AE0C6-45E2-43BC-88BF-237A443B681E}" type="pres">
      <dgm:prSet presAssocID="{CA702DA6-86DE-4D8C-910D-B228974BBD9A}" presName="parTxOnly" presStyleLbl="node1" presStyleIdx="1" presStyleCnt="4">
        <dgm:presLayoutVars>
          <dgm:bulletEnabled val="1"/>
        </dgm:presLayoutVars>
      </dgm:prSet>
      <dgm:spPr/>
    </dgm:pt>
    <dgm:pt modelId="{98077B39-C520-405D-9526-A32BFF7718B1}" type="pres">
      <dgm:prSet presAssocID="{478401E8-E835-4ABB-8616-55C4E871C76E}" presName="parSpace" presStyleCnt="0"/>
      <dgm:spPr/>
    </dgm:pt>
    <dgm:pt modelId="{8BBA59FE-8BD5-4562-8A55-49FA741ACF86}" type="pres">
      <dgm:prSet presAssocID="{D7C9B97C-8FA5-43EF-87FB-D473A891C476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E652F77-B2EE-4B8F-B8E1-A67E45560A2C}" type="pres">
      <dgm:prSet presAssocID="{6541A4FE-5964-4A19-BD7C-19CDAB40EE05}" presName="parSpace" presStyleCnt="0"/>
      <dgm:spPr/>
    </dgm:pt>
    <dgm:pt modelId="{2AAFA094-A0DE-4D8C-AB82-71DDE6951070}" type="pres">
      <dgm:prSet presAssocID="{FBF400CC-1BB1-4C07-8004-8AF5EE32C70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9517569D-463B-4A88-81E4-33E17922CDF4}" srcId="{35AA897F-D67A-4E2A-B02C-EA9E6C853182}" destId="{EE6F5B99-4E6D-486E-AE08-6507C423406E}" srcOrd="0" destOrd="0" parTransId="{DC5F9380-C9BD-415C-B57F-91A92F832184}" sibTransId="{E2337833-0762-440F-9E39-C48CE85EF7D3}"/>
    <dgm:cxn modelId="{A3F06651-4465-43E1-BD14-75E2175BEECD}" type="presOf" srcId="{CA702DA6-86DE-4D8C-910D-B228974BBD9A}" destId="{421AE0C6-45E2-43BC-88BF-237A443B681E}" srcOrd="0" destOrd="0" presId="urn:microsoft.com/office/officeart/2005/8/layout/hChevron3"/>
    <dgm:cxn modelId="{B5A96524-A474-4FAB-A850-ECE14CF1EB5C}" type="presOf" srcId="{D7C9B97C-8FA5-43EF-87FB-D473A891C476}" destId="{8BBA59FE-8BD5-4562-8A55-49FA741ACF86}" srcOrd="0" destOrd="0" presId="urn:microsoft.com/office/officeart/2005/8/layout/hChevron3"/>
    <dgm:cxn modelId="{037C1B43-EBD6-4686-8144-45C3ADB39992}" type="presOf" srcId="{35AA897F-D67A-4E2A-B02C-EA9E6C853182}" destId="{5CA39645-AB73-4F4C-A21A-3D2D6D52B55F}" srcOrd="0" destOrd="0" presId="urn:microsoft.com/office/officeart/2005/8/layout/hChevron3"/>
    <dgm:cxn modelId="{BC351F82-BD7B-459D-AD95-039723D09505}" srcId="{35AA897F-D67A-4E2A-B02C-EA9E6C853182}" destId="{FBF400CC-1BB1-4C07-8004-8AF5EE32C70B}" srcOrd="3" destOrd="0" parTransId="{0053526D-E165-416C-A091-6FDA04FEA1A4}" sibTransId="{669D176F-58FA-476E-8709-5884E6B54DC3}"/>
    <dgm:cxn modelId="{DC545D81-A4A4-42FA-805B-4B65FEEC05BF}" type="presOf" srcId="{EE6F5B99-4E6D-486E-AE08-6507C423406E}" destId="{4F7C93E0-998D-494E-86B4-B150EB524E7C}" srcOrd="0" destOrd="0" presId="urn:microsoft.com/office/officeart/2005/8/layout/hChevron3"/>
    <dgm:cxn modelId="{DCF9E835-4C48-4308-9360-C00978835FF8}" srcId="{35AA897F-D67A-4E2A-B02C-EA9E6C853182}" destId="{CA702DA6-86DE-4D8C-910D-B228974BBD9A}" srcOrd="1" destOrd="0" parTransId="{A1EB2F45-A8FB-4D0C-B589-6EB2FA841938}" sibTransId="{478401E8-E835-4ABB-8616-55C4E871C76E}"/>
    <dgm:cxn modelId="{53E553CD-BF03-47BD-8116-219E75E4B6EA}" type="presOf" srcId="{FBF400CC-1BB1-4C07-8004-8AF5EE32C70B}" destId="{2AAFA094-A0DE-4D8C-AB82-71DDE6951070}" srcOrd="0" destOrd="0" presId="urn:microsoft.com/office/officeart/2005/8/layout/hChevron3"/>
    <dgm:cxn modelId="{BF453A1E-C023-4D7B-9F0A-50EF76438F04}" srcId="{35AA897F-D67A-4E2A-B02C-EA9E6C853182}" destId="{D7C9B97C-8FA5-43EF-87FB-D473A891C476}" srcOrd="2" destOrd="0" parTransId="{B840F42D-18F6-4641-91C4-E8D90BD10A20}" sibTransId="{6541A4FE-5964-4A19-BD7C-19CDAB40EE05}"/>
    <dgm:cxn modelId="{9D363AEC-47A8-4058-98E8-6CA670836E40}" type="presParOf" srcId="{5CA39645-AB73-4F4C-A21A-3D2D6D52B55F}" destId="{4F7C93E0-998D-494E-86B4-B150EB524E7C}" srcOrd="0" destOrd="0" presId="urn:microsoft.com/office/officeart/2005/8/layout/hChevron3"/>
    <dgm:cxn modelId="{184773EE-9007-4B8D-834D-5880CDE19ADA}" type="presParOf" srcId="{5CA39645-AB73-4F4C-A21A-3D2D6D52B55F}" destId="{C54BC865-5A5D-4043-AF4D-83B58D22E3D7}" srcOrd="1" destOrd="0" presId="urn:microsoft.com/office/officeart/2005/8/layout/hChevron3"/>
    <dgm:cxn modelId="{4BDFD2A2-6F13-42E7-AB1A-BA19A02A2B61}" type="presParOf" srcId="{5CA39645-AB73-4F4C-A21A-3D2D6D52B55F}" destId="{421AE0C6-45E2-43BC-88BF-237A443B681E}" srcOrd="2" destOrd="0" presId="urn:microsoft.com/office/officeart/2005/8/layout/hChevron3"/>
    <dgm:cxn modelId="{C910C98A-98AE-4D1A-A88A-062D1F88D91D}" type="presParOf" srcId="{5CA39645-AB73-4F4C-A21A-3D2D6D52B55F}" destId="{98077B39-C520-405D-9526-A32BFF7718B1}" srcOrd="3" destOrd="0" presId="urn:microsoft.com/office/officeart/2005/8/layout/hChevron3"/>
    <dgm:cxn modelId="{84A0CAFE-AC9D-401D-ADB1-E5067DF4DB46}" type="presParOf" srcId="{5CA39645-AB73-4F4C-A21A-3D2D6D52B55F}" destId="{8BBA59FE-8BD5-4562-8A55-49FA741ACF86}" srcOrd="4" destOrd="0" presId="urn:microsoft.com/office/officeart/2005/8/layout/hChevron3"/>
    <dgm:cxn modelId="{371F880C-8FA2-47F0-B649-5675EBABFF87}" type="presParOf" srcId="{5CA39645-AB73-4F4C-A21A-3D2D6D52B55F}" destId="{DE652F77-B2EE-4B8F-B8E1-A67E45560A2C}" srcOrd="5" destOrd="0" presId="urn:microsoft.com/office/officeart/2005/8/layout/hChevron3"/>
    <dgm:cxn modelId="{A24B511D-B0E1-4A6E-8940-33D3E1C833E4}" type="presParOf" srcId="{5CA39645-AB73-4F4C-A21A-3D2D6D52B55F}" destId="{2AAFA094-A0DE-4D8C-AB82-71DDE695107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75DF5E-AD9F-40C0-A51F-2839F1B3BE7B}" type="doc">
      <dgm:prSet loTypeId="urn:microsoft.com/office/officeart/2005/8/layout/hList9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60FCBB86-89A6-420A-B376-FF884528CA75}">
      <dgm:prSet phldrT="[Text]" custT="1"/>
      <dgm:spPr/>
      <dgm:t>
        <a:bodyPr/>
        <a:lstStyle/>
        <a:p>
          <a:r>
            <a:rPr lang="de-DE" sz="1200" dirty="0" smtClean="0">
              <a:latin typeface="Constantia" panose="02030602050306030303" pitchFamily="18" charset="0"/>
            </a:rPr>
            <a:t>Geringe Algorithmus-Komplexität</a:t>
          </a:r>
          <a:endParaRPr lang="de-DE" sz="1200" dirty="0">
            <a:latin typeface="Constantia" panose="02030602050306030303" pitchFamily="18" charset="0"/>
          </a:endParaRPr>
        </a:p>
      </dgm:t>
    </dgm:pt>
    <dgm:pt modelId="{32F87A85-83BB-4B55-AABA-557E69316441}" type="parTrans" cxnId="{95A12B66-6D0D-449C-B624-C6ADED1C58A4}">
      <dgm:prSet/>
      <dgm:spPr/>
      <dgm:t>
        <a:bodyPr/>
        <a:lstStyle/>
        <a:p>
          <a:endParaRPr lang="de-DE"/>
        </a:p>
      </dgm:t>
    </dgm:pt>
    <dgm:pt modelId="{36E55501-685A-4C02-B990-C9FDC4204B32}" type="sibTrans" cxnId="{95A12B66-6D0D-449C-B624-C6ADED1C58A4}">
      <dgm:prSet/>
      <dgm:spPr/>
      <dgm:t>
        <a:bodyPr/>
        <a:lstStyle/>
        <a:p>
          <a:endParaRPr lang="de-DE"/>
        </a:p>
      </dgm:t>
    </dgm:pt>
    <dgm:pt modelId="{560B4035-7565-4DB6-ADE0-EB289F3F7802}">
      <dgm:prSet phldrT="[Text]" custT="1"/>
      <dgm:spPr/>
      <dgm:t>
        <a:bodyPr/>
        <a:lstStyle/>
        <a:p>
          <a:r>
            <a:rPr lang="de-DE" sz="1200" smtClean="0">
              <a:latin typeface="Constantia" panose="02030602050306030303" pitchFamily="18" charset="0"/>
            </a:rPr>
            <a:t>Kaum Intelligenz</a:t>
          </a:r>
          <a:endParaRPr lang="de-DE" sz="1200" dirty="0">
            <a:latin typeface="Constantia" panose="02030602050306030303" pitchFamily="18" charset="0"/>
          </a:endParaRPr>
        </a:p>
      </dgm:t>
    </dgm:pt>
    <dgm:pt modelId="{4AE6E384-B819-4BE8-AF88-3428931C4C9C}" type="parTrans" cxnId="{C817CAD8-3BCD-43FF-9E26-04FD1A60E47A}">
      <dgm:prSet/>
      <dgm:spPr/>
      <dgm:t>
        <a:bodyPr/>
        <a:lstStyle/>
        <a:p>
          <a:endParaRPr lang="de-DE"/>
        </a:p>
      </dgm:t>
    </dgm:pt>
    <dgm:pt modelId="{E2F58B26-A2CD-49B3-8B83-479EDE8BAE92}" type="sibTrans" cxnId="{C817CAD8-3BCD-43FF-9E26-04FD1A60E47A}">
      <dgm:prSet/>
      <dgm:spPr/>
      <dgm:t>
        <a:bodyPr/>
        <a:lstStyle/>
        <a:p>
          <a:endParaRPr lang="de-DE"/>
        </a:p>
      </dgm:t>
    </dgm:pt>
    <dgm:pt modelId="{E5C17FC4-BB6F-4051-9BD3-B0B533B9DECD}">
      <dgm:prSet phldrT="[Text]" custT="1"/>
      <dgm:spPr/>
      <dgm:t>
        <a:bodyPr/>
        <a:lstStyle/>
        <a:p>
          <a:r>
            <a:rPr lang="de-DE" sz="1200" dirty="0" smtClean="0">
              <a:latin typeface="Constantia" panose="02030602050306030303" pitchFamily="18" charset="0"/>
            </a:rPr>
            <a:t>Eigentlicher Zweck: Knotensuche</a:t>
          </a:r>
          <a:endParaRPr lang="de-DE" sz="1200" dirty="0">
            <a:latin typeface="Constantia" panose="02030602050306030303" pitchFamily="18" charset="0"/>
          </a:endParaRPr>
        </a:p>
      </dgm:t>
    </dgm:pt>
    <dgm:pt modelId="{84B9A255-9182-4712-8393-57ECAFF34137}" type="parTrans" cxnId="{58A07500-6205-4DBE-8C28-41042747037C}">
      <dgm:prSet/>
      <dgm:spPr/>
      <dgm:t>
        <a:bodyPr/>
        <a:lstStyle/>
        <a:p>
          <a:endParaRPr lang="de-DE"/>
        </a:p>
      </dgm:t>
    </dgm:pt>
    <dgm:pt modelId="{9638EDCE-44B2-42D4-9C94-3979AECC2C9C}" type="sibTrans" cxnId="{58A07500-6205-4DBE-8C28-41042747037C}">
      <dgm:prSet/>
      <dgm:spPr/>
      <dgm:t>
        <a:bodyPr/>
        <a:lstStyle/>
        <a:p>
          <a:endParaRPr lang="de-DE"/>
        </a:p>
      </dgm:t>
    </dgm:pt>
    <dgm:pt modelId="{E6D8AC85-0657-429D-B578-257494086AB0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79C8E986-C6BE-43EC-8B0F-CD55615D32D4}" type="sibTrans" cxnId="{38CB5532-F3FA-4BFB-9B5F-AD843FC511E8}">
      <dgm:prSet/>
      <dgm:spPr/>
      <dgm:t>
        <a:bodyPr/>
        <a:lstStyle/>
        <a:p>
          <a:endParaRPr lang="de-DE"/>
        </a:p>
      </dgm:t>
    </dgm:pt>
    <dgm:pt modelId="{1F225971-B23E-490D-9D46-8EFF39EAC909}" type="parTrans" cxnId="{38CB5532-F3FA-4BFB-9B5F-AD843FC511E8}">
      <dgm:prSet/>
      <dgm:spPr/>
      <dgm:t>
        <a:bodyPr/>
        <a:lstStyle/>
        <a:p>
          <a:endParaRPr lang="de-DE"/>
        </a:p>
      </dgm:t>
    </dgm:pt>
    <dgm:pt modelId="{D6AD1279-555A-4ABB-AA36-D0AB08036951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6ABC84D5-0302-443F-9392-25AB3D163FFA}" type="sibTrans" cxnId="{9F95CD5E-1ECA-4D98-B567-638D272380D2}">
      <dgm:prSet/>
      <dgm:spPr/>
      <dgm:t>
        <a:bodyPr/>
        <a:lstStyle/>
        <a:p>
          <a:endParaRPr lang="de-DE"/>
        </a:p>
      </dgm:t>
    </dgm:pt>
    <dgm:pt modelId="{2E8AD2DA-5B61-4BE2-AAC7-8D75DAFF3ACB}" type="parTrans" cxnId="{9F95CD5E-1ECA-4D98-B567-638D272380D2}">
      <dgm:prSet/>
      <dgm:spPr/>
      <dgm:t>
        <a:bodyPr/>
        <a:lstStyle/>
        <a:p>
          <a:endParaRPr lang="de-DE"/>
        </a:p>
      </dgm:t>
    </dgm:pt>
    <dgm:pt modelId="{668FC6D3-247C-42DA-850A-70A95940764F}">
      <dgm:prSet phldrT="[Text]" custT="1"/>
      <dgm:spPr/>
      <dgm:t>
        <a:bodyPr/>
        <a:lstStyle/>
        <a:p>
          <a:r>
            <a:rPr lang="de-DE" sz="1200" dirty="0" smtClean="0">
              <a:latin typeface="Constantia" panose="02030602050306030303" pitchFamily="18" charset="0"/>
            </a:rPr>
            <a:t>Geringe Laufzeit</a:t>
          </a:r>
          <a:endParaRPr lang="de-DE" sz="1200" dirty="0">
            <a:latin typeface="Constantia" panose="02030602050306030303" pitchFamily="18" charset="0"/>
          </a:endParaRPr>
        </a:p>
      </dgm:t>
    </dgm:pt>
    <dgm:pt modelId="{0FED3253-4D20-4643-AC49-000574D6114F}" type="parTrans" cxnId="{851AF6ED-39E9-484E-9048-409B5030299F}">
      <dgm:prSet/>
      <dgm:spPr/>
      <dgm:t>
        <a:bodyPr/>
        <a:lstStyle/>
        <a:p>
          <a:endParaRPr lang="de-DE"/>
        </a:p>
      </dgm:t>
    </dgm:pt>
    <dgm:pt modelId="{8A199443-359D-4CCC-8C4F-E53ABE470D8C}" type="sibTrans" cxnId="{851AF6ED-39E9-484E-9048-409B5030299F}">
      <dgm:prSet/>
      <dgm:spPr/>
      <dgm:t>
        <a:bodyPr/>
        <a:lstStyle/>
        <a:p>
          <a:endParaRPr lang="de-DE"/>
        </a:p>
      </dgm:t>
    </dgm:pt>
    <dgm:pt modelId="{743AF734-284D-46AA-9C85-C08E79200233}" type="pres">
      <dgm:prSet presAssocID="{3E75DF5E-AD9F-40C0-A51F-2839F1B3BE7B}" presName="list" presStyleCnt="0">
        <dgm:presLayoutVars>
          <dgm:dir/>
          <dgm:animLvl val="lvl"/>
        </dgm:presLayoutVars>
      </dgm:prSet>
      <dgm:spPr/>
    </dgm:pt>
    <dgm:pt modelId="{A3DBABD5-C36A-4600-932C-ECDB7683BDFD}" type="pres">
      <dgm:prSet presAssocID="{E6D8AC85-0657-429D-B578-257494086AB0}" presName="posSpace" presStyleCnt="0"/>
      <dgm:spPr/>
    </dgm:pt>
    <dgm:pt modelId="{F56E2F83-B125-40F6-BDF8-7D4F49EF4738}" type="pres">
      <dgm:prSet presAssocID="{E6D8AC85-0657-429D-B578-257494086AB0}" presName="vertFlow" presStyleCnt="0"/>
      <dgm:spPr/>
    </dgm:pt>
    <dgm:pt modelId="{FC7B1CF9-41AB-42A7-A992-CA3297D0D0C0}" type="pres">
      <dgm:prSet presAssocID="{E6D8AC85-0657-429D-B578-257494086AB0}" presName="topSpace" presStyleCnt="0"/>
      <dgm:spPr/>
    </dgm:pt>
    <dgm:pt modelId="{49117AAE-243F-414F-BD80-D71FA50D7F29}" type="pres">
      <dgm:prSet presAssocID="{E6D8AC85-0657-429D-B578-257494086AB0}" presName="firstComp" presStyleCnt="0"/>
      <dgm:spPr/>
    </dgm:pt>
    <dgm:pt modelId="{347A6D6C-E0FB-41CA-B8FD-4FADBB172C00}" type="pres">
      <dgm:prSet presAssocID="{E6D8AC85-0657-429D-B578-257494086AB0}" presName="firstChild" presStyleLbl="bgAccFollowNode1" presStyleIdx="0" presStyleCnt="4"/>
      <dgm:spPr/>
      <dgm:t>
        <a:bodyPr/>
        <a:lstStyle/>
        <a:p>
          <a:endParaRPr lang="de-DE"/>
        </a:p>
      </dgm:t>
    </dgm:pt>
    <dgm:pt modelId="{779E9147-4596-4427-AFCD-492F2B2CA901}" type="pres">
      <dgm:prSet presAssocID="{E6D8AC85-0657-429D-B578-257494086AB0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33D235-78A2-42C6-BC3E-7C4A774184FA}" type="pres">
      <dgm:prSet presAssocID="{668FC6D3-247C-42DA-850A-70A95940764F}" presName="comp" presStyleCnt="0"/>
      <dgm:spPr/>
    </dgm:pt>
    <dgm:pt modelId="{263A09C0-0B24-49D4-A1E3-40D0F93F02A5}" type="pres">
      <dgm:prSet presAssocID="{668FC6D3-247C-42DA-850A-70A95940764F}" presName="child" presStyleLbl="bgAccFollowNode1" presStyleIdx="1" presStyleCnt="4"/>
      <dgm:spPr/>
    </dgm:pt>
    <dgm:pt modelId="{4C67A301-C621-4EFF-BF42-6EC3A9DB6B00}" type="pres">
      <dgm:prSet presAssocID="{668FC6D3-247C-42DA-850A-70A95940764F}" presName="childTx" presStyleLbl="bgAccFollowNode1" presStyleIdx="1" presStyleCnt="4">
        <dgm:presLayoutVars>
          <dgm:bulletEnabled val="1"/>
        </dgm:presLayoutVars>
      </dgm:prSet>
      <dgm:spPr/>
    </dgm:pt>
    <dgm:pt modelId="{92C61ACE-059B-44F8-8E5B-6A99BB7E5052}" type="pres">
      <dgm:prSet presAssocID="{E6D8AC85-0657-429D-B578-257494086AB0}" presName="negSpace" presStyleCnt="0"/>
      <dgm:spPr/>
    </dgm:pt>
    <dgm:pt modelId="{07C39899-BC12-4CAC-B24A-9F21BE8D5994}" type="pres">
      <dgm:prSet presAssocID="{E6D8AC85-0657-429D-B578-257494086AB0}" presName="circle" presStyleLbl="node1" presStyleIdx="0" presStyleCnt="2"/>
      <dgm:spPr/>
      <dgm:t>
        <a:bodyPr/>
        <a:lstStyle/>
        <a:p>
          <a:endParaRPr lang="de-DE"/>
        </a:p>
      </dgm:t>
    </dgm:pt>
    <dgm:pt modelId="{B85CDD3E-E4C2-40E3-9176-D44A2E33549F}" type="pres">
      <dgm:prSet presAssocID="{79C8E986-C6BE-43EC-8B0F-CD55615D32D4}" presName="transSpace" presStyleCnt="0"/>
      <dgm:spPr/>
    </dgm:pt>
    <dgm:pt modelId="{95A769E5-27B2-4A2B-836C-43ED2B453049}" type="pres">
      <dgm:prSet presAssocID="{D6AD1279-555A-4ABB-AA36-D0AB08036951}" presName="posSpace" presStyleCnt="0"/>
      <dgm:spPr/>
    </dgm:pt>
    <dgm:pt modelId="{6ADB702B-A8A2-4880-A27A-EAC07B029905}" type="pres">
      <dgm:prSet presAssocID="{D6AD1279-555A-4ABB-AA36-D0AB08036951}" presName="vertFlow" presStyleCnt="0"/>
      <dgm:spPr/>
    </dgm:pt>
    <dgm:pt modelId="{C233BCD6-63AF-4CB9-BAEA-67F04B800E72}" type="pres">
      <dgm:prSet presAssocID="{D6AD1279-555A-4ABB-AA36-D0AB08036951}" presName="topSpace" presStyleCnt="0"/>
      <dgm:spPr/>
    </dgm:pt>
    <dgm:pt modelId="{237A5262-E686-41C2-8A02-27664E1CE31C}" type="pres">
      <dgm:prSet presAssocID="{D6AD1279-555A-4ABB-AA36-D0AB08036951}" presName="firstComp" presStyleCnt="0"/>
      <dgm:spPr/>
    </dgm:pt>
    <dgm:pt modelId="{ACAA91E0-712F-4EEC-BB64-1617EB955BBA}" type="pres">
      <dgm:prSet presAssocID="{D6AD1279-555A-4ABB-AA36-D0AB08036951}" presName="firstChild" presStyleLbl="bgAccFollowNode1" presStyleIdx="2" presStyleCnt="4"/>
      <dgm:spPr/>
      <dgm:t>
        <a:bodyPr/>
        <a:lstStyle/>
        <a:p>
          <a:endParaRPr lang="de-DE"/>
        </a:p>
      </dgm:t>
    </dgm:pt>
    <dgm:pt modelId="{82C0EAF9-29D8-457F-AF8E-2243BB18EF8B}" type="pres">
      <dgm:prSet presAssocID="{D6AD1279-555A-4ABB-AA36-D0AB08036951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4117543-2B3C-4AA4-8EA5-E0762BA7437B}" type="pres">
      <dgm:prSet presAssocID="{E5C17FC4-BB6F-4051-9BD3-B0B533B9DECD}" presName="comp" presStyleCnt="0"/>
      <dgm:spPr/>
    </dgm:pt>
    <dgm:pt modelId="{7EA6BC26-3C39-47FF-901D-A7FC85DA8718}" type="pres">
      <dgm:prSet presAssocID="{E5C17FC4-BB6F-4051-9BD3-B0B533B9DECD}" presName="child" presStyleLbl="bgAccFollowNode1" presStyleIdx="3" presStyleCnt="4"/>
      <dgm:spPr/>
      <dgm:t>
        <a:bodyPr/>
        <a:lstStyle/>
        <a:p>
          <a:endParaRPr lang="de-DE"/>
        </a:p>
      </dgm:t>
    </dgm:pt>
    <dgm:pt modelId="{C91C6727-D40B-480B-A395-A129A9A3DE1E}" type="pres">
      <dgm:prSet presAssocID="{E5C17FC4-BB6F-4051-9BD3-B0B533B9DECD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1B7EFC-4F12-4092-AC46-DDC319452846}" type="pres">
      <dgm:prSet presAssocID="{D6AD1279-555A-4ABB-AA36-D0AB08036951}" presName="negSpace" presStyleCnt="0"/>
      <dgm:spPr/>
    </dgm:pt>
    <dgm:pt modelId="{91A496CB-7D0D-417C-A14D-B269BE1DA337}" type="pres">
      <dgm:prSet presAssocID="{D6AD1279-555A-4ABB-AA36-D0AB08036951}" presName="circle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227A2096-0205-4ED0-BCAC-9D86FAF076ED}" type="presOf" srcId="{E6D8AC85-0657-429D-B578-257494086AB0}" destId="{07C39899-BC12-4CAC-B24A-9F21BE8D5994}" srcOrd="0" destOrd="0" presId="urn:microsoft.com/office/officeart/2005/8/layout/hList9"/>
    <dgm:cxn modelId="{51C69A26-EFF8-4A0E-B510-D48FC1EBD091}" type="presOf" srcId="{E5C17FC4-BB6F-4051-9BD3-B0B533B9DECD}" destId="{C91C6727-D40B-480B-A395-A129A9A3DE1E}" srcOrd="1" destOrd="0" presId="urn:microsoft.com/office/officeart/2005/8/layout/hList9"/>
    <dgm:cxn modelId="{58A07500-6205-4DBE-8C28-41042747037C}" srcId="{D6AD1279-555A-4ABB-AA36-D0AB08036951}" destId="{E5C17FC4-BB6F-4051-9BD3-B0B533B9DECD}" srcOrd="1" destOrd="0" parTransId="{84B9A255-9182-4712-8393-57ECAFF34137}" sibTransId="{9638EDCE-44B2-42D4-9C94-3979AECC2C9C}"/>
    <dgm:cxn modelId="{7A8FC16C-22AC-405D-B0D8-D0E26F32FD48}" type="presOf" srcId="{E5C17FC4-BB6F-4051-9BD3-B0B533B9DECD}" destId="{7EA6BC26-3C39-47FF-901D-A7FC85DA8718}" srcOrd="0" destOrd="0" presId="urn:microsoft.com/office/officeart/2005/8/layout/hList9"/>
    <dgm:cxn modelId="{157207F8-C02D-43CA-BB30-09780352E79C}" type="presOf" srcId="{560B4035-7565-4DB6-ADE0-EB289F3F7802}" destId="{ACAA91E0-712F-4EEC-BB64-1617EB955BBA}" srcOrd="0" destOrd="0" presId="urn:microsoft.com/office/officeart/2005/8/layout/hList9"/>
    <dgm:cxn modelId="{FB92DEF5-5017-4BFA-B6C6-3A48AA2C2437}" type="presOf" srcId="{60FCBB86-89A6-420A-B376-FF884528CA75}" destId="{347A6D6C-E0FB-41CA-B8FD-4FADBB172C00}" srcOrd="0" destOrd="0" presId="urn:microsoft.com/office/officeart/2005/8/layout/hList9"/>
    <dgm:cxn modelId="{49C7B328-E7D0-497A-9209-785B973F7044}" type="presOf" srcId="{60FCBB86-89A6-420A-B376-FF884528CA75}" destId="{779E9147-4596-4427-AFCD-492F2B2CA901}" srcOrd="1" destOrd="0" presId="urn:microsoft.com/office/officeart/2005/8/layout/hList9"/>
    <dgm:cxn modelId="{C817CAD8-3BCD-43FF-9E26-04FD1A60E47A}" srcId="{D6AD1279-555A-4ABB-AA36-D0AB08036951}" destId="{560B4035-7565-4DB6-ADE0-EB289F3F7802}" srcOrd="0" destOrd="0" parTransId="{4AE6E384-B819-4BE8-AF88-3428931C4C9C}" sibTransId="{E2F58B26-A2CD-49B3-8B83-479EDE8BAE92}"/>
    <dgm:cxn modelId="{16C4FBDD-ABE4-4C4D-B6B2-281AB7B594C5}" type="presOf" srcId="{560B4035-7565-4DB6-ADE0-EB289F3F7802}" destId="{82C0EAF9-29D8-457F-AF8E-2243BB18EF8B}" srcOrd="1" destOrd="0" presId="urn:microsoft.com/office/officeart/2005/8/layout/hList9"/>
    <dgm:cxn modelId="{95A12B66-6D0D-449C-B624-C6ADED1C58A4}" srcId="{E6D8AC85-0657-429D-B578-257494086AB0}" destId="{60FCBB86-89A6-420A-B376-FF884528CA75}" srcOrd="0" destOrd="0" parTransId="{32F87A85-83BB-4B55-AABA-557E69316441}" sibTransId="{36E55501-685A-4C02-B990-C9FDC4204B32}"/>
    <dgm:cxn modelId="{38CB5532-F3FA-4BFB-9B5F-AD843FC511E8}" srcId="{3E75DF5E-AD9F-40C0-A51F-2839F1B3BE7B}" destId="{E6D8AC85-0657-429D-B578-257494086AB0}" srcOrd="0" destOrd="0" parTransId="{1F225971-B23E-490D-9D46-8EFF39EAC909}" sibTransId="{79C8E986-C6BE-43EC-8B0F-CD55615D32D4}"/>
    <dgm:cxn modelId="{851AF6ED-39E9-484E-9048-409B5030299F}" srcId="{E6D8AC85-0657-429D-B578-257494086AB0}" destId="{668FC6D3-247C-42DA-850A-70A95940764F}" srcOrd="1" destOrd="0" parTransId="{0FED3253-4D20-4643-AC49-000574D6114F}" sibTransId="{8A199443-359D-4CCC-8C4F-E53ABE470D8C}"/>
    <dgm:cxn modelId="{9A36E04F-2075-4D5B-AFCC-DF91F5DC3615}" type="presOf" srcId="{668FC6D3-247C-42DA-850A-70A95940764F}" destId="{263A09C0-0B24-49D4-A1E3-40D0F93F02A5}" srcOrd="0" destOrd="0" presId="urn:microsoft.com/office/officeart/2005/8/layout/hList9"/>
    <dgm:cxn modelId="{5DCB2DE6-6752-45BD-9497-D0C868AE8333}" type="presOf" srcId="{668FC6D3-247C-42DA-850A-70A95940764F}" destId="{4C67A301-C621-4EFF-BF42-6EC3A9DB6B00}" srcOrd="1" destOrd="0" presId="urn:microsoft.com/office/officeart/2005/8/layout/hList9"/>
    <dgm:cxn modelId="{E3845D87-5F31-4D46-8D63-57EF0A4A1D0D}" type="presOf" srcId="{D6AD1279-555A-4ABB-AA36-D0AB08036951}" destId="{91A496CB-7D0D-417C-A14D-B269BE1DA337}" srcOrd="0" destOrd="0" presId="urn:microsoft.com/office/officeart/2005/8/layout/hList9"/>
    <dgm:cxn modelId="{1B74F6C5-3F99-49AF-9219-890D18BB92ED}" type="presOf" srcId="{3E75DF5E-AD9F-40C0-A51F-2839F1B3BE7B}" destId="{743AF734-284D-46AA-9C85-C08E79200233}" srcOrd="0" destOrd="0" presId="urn:microsoft.com/office/officeart/2005/8/layout/hList9"/>
    <dgm:cxn modelId="{9F95CD5E-1ECA-4D98-B567-638D272380D2}" srcId="{3E75DF5E-AD9F-40C0-A51F-2839F1B3BE7B}" destId="{D6AD1279-555A-4ABB-AA36-D0AB08036951}" srcOrd="1" destOrd="0" parTransId="{2E8AD2DA-5B61-4BE2-AAC7-8D75DAFF3ACB}" sibTransId="{6ABC84D5-0302-443F-9392-25AB3D163FFA}"/>
    <dgm:cxn modelId="{B641EA5E-9613-4F80-A886-7EA8732F3FAF}" type="presParOf" srcId="{743AF734-284D-46AA-9C85-C08E79200233}" destId="{A3DBABD5-C36A-4600-932C-ECDB7683BDFD}" srcOrd="0" destOrd="0" presId="urn:microsoft.com/office/officeart/2005/8/layout/hList9"/>
    <dgm:cxn modelId="{D261A964-7333-4A90-B541-E3B3CC668CA1}" type="presParOf" srcId="{743AF734-284D-46AA-9C85-C08E79200233}" destId="{F56E2F83-B125-40F6-BDF8-7D4F49EF4738}" srcOrd="1" destOrd="0" presId="urn:microsoft.com/office/officeart/2005/8/layout/hList9"/>
    <dgm:cxn modelId="{C1D7244A-6B77-41E4-B470-7889FA5C0405}" type="presParOf" srcId="{F56E2F83-B125-40F6-BDF8-7D4F49EF4738}" destId="{FC7B1CF9-41AB-42A7-A992-CA3297D0D0C0}" srcOrd="0" destOrd="0" presId="urn:microsoft.com/office/officeart/2005/8/layout/hList9"/>
    <dgm:cxn modelId="{3C4CC103-4078-4AE9-9050-F3C270E0C20E}" type="presParOf" srcId="{F56E2F83-B125-40F6-BDF8-7D4F49EF4738}" destId="{49117AAE-243F-414F-BD80-D71FA50D7F29}" srcOrd="1" destOrd="0" presId="urn:microsoft.com/office/officeart/2005/8/layout/hList9"/>
    <dgm:cxn modelId="{5E951135-4BC3-4283-9FC1-046BD649BE87}" type="presParOf" srcId="{49117AAE-243F-414F-BD80-D71FA50D7F29}" destId="{347A6D6C-E0FB-41CA-B8FD-4FADBB172C00}" srcOrd="0" destOrd="0" presId="urn:microsoft.com/office/officeart/2005/8/layout/hList9"/>
    <dgm:cxn modelId="{3D347983-F6BE-4036-81B7-608B511DB9BB}" type="presParOf" srcId="{49117AAE-243F-414F-BD80-D71FA50D7F29}" destId="{779E9147-4596-4427-AFCD-492F2B2CA901}" srcOrd="1" destOrd="0" presId="urn:microsoft.com/office/officeart/2005/8/layout/hList9"/>
    <dgm:cxn modelId="{44703497-8405-430A-929D-35A5754F9420}" type="presParOf" srcId="{F56E2F83-B125-40F6-BDF8-7D4F49EF4738}" destId="{C033D235-78A2-42C6-BC3E-7C4A774184FA}" srcOrd="2" destOrd="0" presId="urn:microsoft.com/office/officeart/2005/8/layout/hList9"/>
    <dgm:cxn modelId="{9068F62D-16DE-40DF-B0BC-A6195B9773AB}" type="presParOf" srcId="{C033D235-78A2-42C6-BC3E-7C4A774184FA}" destId="{263A09C0-0B24-49D4-A1E3-40D0F93F02A5}" srcOrd="0" destOrd="0" presId="urn:microsoft.com/office/officeart/2005/8/layout/hList9"/>
    <dgm:cxn modelId="{4E5CE320-DEB7-4DEC-B187-89ECE3BDF4D9}" type="presParOf" srcId="{C033D235-78A2-42C6-BC3E-7C4A774184FA}" destId="{4C67A301-C621-4EFF-BF42-6EC3A9DB6B00}" srcOrd="1" destOrd="0" presId="urn:microsoft.com/office/officeart/2005/8/layout/hList9"/>
    <dgm:cxn modelId="{3611A0CC-0601-4C18-9F0D-760402111B4C}" type="presParOf" srcId="{743AF734-284D-46AA-9C85-C08E79200233}" destId="{92C61ACE-059B-44F8-8E5B-6A99BB7E5052}" srcOrd="2" destOrd="0" presId="urn:microsoft.com/office/officeart/2005/8/layout/hList9"/>
    <dgm:cxn modelId="{808E4F90-9F2D-45B6-9947-AD0B3F0C7199}" type="presParOf" srcId="{743AF734-284D-46AA-9C85-C08E79200233}" destId="{07C39899-BC12-4CAC-B24A-9F21BE8D5994}" srcOrd="3" destOrd="0" presId="urn:microsoft.com/office/officeart/2005/8/layout/hList9"/>
    <dgm:cxn modelId="{F1439FAA-5840-4067-9E8B-04DB73685858}" type="presParOf" srcId="{743AF734-284D-46AA-9C85-C08E79200233}" destId="{B85CDD3E-E4C2-40E3-9176-D44A2E33549F}" srcOrd="4" destOrd="0" presId="urn:microsoft.com/office/officeart/2005/8/layout/hList9"/>
    <dgm:cxn modelId="{83A21906-832E-44E4-BE65-66005A72ED28}" type="presParOf" srcId="{743AF734-284D-46AA-9C85-C08E79200233}" destId="{95A769E5-27B2-4A2B-836C-43ED2B453049}" srcOrd="5" destOrd="0" presId="urn:microsoft.com/office/officeart/2005/8/layout/hList9"/>
    <dgm:cxn modelId="{63C266E0-0B0A-46DF-B24A-9B0266962BAA}" type="presParOf" srcId="{743AF734-284D-46AA-9C85-C08E79200233}" destId="{6ADB702B-A8A2-4880-A27A-EAC07B029905}" srcOrd="6" destOrd="0" presId="urn:microsoft.com/office/officeart/2005/8/layout/hList9"/>
    <dgm:cxn modelId="{225C9ACC-DBFE-42EB-9096-352CDA238F76}" type="presParOf" srcId="{6ADB702B-A8A2-4880-A27A-EAC07B029905}" destId="{C233BCD6-63AF-4CB9-BAEA-67F04B800E72}" srcOrd="0" destOrd="0" presId="urn:microsoft.com/office/officeart/2005/8/layout/hList9"/>
    <dgm:cxn modelId="{7E992F3B-9849-41A9-A7BE-599EC8B66E32}" type="presParOf" srcId="{6ADB702B-A8A2-4880-A27A-EAC07B029905}" destId="{237A5262-E686-41C2-8A02-27664E1CE31C}" srcOrd="1" destOrd="0" presId="urn:microsoft.com/office/officeart/2005/8/layout/hList9"/>
    <dgm:cxn modelId="{E89BF993-4041-4FFF-A9F6-C8E4ABAC9371}" type="presParOf" srcId="{237A5262-E686-41C2-8A02-27664E1CE31C}" destId="{ACAA91E0-712F-4EEC-BB64-1617EB955BBA}" srcOrd="0" destOrd="0" presId="urn:microsoft.com/office/officeart/2005/8/layout/hList9"/>
    <dgm:cxn modelId="{C02416C4-C532-4BF4-A15C-DC0CAD38FDF7}" type="presParOf" srcId="{237A5262-E686-41C2-8A02-27664E1CE31C}" destId="{82C0EAF9-29D8-457F-AF8E-2243BB18EF8B}" srcOrd="1" destOrd="0" presId="urn:microsoft.com/office/officeart/2005/8/layout/hList9"/>
    <dgm:cxn modelId="{24F506DF-F653-46D8-99EB-F778D1367E5A}" type="presParOf" srcId="{6ADB702B-A8A2-4880-A27A-EAC07B029905}" destId="{84117543-2B3C-4AA4-8EA5-E0762BA7437B}" srcOrd="2" destOrd="0" presId="urn:microsoft.com/office/officeart/2005/8/layout/hList9"/>
    <dgm:cxn modelId="{A7CAA387-3CFA-4FB8-AB4F-C4A6C5BEB5D5}" type="presParOf" srcId="{84117543-2B3C-4AA4-8EA5-E0762BA7437B}" destId="{7EA6BC26-3C39-47FF-901D-A7FC85DA8718}" srcOrd="0" destOrd="0" presId="urn:microsoft.com/office/officeart/2005/8/layout/hList9"/>
    <dgm:cxn modelId="{B4C0FF10-B97C-427C-B76E-3FF786EF06E5}" type="presParOf" srcId="{84117543-2B3C-4AA4-8EA5-E0762BA7437B}" destId="{C91C6727-D40B-480B-A395-A129A9A3DE1E}" srcOrd="1" destOrd="0" presId="urn:microsoft.com/office/officeart/2005/8/layout/hList9"/>
    <dgm:cxn modelId="{DA1AB6E4-089F-40B1-A04D-6005EB624EF0}" type="presParOf" srcId="{743AF734-284D-46AA-9C85-C08E79200233}" destId="{7A1B7EFC-4F12-4092-AC46-DDC319452846}" srcOrd="7" destOrd="0" presId="urn:microsoft.com/office/officeart/2005/8/layout/hList9"/>
    <dgm:cxn modelId="{77643CC2-0946-4317-87DD-CB78384F3268}" type="presParOf" srcId="{743AF734-284D-46AA-9C85-C08E79200233}" destId="{91A496CB-7D0D-417C-A14D-B269BE1DA337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AA897F-D67A-4E2A-B02C-EA9E6C853182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EE6F5B99-4E6D-486E-AE08-6507C423406E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Generieren eines zufälligen Graphen</a:t>
          </a:r>
          <a:endParaRPr lang="de-DE" dirty="0">
            <a:latin typeface="Constantia" panose="02030602050306030303" pitchFamily="18" charset="0"/>
          </a:endParaRPr>
        </a:p>
      </dgm:t>
    </dgm:pt>
    <dgm:pt modelId="{DC5F9380-C9BD-415C-B57F-91A92F832184}" type="parTrans" cxnId="{9517569D-463B-4A88-81E4-33E17922CDF4}">
      <dgm:prSet/>
      <dgm:spPr/>
      <dgm:t>
        <a:bodyPr/>
        <a:lstStyle/>
        <a:p>
          <a:endParaRPr lang="de-DE"/>
        </a:p>
      </dgm:t>
    </dgm:pt>
    <dgm:pt modelId="{E2337833-0762-440F-9E39-C48CE85EF7D3}" type="sibTrans" cxnId="{9517569D-463B-4A88-81E4-33E17922CDF4}">
      <dgm:prSet/>
      <dgm:spPr/>
      <dgm:t>
        <a:bodyPr/>
        <a:lstStyle/>
        <a:p>
          <a:endParaRPr lang="de-DE"/>
        </a:p>
      </dgm:t>
    </dgm:pt>
    <dgm:pt modelId="{CA702DA6-86DE-4D8C-910D-B228974BBD9A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Visualisierung durch Layout</a:t>
          </a:r>
          <a:endParaRPr lang="de-DE" dirty="0">
            <a:latin typeface="Constantia" panose="02030602050306030303" pitchFamily="18" charset="0"/>
          </a:endParaRPr>
        </a:p>
      </dgm:t>
    </dgm:pt>
    <dgm:pt modelId="{A1EB2F45-A8FB-4D0C-B589-6EB2FA841938}" type="parTrans" cxnId="{DCF9E835-4C48-4308-9360-C00978835FF8}">
      <dgm:prSet/>
      <dgm:spPr/>
      <dgm:t>
        <a:bodyPr/>
        <a:lstStyle/>
        <a:p>
          <a:endParaRPr lang="de-DE"/>
        </a:p>
      </dgm:t>
    </dgm:pt>
    <dgm:pt modelId="{478401E8-E835-4ABB-8616-55C4E871C76E}" type="sibTrans" cxnId="{DCF9E835-4C48-4308-9360-C00978835FF8}">
      <dgm:prSet/>
      <dgm:spPr/>
      <dgm:t>
        <a:bodyPr/>
        <a:lstStyle/>
        <a:p>
          <a:endParaRPr lang="de-DE"/>
        </a:p>
      </dgm:t>
    </dgm:pt>
    <dgm:pt modelId="{FBF400CC-1BB1-4C07-8004-8AF5EE32C70B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Auswerten der Laufzeit-Statistiken</a:t>
          </a:r>
          <a:endParaRPr lang="de-DE" dirty="0">
            <a:latin typeface="Constantia" panose="02030602050306030303" pitchFamily="18" charset="0"/>
          </a:endParaRPr>
        </a:p>
      </dgm:t>
    </dgm:pt>
    <dgm:pt modelId="{0053526D-E165-416C-A091-6FDA04FEA1A4}" type="parTrans" cxnId="{BC351F82-BD7B-459D-AD95-039723D09505}">
      <dgm:prSet/>
      <dgm:spPr/>
      <dgm:t>
        <a:bodyPr/>
        <a:lstStyle/>
        <a:p>
          <a:endParaRPr lang="de-DE"/>
        </a:p>
      </dgm:t>
    </dgm:pt>
    <dgm:pt modelId="{669D176F-58FA-476E-8709-5884E6B54DC3}" type="sibTrans" cxnId="{BC351F82-BD7B-459D-AD95-039723D09505}">
      <dgm:prSet/>
      <dgm:spPr/>
      <dgm:t>
        <a:bodyPr/>
        <a:lstStyle/>
        <a:p>
          <a:endParaRPr lang="de-DE"/>
        </a:p>
      </dgm:t>
    </dgm:pt>
    <dgm:pt modelId="{D7C9B97C-8FA5-43EF-87FB-D473A891C476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Anwenden der Suchalgorithmen</a:t>
          </a:r>
          <a:endParaRPr lang="de-DE" dirty="0">
            <a:latin typeface="Constantia" panose="02030602050306030303" pitchFamily="18" charset="0"/>
          </a:endParaRPr>
        </a:p>
      </dgm:t>
    </dgm:pt>
    <dgm:pt modelId="{6541A4FE-5964-4A19-BD7C-19CDAB40EE05}" type="sibTrans" cxnId="{BF453A1E-C023-4D7B-9F0A-50EF76438F04}">
      <dgm:prSet/>
      <dgm:spPr/>
      <dgm:t>
        <a:bodyPr/>
        <a:lstStyle/>
        <a:p>
          <a:endParaRPr lang="de-DE"/>
        </a:p>
      </dgm:t>
    </dgm:pt>
    <dgm:pt modelId="{B840F42D-18F6-4641-91C4-E8D90BD10A20}" type="parTrans" cxnId="{BF453A1E-C023-4D7B-9F0A-50EF76438F04}">
      <dgm:prSet/>
      <dgm:spPr/>
      <dgm:t>
        <a:bodyPr/>
        <a:lstStyle/>
        <a:p>
          <a:endParaRPr lang="de-DE"/>
        </a:p>
      </dgm:t>
    </dgm:pt>
    <dgm:pt modelId="{5CA39645-AB73-4F4C-A21A-3D2D6D52B55F}" type="pres">
      <dgm:prSet presAssocID="{35AA897F-D67A-4E2A-B02C-EA9E6C853182}" presName="Name0" presStyleCnt="0">
        <dgm:presLayoutVars>
          <dgm:dir/>
          <dgm:resizeHandles val="exact"/>
        </dgm:presLayoutVars>
      </dgm:prSet>
      <dgm:spPr/>
    </dgm:pt>
    <dgm:pt modelId="{4F7C93E0-998D-494E-86B4-B150EB524E7C}" type="pres">
      <dgm:prSet presAssocID="{EE6F5B99-4E6D-486E-AE08-6507C423406E}" presName="parTxOnly" presStyleLbl="node1" presStyleIdx="0" presStyleCnt="4">
        <dgm:presLayoutVars>
          <dgm:bulletEnabled val="1"/>
        </dgm:presLayoutVars>
      </dgm:prSet>
      <dgm:spPr/>
    </dgm:pt>
    <dgm:pt modelId="{C54BC865-5A5D-4043-AF4D-83B58D22E3D7}" type="pres">
      <dgm:prSet presAssocID="{E2337833-0762-440F-9E39-C48CE85EF7D3}" presName="parSpace" presStyleCnt="0"/>
      <dgm:spPr/>
    </dgm:pt>
    <dgm:pt modelId="{421AE0C6-45E2-43BC-88BF-237A443B681E}" type="pres">
      <dgm:prSet presAssocID="{CA702DA6-86DE-4D8C-910D-B228974BBD9A}" presName="parTxOnly" presStyleLbl="node1" presStyleIdx="1" presStyleCnt="4">
        <dgm:presLayoutVars>
          <dgm:bulletEnabled val="1"/>
        </dgm:presLayoutVars>
      </dgm:prSet>
      <dgm:spPr/>
    </dgm:pt>
    <dgm:pt modelId="{98077B39-C520-405D-9526-A32BFF7718B1}" type="pres">
      <dgm:prSet presAssocID="{478401E8-E835-4ABB-8616-55C4E871C76E}" presName="parSpace" presStyleCnt="0"/>
      <dgm:spPr/>
    </dgm:pt>
    <dgm:pt modelId="{8BBA59FE-8BD5-4562-8A55-49FA741ACF86}" type="pres">
      <dgm:prSet presAssocID="{D7C9B97C-8FA5-43EF-87FB-D473A891C476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E652F77-B2EE-4B8F-B8E1-A67E45560A2C}" type="pres">
      <dgm:prSet presAssocID="{6541A4FE-5964-4A19-BD7C-19CDAB40EE05}" presName="parSpace" presStyleCnt="0"/>
      <dgm:spPr/>
    </dgm:pt>
    <dgm:pt modelId="{2AAFA094-A0DE-4D8C-AB82-71DDE6951070}" type="pres">
      <dgm:prSet presAssocID="{FBF400CC-1BB1-4C07-8004-8AF5EE32C70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A71314AC-813E-496E-A300-C9CE43264773}" type="presOf" srcId="{CA702DA6-86DE-4D8C-910D-B228974BBD9A}" destId="{421AE0C6-45E2-43BC-88BF-237A443B681E}" srcOrd="0" destOrd="0" presId="urn:microsoft.com/office/officeart/2005/8/layout/hChevron3"/>
    <dgm:cxn modelId="{9517569D-463B-4A88-81E4-33E17922CDF4}" srcId="{35AA897F-D67A-4E2A-B02C-EA9E6C853182}" destId="{EE6F5B99-4E6D-486E-AE08-6507C423406E}" srcOrd="0" destOrd="0" parTransId="{DC5F9380-C9BD-415C-B57F-91A92F832184}" sibTransId="{E2337833-0762-440F-9E39-C48CE85EF7D3}"/>
    <dgm:cxn modelId="{DCF9E835-4C48-4308-9360-C00978835FF8}" srcId="{35AA897F-D67A-4E2A-B02C-EA9E6C853182}" destId="{CA702DA6-86DE-4D8C-910D-B228974BBD9A}" srcOrd="1" destOrd="0" parTransId="{A1EB2F45-A8FB-4D0C-B589-6EB2FA841938}" sibTransId="{478401E8-E835-4ABB-8616-55C4E871C76E}"/>
    <dgm:cxn modelId="{50628C15-8EF1-449A-B488-C6A40D5DA2C4}" type="presOf" srcId="{D7C9B97C-8FA5-43EF-87FB-D473A891C476}" destId="{8BBA59FE-8BD5-4562-8A55-49FA741ACF86}" srcOrd="0" destOrd="0" presId="urn:microsoft.com/office/officeart/2005/8/layout/hChevron3"/>
    <dgm:cxn modelId="{BF453A1E-C023-4D7B-9F0A-50EF76438F04}" srcId="{35AA897F-D67A-4E2A-B02C-EA9E6C853182}" destId="{D7C9B97C-8FA5-43EF-87FB-D473A891C476}" srcOrd="2" destOrd="0" parTransId="{B840F42D-18F6-4641-91C4-E8D90BD10A20}" sibTransId="{6541A4FE-5964-4A19-BD7C-19CDAB40EE05}"/>
    <dgm:cxn modelId="{BC351F82-BD7B-459D-AD95-039723D09505}" srcId="{35AA897F-D67A-4E2A-B02C-EA9E6C853182}" destId="{FBF400CC-1BB1-4C07-8004-8AF5EE32C70B}" srcOrd="3" destOrd="0" parTransId="{0053526D-E165-416C-A091-6FDA04FEA1A4}" sibTransId="{669D176F-58FA-476E-8709-5884E6B54DC3}"/>
    <dgm:cxn modelId="{B656F593-E89A-4D19-AE61-7540E3187A5C}" type="presOf" srcId="{EE6F5B99-4E6D-486E-AE08-6507C423406E}" destId="{4F7C93E0-998D-494E-86B4-B150EB524E7C}" srcOrd="0" destOrd="0" presId="urn:microsoft.com/office/officeart/2005/8/layout/hChevron3"/>
    <dgm:cxn modelId="{34475B5B-2800-47E2-AC8C-CC84E517928B}" type="presOf" srcId="{FBF400CC-1BB1-4C07-8004-8AF5EE32C70B}" destId="{2AAFA094-A0DE-4D8C-AB82-71DDE6951070}" srcOrd="0" destOrd="0" presId="urn:microsoft.com/office/officeart/2005/8/layout/hChevron3"/>
    <dgm:cxn modelId="{0AB46063-5582-479A-955F-4E3F7C401A78}" type="presOf" srcId="{35AA897F-D67A-4E2A-B02C-EA9E6C853182}" destId="{5CA39645-AB73-4F4C-A21A-3D2D6D52B55F}" srcOrd="0" destOrd="0" presId="urn:microsoft.com/office/officeart/2005/8/layout/hChevron3"/>
    <dgm:cxn modelId="{E600062A-B517-4333-8E4C-B57AAD67CC95}" type="presParOf" srcId="{5CA39645-AB73-4F4C-A21A-3D2D6D52B55F}" destId="{4F7C93E0-998D-494E-86B4-B150EB524E7C}" srcOrd="0" destOrd="0" presId="urn:microsoft.com/office/officeart/2005/8/layout/hChevron3"/>
    <dgm:cxn modelId="{0530FD74-E54E-4E1B-8361-7D80F44345CE}" type="presParOf" srcId="{5CA39645-AB73-4F4C-A21A-3D2D6D52B55F}" destId="{C54BC865-5A5D-4043-AF4D-83B58D22E3D7}" srcOrd="1" destOrd="0" presId="urn:microsoft.com/office/officeart/2005/8/layout/hChevron3"/>
    <dgm:cxn modelId="{756EA213-43BB-4C66-BC97-088CE17BE165}" type="presParOf" srcId="{5CA39645-AB73-4F4C-A21A-3D2D6D52B55F}" destId="{421AE0C6-45E2-43BC-88BF-237A443B681E}" srcOrd="2" destOrd="0" presId="urn:microsoft.com/office/officeart/2005/8/layout/hChevron3"/>
    <dgm:cxn modelId="{8E65CC2C-2B99-4629-A8D2-D13CC25870D3}" type="presParOf" srcId="{5CA39645-AB73-4F4C-A21A-3D2D6D52B55F}" destId="{98077B39-C520-405D-9526-A32BFF7718B1}" srcOrd="3" destOrd="0" presId="urn:microsoft.com/office/officeart/2005/8/layout/hChevron3"/>
    <dgm:cxn modelId="{7AA2EBB9-AA86-4C88-B75B-BD9DB7FCB0A5}" type="presParOf" srcId="{5CA39645-AB73-4F4C-A21A-3D2D6D52B55F}" destId="{8BBA59FE-8BD5-4562-8A55-49FA741ACF86}" srcOrd="4" destOrd="0" presId="urn:microsoft.com/office/officeart/2005/8/layout/hChevron3"/>
    <dgm:cxn modelId="{E83314AB-985F-4032-B2F8-B852855DB8DE}" type="presParOf" srcId="{5CA39645-AB73-4F4C-A21A-3D2D6D52B55F}" destId="{DE652F77-B2EE-4B8F-B8E1-A67E45560A2C}" srcOrd="5" destOrd="0" presId="urn:microsoft.com/office/officeart/2005/8/layout/hChevron3"/>
    <dgm:cxn modelId="{F8D4DD0C-77E3-43A6-A74F-A2765A17DE0F}" type="presParOf" srcId="{5CA39645-AB73-4F4C-A21A-3D2D6D52B55F}" destId="{2AAFA094-A0DE-4D8C-AB82-71DDE695107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75DF5E-AD9F-40C0-A51F-2839F1B3BE7B}" type="doc">
      <dgm:prSet loTypeId="urn:microsoft.com/office/officeart/2005/8/layout/hList9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60FCBB86-89A6-420A-B376-FF884528CA75}">
      <dgm:prSet phldrT="[Text]" custT="1"/>
      <dgm:spPr/>
      <dgm:t>
        <a:bodyPr/>
        <a:lstStyle/>
        <a:p>
          <a:r>
            <a:rPr lang="de-DE" sz="1200" dirty="0" smtClean="0">
              <a:latin typeface="Constantia" panose="02030602050306030303" pitchFamily="18" charset="0"/>
            </a:rPr>
            <a:t>Intelligente Annäherung ans Ziel</a:t>
          </a:r>
          <a:endParaRPr lang="de-DE" sz="1200" dirty="0">
            <a:latin typeface="Constantia" panose="02030602050306030303" pitchFamily="18" charset="0"/>
          </a:endParaRPr>
        </a:p>
      </dgm:t>
    </dgm:pt>
    <dgm:pt modelId="{32F87A85-83BB-4B55-AABA-557E69316441}" type="parTrans" cxnId="{95A12B66-6D0D-449C-B624-C6ADED1C58A4}">
      <dgm:prSet/>
      <dgm:spPr/>
      <dgm:t>
        <a:bodyPr/>
        <a:lstStyle/>
        <a:p>
          <a:endParaRPr lang="de-DE"/>
        </a:p>
      </dgm:t>
    </dgm:pt>
    <dgm:pt modelId="{36E55501-685A-4C02-B990-C9FDC4204B32}" type="sibTrans" cxnId="{95A12B66-6D0D-449C-B624-C6ADED1C58A4}">
      <dgm:prSet/>
      <dgm:spPr/>
      <dgm:t>
        <a:bodyPr/>
        <a:lstStyle/>
        <a:p>
          <a:endParaRPr lang="de-DE"/>
        </a:p>
      </dgm:t>
    </dgm:pt>
    <dgm:pt modelId="{560B4035-7565-4DB6-ADE0-EB289F3F7802}">
      <dgm:prSet phldrT="[Text]" custT="1"/>
      <dgm:spPr/>
      <dgm:t>
        <a:bodyPr/>
        <a:lstStyle/>
        <a:p>
          <a:r>
            <a:rPr lang="de-DE" sz="1200" dirty="0" smtClean="0">
              <a:latin typeface="Constantia" panose="02030602050306030303" pitchFamily="18" charset="0"/>
            </a:rPr>
            <a:t>Großer </a:t>
          </a:r>
          <a:r>
            <a:rPr lang="de-DE" sz="1200" dirty="0" err="1" smtClean="0">
              <a:latin typeface="Constantia" panose="02030602050306030303" pitchFamily="18" charset="0"/>
            </a:rPr>
            <a:t>Rechenauf</a:t>
          </a:r>
          <a:r>
            <a:rPr lang="de-DE" sz="1200" dirty="0" smtClean="0">
              <a:latin typeface="Constantia" panose="02030602050306030303" pitchFamily="18" charset="0"/>
            </a:rPr>
            <a:t>-wand</a:t>
          </a:r>
          <a:endParaRPr lang="de-DE" sz="1200" dirty="0">
            <a:latin typeface="Constantia" panose="02030602050306030303" pitchFamily="18" charset="0"/>
          </a:endParaRPr>
        </a:p>
      </dgm:t>
    </dgm:pt>
    <dgm:pt modelId="{4AE6E384-B819-4BE8-AF88-3428931C4C9C}" type="parTrans" cxnId="{C817CAD8-3BCD-43FF-9E26-04FD1A60E47A}">
      <dgm:prSet/>
      <dgm:spPr/>
      <dgm:t>
        <a:bodyPr/>
        <a:lstStyle/>
        <a:p>
          <a:endParaRPr lang="de-DE"/>
        </a:p>
      </dgm:t>
    </dgm:pt>
    <dgm:pt modelId="{E2F58B26-A2CD-49B3-8B83-479EDE8BAE92}" type="sibTrans" cxnId="{C817CAD8-3BCD-43FF-9E26-04FD1A60E47A}">
      <dgm:prSet/>
      <dgm:spPr/>
      <dgm:t>
        <a:bodyPr/>
        <a:lstStyle/>
        <a:p>
          <a:endParaRPr lang="de-DE"/>
        </a:p>
      </dgm:t>
    </dgm:pt>
    <dgm:pt modelId="{E5C17FC4-BB6F-4051-9BD3-B0B533B9DECD}">
      <dgm:prSet phldrT="[Text]" custT="1"/>
      <dgm:spPr/>
      <dgm:t>
        <a:bodyPr/>
        <a:lstStyle/>
        <a:p>
          <a:r>
            <a:rPr lang="de-DE" sz="1200" dirty="0" smtClean="0">
              <a:latin typeface="Constantia" panose="02030602050306030303" pitchFamily="18" charset="0"/>
            </a:rPr>
            <a:t>Komplexere </a:t>
          </a:r>
          <a:r>
            <a:rPr lang="de-DE" sz="1200" dirty="0" err="1" smtClean="0">
              <a:latin typeface="Constantia" panose="02030602050306030303" pitchFamily="18" charset="0"/>
            </a:rPr>
            <a:t>Implemen-tierung</a:t>
          </a:r>
          <a:endParaRPr lang="de-DE" sz="1200" dirty="0">
            <a:latin typeface="Constantia" panose="02030602050306030303" pitchFamily="18" charset="0"/>
          </a:endParaRPr>
        </a:p>
      </dgm:t>
    </dgm:pt>
    <dgm:pt modelId="{84B9A255-9182-4712-8393-57ECAFF34137}" type="parTrans" cxnId="{58A07500-6205-4DBE-8C28-41042747037C}">
      <dgm:prSet/>
      <dgm:spPr/>
      <dgm:t>
        <a:bodyPr/>
        <a:lstStyle/>
        <a:p>
          <a:endParaRPr lang="de-DE"/>
        </a:p>
      </dgm:t>
    </dgm:pt>
    <dgm:pt modelId="{9638EDCE-44B2-42D4-9C94-3979AECC2C9C}" type="sibTrans" cxnId="{58A07500-6205-4DBE-8C28-41042747037C}">
      <dgm:prSet/>
      <dgm:spPr/>
      <dgm:t>
        <a:bodyPr/>
        <a:lstStyle/>
        <a:p>
          <a:endParaRPr lang="de-DE"/>
        </a:p>
      </dgm:t>
    </dgm:pt>
    <dgm:pt modelId="{E6D8AC85-0657-429D-B578-257494086AB0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79C8E986-C6BE-43EC-8B0F-CD55615D32D4}" type="sibTrans" cxnId="{38CB5532-F3FA-4BFB-9B5F-AD843FC511E8}">
      <dgm:prSet/>
      <dgm:spPr/>
      <dgm:t>
        <a:bodyPr/>
        <a:lstStyle/>
        <a:p>
          <a:endParaRPr lang="de-DE"/>
        </a:p>
      </dgm:t>
    </dgm:pt>
    <dgm:pt modelId="{1F225971-B23E-490D-9D46-8EFF39EAC909}" type="parTrans" cxnId="{38CB5532-F3FA-4BFB-9B5F-AD843FC511E8}">
      <dgm:prSet/>
      <dgm:spPr/>
      <dgm:t>
        <a:bodyPr/>
        <a:lstStyle/>
        <a:p>
          <a:endParaRPr lang="de-DE"/>
        </a:p>
      </dgm:t>
    </dgm:pt>
    <dgm:pt modelId="{D6AD1279-555A-4ABB-AA36-D0AB08036951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6ABC84D5-0302-443F-9392-25AB3D163FFA}" type="sibTrans" cxnId="{9F95CD5E-1ECA-4D98-B567-638D272380D2}">
      <dgm:prSet/>
      <dgm:spPr/>
      <dgm:t>
        <a:bodyPr/>
        <a:lstStyle/>
        <a:p>
          <a:endParaRPr lang="de-DE"/>
        </a:p>
      </dgm:t>
    </dgm:pt>
    <dgm:pt modelId="{2E8AD2DA-5B61-4BE2-AAC7-8D75DAFF3ACB}" type="parTrans" cxnId="{9F95CD5E-1ECA-4D98-B567-638D272380D2}">
      <dgm:prSet/>
      <dgm:spPr/>
      <dgm:t>
        <a:bodyPr/>
        <a:lstStyle/>
        <a:p>
          <a:endParaRPr lang="de-DE"/>
        </a:p>
      </dgm:t>
    </dgm:pt>
    <dgm:pt modelId="{668FC6D3-247C-42DA-850A-70A95940764F}">
      <dgm:prSet phldrT="[Text]" custT="1"/>
      <dgm:spPr/>
      <dgm:t>
        <a:bodyPr/>
        <a:lstStyle/>
        <a:p>
          <a:r>
            <a:rPr lang="de-DE" sz="1200" dirty="0" smtClean="0">
              <a:latin typeface="Constantia" panose="02030602050306030303" pitchFamily="18" charset="0"/>
            </a:rPr>
            <a:t>Sehr gutes Ergebnis</a:t>
          </a:r>
          <a:endParaRPr lang="de-DE" sz="1200" dirty="0">
            <a:latin typeface="Constantia" panose="02030602050306030303" pitchFamily="18" charset="0"/>
          </a:endParaRPr>
        </a:p>
      </dgm:t>
    </dgm:pt>
    <dgm:pt modelId="{0FED3253-4D20-4643-AC49-000574D6114F}" type="parTrans" cxnId="{851AF6ED-39E9-484E-9048-409B5030299F}">
      <dgm:prSet/>
      <dgm:spPr/>
      <dgm:t>
        <a:bodyPr/>
        <a:lstStyle/>
        <a:p>
          <a:endParaRPr lang="de-DE"/>
        </a:p>
      </dgm:t>
    </dgm:pt>
    <dgm:pt modelId="{8A199443-359D-4CCC-8C4F-E53ABE470D8C}" type="sibTrans" cxnId="{851AF6ED-39E9-484E-9048-409B5030299F}">
      <dgm:prSet/>
      <dgm:spPr/>
      <dgm:t>
        <a:bodyPr/>
        <a:lstStyle/>
        <a:p>
          <a:endParaRPr lang="de-DE"/>
        </a:p>
      </dgm:t>
    </dgm:pt>
    <dgm:pt modelId="{743AF734-284D-46AA-9C85-C08E79200233}" type="pres">
      <dgm:prSet presAssocID="{3E75DF5E-AD9F-40C0-A51F-2839F1B3BE7B}" presName="list" presStyleCnt="0">
        <dgm:presLayoutVars>
          <dgm:dir/>
          <dgm:animLvl val="lvl"/>
        </dgm:presLayoutVars>
      </dgm:prSet>
      <dgm:spPr/>
    </dgm:pt>
    <dgm:pt modelId="{A3DBABD5-C36A-4600-932C-ECDB7683BDFD}" type="pres">
      <dgm:prSet presAssocID="{E6D8AC85-0657-429D-B578-257494086AB0}" presName="posSpace" presStyleCnt="0"/>
      <dgm:spPr/>
    </dgm:pt>
    <dgm:pt modelId="{F56E2F83-B125-40F6-BDF8-7D4F49EF4738}" type="pres">
      <dgm:prSet presAssocID="{E6D8AC85-0657-429D-B578-257494086AB0}" presName="vertFlow" presStyleCnt="0"/>
      <dgm:spPr/>
    </dgm:pt>
    <dgm:pt modelId="{FC7B1CF9-41AB-42A7-A992-CA3297D0D0C0}" type="pres">
      <dgm:prSet presAssocID="{E6D8AC85-0657-429D-B578-257494086AB0}" presName="topSpace" presStyleCnt="0"/>
      <dgm:spPr/>
    </dgm:pt>
    <dgm:pt modelId="{49117AAE-243F-414F-BD80-D71FA50D7F29}" type="pres">
      <dgm:prSet presAssocID="{E6D8AC85-0657-429D-B578-257494086AB0}" presName="firstComp" presStyleCnt="0"/>
      <dgm:spPr/>
    </dgm:pt>
    <dgm:pt modelId="{347A6D6C-E0FB-41CA-B8FD-4FADBB172C00}" type="pres">
      <dgm:prSet presAssocID="{E6D8AC85-0657-429D-B578-257494086AB0}" presName="firstChild" presStyleLbl="bgAccFollowNode1" presStyleIdx="0" presStyleCnt="4"/>
      <dgm:spPr/>
      <dgm:t>
        <a:bodyPr/>
        <a:lstStyle/>
        <a:p>
          <a:endParaRPr lang="de-DE"/>
        </a:p>
      </dgm:t>
    </dgm:pt>
    <dgm:pt modelId="{779E9147-4596-4427-AFCD-492F2B2CA901}" type="pres">
      <dgm:prSet presAssocID="{E6D8AC85-0657-429D-B578-257494086AB0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33D235-78A2-42C6-BC3E-7C4A774184FA}" type="pres">
      <dgm:prSet presAssocID="{668FC6D3-247C-42DA-850A-70A95940764F}" presName="comp" presStyleCnt="0"/>
      <dgm:spPr/>
    </dgm:pt>
    <dgm:pt modelId="{263A09C0-0B24-49D4-A1E3-40D0F93F02A5}" type="pres">
      <dgm:prSet presAssocID="{668FC6D3-247C-42DA-850A-70A95940764F}" presName="child" presStyleLbl="bgAccFollowNode1" presStyleIdx="1" presStyleCnt="4"/>
      <dgm:spPr/>
      <dgm:t>
        <a:bodyPr/>
        <a:lstStyle/>
        <a:p>
          <a:endParaRPr lang="de-DE"/>
        </a:p>
      </dgm:t>
    </dgm:pt>
    <dgm:pt modelId="{4C67A301-C621-4EFF-BF42-6EC3A9DB6B00}" type="pres">
      <dgm:prSet presAssocID="{668FC6D3-247C-42DA-850A-70A95940764F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C61ACE-059B-44F8-8E5B-6A99BB7E5052}" type="pres">
      <dgm:prSet presAssocID="{E6D8AC85-0657-429D-B578-257494086AB0}" presName="negSpace" presStyleCnt="0"/>
      <dgm:spPr/>
    </dgm:pt>
    <dgm:pt modelId="{07C39899-BC12-4CAC-B24A-9F21BE8D5994}" type="pres">
      <dgm:prSet presAssocID="{E6D8AC85-0657-429D-B578-257494086AB0}" presName="circle" presStyleLbl="node1" presStyleIdx="0" presStyleCnt="2"/>
      <dgm:spPr/>
      <dgm:t>
        <a:bodyPr/>
        <a:lstStyle/>
        <a:p>
          <a:endParaRPr lang="de-DE"/>
        </a:p>
      </dgm:t>
    </dgm:pt>
    <dgm:pt modelId="{B85CDD3E-E4C2-40E3-9176-D44A2E33549F}" type="pres">
      <dgm:prSet presAssocID="{79C8E986-C6BE-43EC-8B0F-CD55615D32D4}" presName="transSpace" presStyleCnt="0"/>
      <dgm:spPr/>
    </dgm:pt>
    <dgm:pt modelId="{95A769E5-27B2-4A2B-836C-43ED2B453049}" type="pres">
      <dgm:prSet presAssocID="{D6AD1279-555A-4ABB-AA36-D0AB08036951}" presName="posSpace" presStyleCnt="0"/>
      <dgm:spPr/>
    </dgm:pt>
    <dgm:pt modelId="{6ADB702B-A8A2-4880-A27A-EAC07B029905}" type="pres">
      <dgm:prSet presAssocID="{D6AD1279-555A-4ABB-AA36-D0AB08036951}" presName="vertFlow" presStyleCnt="0"/>
      <dgm:spPr/>
    </dgm:pt>
    <dgm:pt modelId="{C233BCD6-63AF-4CB9-BAEA-67F04B800E72}" type="pres">
      <dgm:prSet presAssocID="{D6AD1279-555A-4ABB-AA36-D0AB08036951}" presName="topSpace" presStyleCnt="0"/>
      <dgm:spPr/>
    </dgm:pt>
    <dgm:pt modelId="{237A5262-E686-41C2-8A02-27664E1CE31C}" type="pres">
      <dgm:prSet presAssocID="{D6AD1279-555A-4ABB-AA36-D0AB08036951}" presName="firstComp" presStyleCnt="0"/>
      <dgm:spPr/>
    </dgm:pt>
    <dgm:pt modelId="{ACAA91E0-712F-4EEC-BB64-1617EB955BBA}" type="pres">
      <dgm:prSet presAssocID="{D6AD1279-555A-4ABB-AA36-D0AB08036951}" presName="firstChild" presStyleLbl="bgAccFollowNode1" presStyleIdx="2" presStyleCnt="4"/>
      <dgm:spPr/>
      <dgm:t>
        <a:bodyPr/>
        <a:lstStyle/>
        <a:p>
          <a:endParaRPr lang="de-DE"/>
        </a:p>
      </dgm:t>
    </dgm:pt>
    <dgm:pt modelId="{82C0EAF9-29D8-457F-AF8E-2243BB18EF8B}" type="pres">
      <dgm:prSet presAssocID="{D6AD1279-555A-4ABB-AA36-D0AB08036951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4117543-2B3C-4AA4-8EA5-E0762BA7437B}" type="pres">
      <dgm:prSet presAssocID="{E5C17FC4-BB6F-4051-9BD3-B0B533B9DECD}" presName="comp" presStyleCnt="0"/>
      <dgm:spPr/>
    </dgm:pt>
    <dgm:pt modelId="{7EA6BC26-3C39-47FF-901D-A7FC85DA8718}" type="pres">
      <dgm:prSet presAssocID="{E5C17FC4-BB6F-4051-9BD3-B0B533B9DECD}" presName="child" presStyleLbl="bgAccFollowNode1" presStyleIdx="3" presStyleCnt="4"/>
      <dgm:spPr/>
      <dgm:t>
        <a:bodyPr/>
        <a:lstStyle/>
        <a:p>
          <a:endParaRPr lang="de-DE"/>
        </a:p>
      </dgm:t>
    </dgm:pt>
    <dgm:pt modelId="{C91C6727-D40B-480B-A395-A129A9A3DE1E}" type="pres">
      <dgm:prSet presAssocID="{E5C17FC4-BB6F-4051-9BD3-B0B533B9DECD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1B7EFC-4F12-4092-AC46-DDC319452846}" type="pres">
      <dgm:prSet presAssocID="{D6AD1279-555A-4ABB-AA36-D0AB08036951}" presName="negSpace" presStyleCnt="0"/>
      <dgm:spPr/>
    </dgm:pt>
    <dgm:pt modelId="{91A496CB-7D0D-417C-A14D-B269BE1DA337}" type="pres">
      <dgm:prSet presAssocID="{D6AD1279-555A-4ABB-AA36-D0AB08036951}" presName="circle" presStyleLbl="node1" presStyleIdx="1" presStyleCnt="2"/>
      <dgm:spPr/>
      <dgm:t>
        <a:bodyPr/>
        <a:lstStyle/>
        <a:p>
          <a:endParaRPr lang="de-DE"/>
        </a:p>
      </dgm:t>
    </dgm:pt>
  </dgm:ptLst>
  <dgm:cxnLst>
    <dgm:cxn modelId="{58A07500-6205-4DBE-8C28-41042747037C}" srcId="{D6AD1279-555A-4ABB-AA36-D0AB08036951}" destId="{E5C17FC4-BB6F-4051-9BD3-B0B533B9DECD}" srcOrd="1" destOrd="0" parTransId="{84B9A255-9182-4712-8393-57ECAFF34137}" sibTransId="{9638EDCE-44B2-42D4-9C94-3979AECC2C9C}"/>
    <dgm:cxn modelId="{E2F60AA0-C00F-4D84-ABF5-C980AEB1EFC6}" type="presOf" srcId="{60FCBB86-89A6-420A-B376-FF884528CA75}" destId="{779E9147-4596-4427-AFCD-492F2B2CA901}" srcOrd="1" destOrd="0" presId="urn:microsoft.com/office/officeart/2005/8/layout/hList9"/>
    <dgm:cxn modelId="{B3252FDE-FEF9-4F0F-AB98-54EA9001A9D9}" type="presOf" srcId="{E5C17FC4-BB6F-4051-9BD3-B0B533B9DECD}" destId="{C91C6727-D40B-480B-A395-A129A9A3DE1E}" srcOrd="1" destOrd="0" presId="urn:microsoft.com/office/officeart/2005/8/layout/hList9"/>
    <dgm:cxn modelId="{F77E9B1B-968D-45E4-B5B9-C3B649C3A615}" type="presOf" srcId="{560B4035-7565-4DB6-ADE0-EB289F3F7802}" destId="{ACAA91E0-712F-4EEC-BB64-1617EB955BBA}" srcOrd="0" destOrd="0" presId="urn:microsoft.com/office/officeart/2005/8/layout/hList9"/>
    <dgm:cxn modelId="{FDE7D095-C3A2-43F2-A392-26EA2005E73F}" type="presOf" srcId="{668FC6D3-247C-42DA-850A-70A95940764F}" destId="{263A09C0-0B24-49D4-A1E3-40D0F93F02A5}" srcOrd="0" destOrd="0" presId="urn:microsoft.com/office/officeart/2005/8/layout/hList9"/>
    <dgm:cxn modelId="{4CBC58D9-8605-4835-8D8F-2A0AAB515C3C}" type="presOf" srcId="{560B4035-7565-4DB6-ADE0-EB289F3F7802}" destId="{82C0EAF9-29D8-457F-AF8E-2243BB18EF8B}" srcOrd="1" destOrd="0" presId="urn:microsoft.com/office/officeart/2005/8/layout/hList9"/>
    <dgm:cxn modelId="{FDEC6661-AADF-4668-8438-49497FCD0917}" type="presOf" srcId="{D6AD1279-555A-4ABB-AA36-D0AB08036951}" destId="{91A496CB-7D0D-417C-A14D-B269BE1DA337}" srcOrd="0" destOrd="0" presId="urn:microsoft.com/office/officeart/2005/8/layout/hList9"/>
    <dgm:cxn modelId="{F778C366-1C09-419F-888E-7AD87DBE2F33}" type="presOf" srcId="{E5C17FC4-BB6F-4051-9BD3-B0B533B9DECD}" destId="{7EA6BC26-3C39-47FF-901D-A7FC85DA8718}" srcOrd="0" destOrd="0" presId="urn:microsoft.com/office/officeart/2005/8/layout/hList9"/>
    <dgm:cxn modelId="{DAD137B5-D9F7-42BF-AA18-10D8D2C51535}" type="presOf" srcId="{E6D8AC85-0657-429D-B578-257494086AB0}" destId="{07C39899-BC12-4CAC-B24A-9F21BE8D5994}" srcOrd="0" destOrd="0" presId="urn:microsoft.com/office/officeart/2005/8/layout/hList9"/>
    <dgm:cxn modelId="{C817CAD8-3BCD-43FF-9E26-04FD1A60E47A}" srcId="{D6AD1279-555A-4ABB-AA36-D0AB08036951}" destId="{560B4035-7565-4DB6-ADE0-EB289F3F7802}" srcOrd="0" destOrd="0" parTransId="{4AE6E384-B819-4BE8-AF88-3428931C4C9C}" sibTransId="{E2F58B26-A2CD-49B3-8B83-479EDE8BAE92}"/>
    <dgm:cxn modelId="{95A12B66-6D0D-449C-B624-C6ADED1C58A4}" srcId="{E6D8AC85-0657-429D-B578-257494086AB0}" destId="{60FCBB86-89A6-420A-B376-FF884528CA75}" srcOrd="0" destOrd="0" parTransId="{32F87A85-83BB-4B55-AABA-557E69316441}" sibTransId="{36E55501-685A-4C02-B990-C9FDC4204B32}"/>
    <dgm:cxn modelId="{38CB5532-F3FA-4BFB-9B5F-AD843FC511E8}" srcId="{3E75DF5E-AD9F-40C0-A51F-2839F1B3BE7B}" destId="{E6D8AC85-0657-429D-B578-257494086AB0}" srcOrd="0" destOrd="0" parTransId="{1F225971-B23E-490D-9D46-8EFF39EAC909}" sibTransId="{79C8E986-C6BE-43EC-8B0F-CD55615D32D4}"/>
    <dgm:cxn modelId="{4BDE5DBC-B2AC-4BF2-8B1B-2A7A1904A355}" type="presOf" srcId="{60FCBB86-89A6-420A-B376-FF884528CA75}" destId="{347A6D6C-E0FB-41CA-B8FD-4FADBB172C00}" srcOrd="0" destOrd="0" presId="urn:microsoft.com/office/officeart/2005/8/layout/hList9"/>
    <dgm:cxn modelId="{851AF6ED-39E9-484E-9048-409B5030299F}" srcId="{E6D8AC85-0657-429D-B578-257494086AB0}" destId="{668FC6D3-247C-42DA-850A-70A95940764F}" srcOrd="1" destOrd="0" parTransId="{0FED3253-4D20-4643-AC49-000574D6114F}" sibTransId="{8A199443-359D-4CCC-8C4F-E53ABE470D8C}"/>
    <dgm:cxn modelId="{32D185AA-D9FE-4547-A045-DA2B0F5817CB}" type="presOf" srcId="{668FC6D3-247C-42DA-850A-70A95940764F}" destId="{4C67A301-C621-4EFF-BF42-6EC3A9DB6B00}" srcOrd="1" destOrd="0" presId="urn:microsoft.com/office/officeart/2005/8/layout/hList9"/>
    <dgm:cxn modelId="{9F95CD5E-1ECA-4D98-B567-638D272380D2}" srcId="{3E75DF5E-AD9F-40C0-A51F-2839F1B3BE7B}" destId="{D6AD1279-555A-4ABB-AA36-D0AB08036951}" srcOrd="1" destOrd="0" parTransId="{2E8AD2DA-5B61-4BE2-AAC7-8D75DAFF3ACB}" sibTransId="{6ABC84D5-0302-443F-9392-25AB3D163FFA}"/>
    <dgm:cxn modelId="{099DBF52-F4AC-4597-997C-8169B70573BC}" type="presOf" srcId="{3E75DF5E-AD9F-40C0-A51F-2839F1B3BE7B}" destId="{743AF734-284D-46AA-9C85-C08E79200233}" srcOrd="0" destOrd="0" presId="urn:microsoft.com/office/officeart/2005/8/layout/hList9"/>
    <dgm:cxn modelId="{1953B7B9-D285-4442-9595-8D9D8229F953}" type="presParOf" srcId="{743AF734-284D-46AA-9C85-C08E79200233}" destId="{A3DBABD5-C36A-4600-932C-ECDB7683BDFD}" srcOrd="0" destOrd="0" presId="urn:microsoft.com/office/officeart/2005/8/layout/hList9"/>
    <dgm:cxn modelId="{EA644E7E-C1B4-481B-8FB6-796D906F6FCD}" type="presParOf" srcId="{743AF734-284D-46AA-9C85-C08E79200233}" destId="{F56E2F83-B125-40F6-BDF8-7D4F49EF4738}" srcOrd="1" destOrd="0" presId="urn:microsoft.com/office/officeart/2005/8/layout/hList9"/>
    <dgm:cxn modelId="{735F493A-1A51-44B5-81FF-F13AC470AD5D}" type="presParOf" srcId="{F56E2F83-B125-40F6-BDF8-7D4F49EF4738}" destId="{FC7B1CF9-41AB-42A7-A992-CA3297D0D0C0}" srcOrd="0" destOrd="0" presId="urn:microsoft.com/office/officeart/2005/8/layout/hList9"/>
    <dgm:cxn modelId="{B4BF2957-2C7B-4F67-A8CD-54808A31BD2C}" type="presParOf" srcId="{F56E2F83-B125-40F6-BDF8-7D4F49EF4738}" destId="{49117AAE-243F-414F-BD80-D71FA50D7F29}" srcOrd="1" destOrd="0" presId="urn:microsoft.com/office/officeart/2005/8/layout/hList9"/>
    <dgm:cxn modelId="{7E65FDC8-4EDD-4D7B-92C2-BE59BEA6A122}" type="presParOf" srcId="{49117AAE-243F-414F-BD80-D71FA50D7F29}" destId="{347A6D6C-E0FB-41CA-B8FD-4FADBB172C00}" srcOrd="0" destOrd="0" presId="urn:microsoft.com/office/officeart/2005/8/layout/hList9"/>
    <dgm:cxn modelId="{D14A1FB7-0055-48B5-B811-FF0B9586ECFF}" type="presParOf" srcId="{49117AAE-243F-414F-BD80-D71FA50D7F29}" destId="{779E9147-4596-4427-AFCD-492F2B2CA901}" srcOrd="1" destOrd="0" presId="urn:microsoft.com/office/officeart/2005/8/layout/hList9"/>
    <dgm:cxn modelId="{CB96D425-51C1-4374-A04E-2D29BD395D4A}" type="presParOf" srcId="{F56E2F83-B125-40F6-BDF8-7D4F49EF4738}" destId="{C033D235-78A2-42C6-BC3E-7C4A774184FA}" srcOrd="2" destOrd="0" presId="urn:microsoft.com/office/officeart/2005/8/layout/hList9"/>
    <dgm:cxn modelId="{5F5FCD6D-1B2C-475B-B7B6-60D68D45B3DF}" type="presParOf" srcId="{C033D235-78A2-42C6-BC3E-7C4A774184FA}" destId="{263A09C0-0B24-49D4-A1E3-40D0F93F02A5}" srcOrd="0" destOrd="0" presId="urn:microsoft.com/office/officeart/2005/8/layout/hList9"/>
    <dgm:cxn modelId="{DBCE0AB3-F76D-4805-93EA-C7B44DA16602}" type="presParOf" srcId="{C033D235-78A2-42C6-BC3E-7C4A774184FA}" destId="{4C67A301-C621-4EFF-BF42-6EC3A9DB6B00}" srcOrd="1" destOrd="0" presId="urn:microsoft.com/office/officeart/2005/8/layout/hList9"/>
    <dgm:cxn modelId="{948F04FA-AA78-428C-9DE4-63166EBB932E}" type="presParOf" srcId="{743AF734-284D-46AA-9C85-C08E79200233}" destId="{92C61ACE-059B-44F8-8E5B-6A99BB7E5052}" srcOrd="2" destOrd="0" presId="urn:microsoft.com/office/officeart/2005/8/layout/hList9"/>
    <dgm:cxn modelId="{FAA6C1F7-729F-4F2E-BCD3-F20223BE482F}" type="presParOf" srcId="{743AF734-284D-46AA-9C85-C08E79200233}" destId="{07C39899-BC12-4CAC-B24A-9F21BE8D5994}" srcOrd="3" destOrd="0" presId="urn:microsoft.com/office/officeart/2005/8/layout/hList9"/>
    <dgm:cxn modelId="{C6BCBD3E-7A6F-4C86-AC2F-EB1758215B26}" type="presParOf" srcId="{743AF734-284D-46AA-9C85-C08E79200233}" destId="{B85CDD3E-E4C2-40E3-9176-D44A2E33549F}" srcOrd="4" destOrd="0" presId="urn:microsoft.com/office/officeart/2005/8/layout/hList9"/>
    <dgm:cxn modelId="{CAAC6086-BF2A-40FB-A14D-08E5D4B841F1}" type="presParOf" srcId="{743AF734-284D-46AA-9C85-C08E79200233}" destId="{95A769E5-27B2-4A2B-836C-43ED2B453049}" srcOrd="5" destOrd="0" presId="urn:microsoft.com/office/officeart/2005/8/layout/hList9"/>
    <dgm:cxn modelId="{B7069739-3680-442F-8589-80BBEE5BADE4}" type="presParOf" srcId="{743AF734-284D-46AA-9C85-C08E79200233}" destId="{6ADB702B-A8A2-4880-A27A-EAC07B029905}" srcOrd="6" destOrd="0" presId="urn:microsoft.com/office/officeart/2005/8/layout/hList9"/>
    <dgm:cxn modelId="{1EB9E5B3-B880-4BFA-A399-89CFC5893669}" type="presParOf" srcId="{6ADB702B-A8A2-4880-A27A-EAC07B029905}" destId="{C233BCD6-63AF-4CB9-BAEA-67F04B800E72}" srcOrd="0" destOrd="0" presId="urn:microsoft.com/office/officeart/2005/8/layout/hList9"/>
    <dgm:cxn modelId="{AC94F923-441A-44FF-9F02-4A02B3630F18}" type="presParOf" srcId="{6ADB702B-A8A2-4880-A27A-EAC07B029905}" destId="{237A5262-E686-41C2-8A02-27664E1CE31C}" srcOrd="1" destOrd="0" presId="urn:microsoft.com/office/officeart/2005/8/layout/hList9"/>
    <dgm:cxn modelId="{4C9D3672-4BCA-4962-AA6E-11E47F8D00C2}" type="presParOf" srcId="{237A5262-E686-41C2-8A02-27664E1CE31C}" destId="{ACAA91E0-712F-4EEC-BB64-1617EB955BBA}" srcOrd="0" destOrd="0" presId="urn:microsoft.com/office/officeart/2005/8/layout/hList9"/>
    <dgm:cxn modelId="{DBD9E99F-54C5-4CB2-864E-CE2B3AAB0A1D}" type="presParOf" srcId="{237A5262-E686-41C2-8A02-27664E1CE31C}" destId="{82C0EAF9-29D8-457F-AF8E-2243BB18EF8B}" srcOrd="1" destOrd="0" presId="urn:microsoft.com/office/officeart/2005/8/layout/hList9"/>
    <dgm:cxn modelId="{72FC784F-A388-4933-A4A2-1959E17DAA55}" type="presParOf" srcId="{6ADB702B-A8A2-4880-A27A-EAC07B029905}" destId="{84117543-2B3C-4AA4-8EA5-E0762BA7437B}" srcOrd="2" destOrd="0" presId="urn:microsoft.com/office/officeart/2005/8/layout/hList9"/>
    <dgm:cxn modelId="{32CABD6B-B6AF-43ED-8019-B3359BF82B7A}" type="presParOf" srcId="{84117543-2B3C-4AA4-8EA5-E0762BA7437B}" destId="{7EA6BC26-3C39-47FF-901D-A7FC85DA8718}" srcOrd="0" destOrd="0" presId="urn:microsoft.com/office/officeart/2005/8/layout/hList9"/>
    <dgm:cxn modelId="{4171F5D8-448C-4282-BCF5-85172E35AD9F}" type="presParOf" srcId="{84117543-2B3C-4AA4-8EA5-E0762BA7437B}" destId="{C91C6727-D40B-480B-A395-A129A9A3DE1E}" srcOrd="1" destOrd="0" presId="urn:microsoft.com/office/officeart/2005/8/layout/hList9"/>
    <dgm:cxn modelId="{496D9C50-0C8D-487B-A6E8-266671312C0F}" type="presParOf" srcId="{743AF734-284D-46AA-9C85-C08E79200233}" destId="{7A1B7EFC-4F12-4092-AC46-DDC319452846}" srcOrd="7" destOrd="0" presId="urn:microsoft.com/office/officeart/2005/8/layout/hList9"/>
    <dgm:cxn modelId="{DF71DCB8-99C7-4E0E-ABDC-CBEC0524980E}" type="presParOf" srcId="{743AF734-284D-46AA-9C85-C08E79200233}" destId="{91A496CB-7D0D-417C-A14D-B269BE1DA337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5AA897F-D67A-4E2A-B02C-EA9E6C853182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EE6F5B99-4E6D-486E-AE08-6507C423406E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Generieren eines zufälligen Graphen</a:t>
          </a:r>
          <a:endParaRPr lang="de-DE" dirty="0">
            <a:latin typeface="Constantia" panose="02030602050306030303" pitchFamily="18" charset="0"/>
          </a:endParaRPr>
        </a:p>
      </dgm:t>
    </dgm:pt>
    <dgm:pt modelId="{DC5F9380-C9BD-415C-B57F-91A92F832184}" type="parTrans" cxnId="{9517569D-463B-4A88-81E4-33E17922CDF4}">
      <dgm:prSet/>
      <dgm:spPr/>
      <dgm:t>
        <a:bodyPr/>
        <a:lstStyle/>
        <a:p>
          <a:endParaRPr lang="de-DE"/>
        </a:p>
      </dgm:t>
    </dgm:pt>
    <dgm:pt modelId="{E2337833-0762-440F-9E39-C48CE85EF7D3}" type="sibTrans" cxnId="{9517569D-463B-4A88-81E4-33E17922CDF4}">
      <dgm:prSet/>
      <dgm:spPr/>
      <dgm:t>
        <a:bodyPr/>
        <a:lstStyle/>
        <a:p>
          <a:endParaRPr lang="de-DE"/>
        </a:p>
      </dgm:t>
    </dgm:pt>
    <dgm:pt modelId="{CA702DA6-86DE-4D8C-910D-B228974BBD9A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Visualisierung durch Layout</a:t>
          </a:r>
          <a:endParaRPr lang="de-DE" dirty="0">
            <a:latin typeface="Constantia" panose="02030602050306030303" pitchFamily="18" charset="0"/>
          </a:endParaRPr>
        </a:p>
      </dgm:t>
    </dgm:pt>
    <dgm:pt modelId="{A1EB2F45-A8FB-4D0C-B589-6EB2FA841938}" type="parTrans" cxnId="{DCF9E835-4C48-4308-9360-C00978835FF8}">
      <dgm:prSet/>
      <dgm:spPr/>
      <dgm:t>
        <a:bodyPr/>
        <a:lstStyle/>
        <a:p>
          <a:endParaRPr lang="de-DE"/>
        </a:p>
      </dgm:t>
    </dgm:pt>
    <dgm:pt modelId="{478401E8-E835-4ABB-8616-55C4E871C76E}" type="sibTrans" cxnId="{DCF9E835-4C48-4308-9360-C00978835FF8}">
      <dgm:prSet/>
      <dgm:spPr/>
      <dgm:t>
        <a:bodyPr/>
        <a:lstStyle/>
        <a:p>
          <a:endParaRPr lang="de-DE"/>
        </a:p>
      </dgm:t>
    </dgm:pt>
    <dgm:pt modelId="{FBF400CC-1BB1-4C07-8004-8AF5EE32C70B}">
      <dgm:prSet/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Auswerten der Laufzeit-Statistiken</a:t>
          </a:r>
          <a:endParaRPr lang="de-DE" dirty="0">
            <a:latin typeface="Constantia" panose="02030602050306030303" pitchFamily="18" charset="0"/>
          </a:endParaRPr>
        </a:p>
      </dgm:t>
    </dgm:pt>
    <dgm:pt modelId="{0053526D-E165-416C-A091-6FDA04FEA1A4}" type="parTrans" cxnId="{BC351F82-BD7B-459D-AD95-039723D09505}">
      <dgm:prSet/>
      <dgm:spPr/>
      <dgm:t>
        <a:bodyPr/>
        <a:lstStyle/>
        <a:p>
          <a:endParaRPr lang="de-DE"/>
        </a:p>
      </dgm:t>
    </dgm:pt>
    <dgm:pt modelId="{669D176F-58FA-476E-8709-5884E6B54DC3}" type="sibTrans" cxnId="{BC351F82-BD7B-459D-AD95-039723D09505}">
      <dgm:prSet/>
      <dgm:spPr/>
      <dgm:t>
        <a:bodyPr/>
        <a:lstStyle/>
        <a:p>
          <a:endParaRPr lang="de-DE"/>
        </a:p>
      </dgm:t>
    </dgm:pt>
    <dgm:pt modelId="{D7C9B97C-8FA5-43EF-87FB-D473A891C476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de-DE" dirty="0" smtClean="0">
              <a:latin typeface="Constantia" panose="02030602050306030303" pitchFamily="18" charset="0"/>
            </a:rPr>
            <a:t>Anwenden der Suchalgorithmen</a:t>
          </a:r>
          <a:endParaRPr lang="de-DE" dirty="0">
            <a:latin typeface="Constantia" panose="02030602050306030303" pitchFamily="18" charset="0"/>
          </a:endParaRPr>
        </a:p>
      </dgm:t>
    </dgm:pt>
    <dgm:pt modelId="{6541A4FE-5964-4A19-BD7C-19CDAB40EE05}" type="sibTrans" cxnId="{BF453A1E-C023-4D7B-9F0A-50EF76438F04}">
      <dgm:prSet/>
      <dgm:spPr/>
      <dgm:t>
        <a:bodyPr/>
        <a:lstStyle/>
        <a:p>
          <a:endParaRPr lang="de-DE"/>
        </a:p>
      </dgm:t>
    </dgm:pt>
    <dgm:pt modelId="{B840F42D-18F6-4641-91C4-E8D90BD10A20}" type="parTrans" cxnId="{BF453A1E-C023-4D7B-9F0A-50EF76438F04}">
      <dgm:prSet/>
      <dgm:spPr/>
      <dgm:t>
        <a:bodyPr/>
        <a:lstStyle/>
        <a:p>
          <a:endParaRPr lang="de-DE"/>
        </a:p>
      </dgm:t>
    </dgm:pt>
    <dgm:pt modelId="{5CA39645-AB73-4F4C-A21A-3D2D6D52B55F}" type="pres">
      <dgm:prSet presAssocID="{35AA897F-D67A-4E2A-B02C-EA9E6C853182}" presName="Name0" presStyleCnt="0">
        <dgm:presLayoutVars>
          <dgm:dir/>
          <dgm:resizeHandles val="exact"/>
        </dgm:presLayoutVars>
      </dgm:prSet>
      <dgm:spPr/>
    </dgm:pt>
    <dgm:pt modelId="{4F7C93E0-998D-494E-86B4-B150EB524E7C}" type="pres">
      <dgm:prSet presAssocID="{EE6F5B99-4E6D-486E-AE08-6507C423406E}" presName="parTxOnly" presStyleLbl="node1" presStyleIdx="0" presStyleCnt="4">
        <dgm:presLayoutVars>
          <dgm:bulletEnabled val="1"/>
        </dgm:presLayoutVars>
      </dgm:prSet>
      <dgm:spPr/>
    </dgm:pt>
    <dgm:pt modelId="{C54BC865-5A5D-4043-AF4D-83B58D22E3D7}" type="pres">
      <dgm:prSet presAssocID="{E2337833-0762-440F-9E39-C48CE85EF7D3}" presName="parSpace" presStyleCnt="0"/>
      <dgm:spPr/>
    </dgm:pt>
    <dgm:pt modelId="{421AE0C6-45E2-43BC-88BF-237A443B681E}" type="pres">
      <dgm:prSet presAssocID="{CA702DA6-86DE-4D8C-910D-B228974BBD9A}" presName="parTxOnly" presStyleLbl="node1" presStyleIdx="1" presStyleCnt="4">
        <dgm:presLayoutVars>
          <dgm:bulletEnabled val="1"/>
        </dgm:presLayoutVars>
      </dgm:prSet>
      <dgm:spPr/>
    </dgm:pt>
    <dgm:pt modelId="{98077B39-C520-405D-9526-A32BFF7718B1}" type="pres">
      <dgm:prSet presAssocID="{478401E8-E835-4ABB-8616-55C4E871C76E}" presName="parSpace" presStyleCnt="0"/>
      <dgm:spPr/>
    </dgm:pt>
    <dgm:pt modelId="{8BBA59FE-8BD5-4562-8A55-49FA741ACF86}" type="pres">
      <dgm:prSet presAssocID="{D7C9B97C-8FA5-43EF-87FB-D473A891C476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E652F77-B2EE-4B8F-B8E1-A67E45560A2C}" type="pres">
      <dgm:prSet presAssocID="{6541A4FE-5964-4A19-BD7C-19CDAB40EE05}" presName="parSpace" presStyleCnt="0"/>
      <dgm:spPr/>
    </dgm:pt>
    <dgm:pt modelId="{2AAFA094-A0DE-4D8C-AB82-71DDE6951070}" type="pres">
      <dgm:prSet presAssocID="{FBF400CC-1BB1-4C07-8004-8AF5EE32C70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D24FC19F-846E-4E86-BC32-02C94161ED41}" type="presOf" srcId="{CA702DA6-86DE-4D8C-910D-B228974BBD9A}" destId="{421AE0C6-45E2-43BC-88BF-237A443B681E}" srcOrd="0" destOrd="0" presId="urn:microsoft.com/office/officeart/2005/8/layout/hChevron3"/>
    <dgm:cxn modelId="{9517569D-463B-4A88-81E4-33E17922CDF4}" srcId="{35AA897F-D67A-4E2A-B02C-EA9E6C853182}" destId="{EE6F5B99-4E6D-486E-AE08-6507C423406E}" srcOrd="0" destOrd="0" parTransId="{DC5F9380-C9BD-415C-B57F-91A92F832184}" sibTransId="{E2337833-0762-440F-9E39-C48CE85EF7D3}"/>
    <dgm:cxn modelId="{61C232C2-572E-475A-82C1-D77A951D8DE0}" type="presOf" srcId="{EE6F5B99-4E6D-486E-AE08-6507C423406E}" destId="{4F7C93E0-998D-494E-86B4-B150EB524E7C}" srcOrd="0" destOrd="0" presId="urn:microsoft.com/office/officeart/2005/8/layout/hChevron3"/>
    <dgm:cxn modelId="{DCF9E835-4C48-4308-9360-C00978835FF8}" srcId="{35AA897F-D67A-4E2A-B02C-EA9E6C853182}" destId="{CA702DA6-86DE-4D8C-910D-B228974BBD9A}" srcOrd="1" destOrd="0" parTransId="{A1EB2F45-A8FB-4D0C-B589-6EB2FA841938}" sibTransId="{478401E8-E835-4ABB-8616-55C4E871C76E}"/>
    <dgm:cxn modelId="{BF453A1E-C023-4D7B-9F0A-50EF76438F04}" srcId="{35AA897F-D67A-4E2A-B02C-EA9E6C853182}" destId="{D7C9B97C-8FA5-43EF-87FB-D473A891C476}" srcOrd="2" destOrd="0" parTransId="{B840F42D-18F6-4641-91C4-E8D90BD10A20}" sibTransId="{6541A4FE-5964-4A19-BD7C-19CDAB40EE05}"/>
    <dgm:cxn modelId="{4CE9E23B-76D1-463D-A8D6-11078C307755}" type="presOf" srcId="{35AA897F-D67A-4E2A-B02C-EA9E6C853182}" destId="{5CA39645-AB73-4F4C-A21A-3D2D6D52B55F}" srcOrd="0" destOrd="0" presId="urn:microsoft.com/office/officeart/2005/8/layout/hChevron3"/>
    <dgm:cxn modelId="{BC351F82-BD7B-459D-AD95-039723D09505}" srcId="{35AA897F-D67A-4E2A-B02C-EA9E6C853182}" destId="{FBF400CC-1BB1-4C07-8004-8AF5EE32C70B}" srcOrd="3" destOrd="0" parTransId="{0053526D-E165-416C-A091-6FDA04FEA1A4}" sibTransId="{669D176F-58FA-476E-8709-5884E6B54DC3}"/>
    <dgm:cxn modelId="{BC9D1889-54DD-46D0-BAD8-1B947BC830FF}" type="presOf" srcId="{D7C9B97C-8FA5-43EF-87FB-D473A891C476}" destId="{8BBA59FE-8BD5-4562-8A55-49FA741ACF86}" srcOrd="0" destOrd="0" presId="urn:microsoft.com/office/officeart/2005/8/layout/hChevron3"/>
    <dgm:cxn modelId="{D36DF0E0-468A-4143-8CE2-ED0643B27C97}" type="presOf" srcId="{FBF400CC-1BB1-4C07-8004-8AF5EE32C70B}" destId="{2AAFA094-A0DE-4D8C-AB82-71DDE6951070}" srcOrd="0" destOrd="0" presId="urn:microsoft.com/office/officeart/2005/8/layout/hChevron3"/>
    <dgm:cxn modelId="{E0A20D6C-6A73-4545-BE96-EA41221D9E37}" type="presParOf" srcId="{5CA39645-AB73-4F4C-A21A-3D2D6D52B55F}" destId="{4F7C93E0-998D-494E-86B4-B150EB524E7C}" srcOrd="0" destOrd="0" presId="urn:microsoft.com/office/officeart/2005/8/layout/hChevron3"/>
    <dgm:cxn modelId="{8788972A-9BA5-45D9-9D77-321EEA807FB2}" type="presParOf" srcId="{5CA39645-AB73-4F4C-A21A-3D2D6D52B55F}" destId="{C54BC865-5A5D-4043-AF4D-83B58D22E3D7}" srcOrd="1" destOrd="0" presId="urn:microsoft.com/office/officeart/2005/8/layout/hChevron3"/>
    <dgm:cxn modelId="{51650699-AA25-42C3-8F5D-5CE4F19D6D74}" type="presParOf" srcId="{5CA39645-AB73-4F4C-A21A-3D2D6D52B55F}" destId="{421AE0C6-45E2-43BC-88BF-237A443B681E}" srcOrd="2" destOrd="0" presId="urn:microsoft.com/office/officeart/2005/8/layout/hChevron3"/>
    <dgm:cxn modelId="{51DA4A7C-7060-4667-B739-E5F9F512C3F2}" type="presParOf" srcId="{5CA39645-AB73-4F4C-A21A-3D2D6D52B55F}" destId="{98077B39-C520-405D-9526-A32BFF7718B1}" srcOrd="3" destOrd="0" presId="urn:microsoft.com/office/officeart/2005/8/layout/hChevron3"/>
    <dgm:cxn modelId="{245E0ED2-F335-4FCE-8CE8-D511DC349534}" type="presParOf" srcId="{5CA39645-AB73-4F4C-A21A-3D2D6D52B55F}" destId="{8BBA59FE-8BD5-4562-8A55-49FA741ACF86}" srcOrd="4" destOrd="0" presId="urn:microsoft.com/office/officeart/2005/8/layout/hChevron3"/>
    <dgm:cxn modelId="{DA76A88E-94A6-4D2B-ABC0-8527D338D82F}" type="presParOf" srcId="{5CA39645-AB73-4F4C-A21A-3D2D6D52B55F}" destId="{DE652F77-B2EE-4B8F-B8E1-A67E45560A2C}" srcOrd="5" destOrd="0" presId="urn:microsoft.com/office/officeart/2005/8/layout/hChevron3"/>
    <dgm:cxn modelId="{137E9B4C-8779-4400-92BF-75F872BAD7B0}" type="presParOf" srcId="{5CA39645-AB73-4F4C-A21A-3D2D6D52B55F}" destId="{2AAFA094-A0DE-4D8C-AB82-71DDE695107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C93E0-998D-494E-86B4-B150EB524E7C}">
      <dsp:nvSpPr>
        <dsp:cNvPr id="0" name=""/>
        <dsp:cNvSpPr/>
      </dsp:nvSpPr>
      <dsp:spPr>
        <a:xfrm>
          <a:off x="2046" y="165435"/>
          <a:ext cx="2053141" cy="82125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Generieren eines zufälligen Graphen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46" y="165435"/>
        <a:ext cx="1847827" cy="821256"/>
      </dsp:txXfrm>
    </dsp:sp>
    <dsp:sp modelId="{421AE0C6-45E2-43BC-88BF-237A443B681E}">
      <dsp:nvSpPr>
        <dsp:cNvPr id="0" name=""/>
        <dsp:cNvSpPr/>
      </dsp:nvSpPr>
      <dsp:spPr>
        <a:xfrm>
          <a:off x="1644559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Visualisierung durch Layout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55187" y="165435"/>
        <a:ext cx="1231885" cy="821256"/>
      </dsp:txXfrm>
    </dsp:sp>
    <dsp:sp modelId="{8BBA59FE-8BD5-4562-8A55-49FA741ACF86}">
      <dsp:nvSpPr>
        <dsp:cNvPr id="0" name=""/>
        <dsp:cNvSpPr/>
      </dsp:nvSpPr>
      <dsp:spPr>
        <a:xfrm>
          <a:off x="3287073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Anwenden der Suchalgorithmen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3697701" y="165435"/>
        <a:ext cx="1231885" cy="821256"/>
      </dsp:txXfrm>
    </dsp:sp>
    <dsp:sp modelId="{2AAFA094-A0DE-4D8C-AB82-71DDE6951070}">
      <dsp:nvSpPr>
        <dsp:cNvPr id="0" name=""/>
        <dsp:cNvSpPr/>
      </dsp:nvSpPr>
      <dsp:spPr>
        <a:xfrm>
          <a:off x="4929586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Auswerten der Laufzeit-Statistiken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5340214" y="165435"/>
        <a:ext cx="1231885" cy="8212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A6D6C-E0FB-41CA-B8FD-4FADBB172C00}">
      <dsp:nvSpPr>
        <dsp:cNvPr id="0" name=""/>
        <dsp:cNvSpPr/>
      </dsp:nvSpPr>
      <dsp:spPr>
        <a:xfrm>
          <a:off x="616493" y="615867"/>
          <a:ext cx="1154571" cy="7700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Enorme Zielstrebig-</a:t>
          </a:r>
          <a:r>
            <a:rPr lang="de-DE" sz="1200" kern="1200" dirty="0" err="1" smtClean="0">
              <a:latin typeface="Constantia" panose="02030602050306030303" pitchFamily="18" charset="0"/>
            </a:rPr>
            <a:t>keit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801224" y="615867"/>
        <a:ext cx="969839" cy="770099"/>
      </dsp:txXfrm>
    </dsp:sp>
    <dsp:sp modelId="{263A09C0-0B24-49D4-A1E3-40D0F93F02A5}">
      <dsp:nvSpPr>
        <dsp:cNvPr id="0" name=""/>
        <dsp:cNvSpPr/>
      </dsp:nvSpPr>
      <dsp:spPr>
        <a:xfrm>
          <a:off x="616493" y="1385966"/>
          <a:ext cx="1154571" cy="7700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Gute Laufzeit und Ergebnisse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801224" y="1385966"/>
        <a:ext cx="969839" cy="770099"/>
      </dsp:txXfrm>
    </dsp:sp>
    <dsp:sp modelId="{07C39899-BC12-4CAC-B24A-9F21BE8D5994}">
      <dsp:nvSpPr>
        <dsp:cNvPr id="0" name=""/>
        <dsp:cNvSpPr/>
      </dsp:nvSpPr>
      <dsp:spPr>
        <a:xfrm>
          <a:off x="721" y="307982"/>
          <a:ext cx="769714" cy="76971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 </a:t>
          </a:r>
          <a:endParaRPr lang="de-DE" sz="3900" kern="1200" dirty="0"/>
        </a:p>
      </dsp:txBody>
      <dsp:txXfrm>
        <a:off x="113443" y="420704"/>
        <a:ext cx="544270" cy="544270"/>
      </dsp:txXfrm>
    </dsp:sp>
    <dsp:sp modelId="{ACAA91E0-712F-4EEC-BB64-1617EB955BBA}">
      <dsp:nvSpPr>
        <dsp:cNvPr id="0" name=""/>
        <dsp:cNvSpPr/>
      </dsp:nvSpPr>
      <dsp:spPr>
        <a:xfrm>
          <a:off x="2540778" y="615867"/>
          <a:ext cx="1154571" cy="7700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Ergebnisse </a:t>
          </a:r>
          <a:r>
            <a:rPr lang="de-DE" sz="1200" kern="1200" dirty="0" err="1" smtClean="0">
              <a:latin typeface="Constantia" panose="02030602050306030303" pitchFamily="18" charset="0"/>
            </a:rPr>
            <a:t>abh.</a:t>
          </a:r>
          <a:r>
            <a:rPr lang="de-DE" sz="1200" kern="1200" dirty="0" smtClean="0">
              <a:latin typeface="Constantia" panose="02030602050306030303" pitchFamily="18" charset="0"/>
            </a:rPr>
            <a:t> von guter Heuristik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725510" y="615867"/>
        <a:ext cx="969839" cy="770099"/>
      </dsp:txXfrm>
    </dsp:sp>
    <dsp:sp modelId="{7EA6BC26-3C39-47FF-901D-A7FC85DA8718}">
      <dsp:nvSpPr>
        <dsp:cNvPr id="0" name=""/>
        <dsp:cNvSpPr/>
      </dsp:nvSpPr>
      <dsp:spPr>
        <a:xfrm>
          <a:off x="2540778" y="1385966"/>
          <a:ext cx="1154571" cy="7700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Komplexere </a:t>
          </a:r>
          <a:r>
            <a:rPr lang="de-DE" sz="1200" kern="1200" dirty="0" err="1" smtClean="0">
              <a:latin typeface="Constantia" panose="02030602050306030303" pitchFamily="18" charset="0"/>
            </a:rPr>
            <a:t>Implemen-tierung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725510" y="1385966"/>
        <a:ext cx="969839" cy="770099"/>
      </dsp:txXfrm>
    </dsp:sp>
    <dsp:sp modelId="{91A496CB-7D0D-417C-A14D-B269BE1DA337}">
      <dsp:nvSpPr>
        <dsp:cNvPr id="0" name=""/>
        <dsp:cNvSpPr/>
      </dsp:nvSpPr>
      <dsp:spPr>
        <a:xfrm>
          <a:off x="1925007" y="307982"/>
          <a:ext cx="769714" cy="76971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 </a:t>
          </a:r>
          <a:endParaRPr lang="de-DE" sz="3900" kern="1200" dirty="0"/>
        </a:p>
      </dsp:txBody>
      <dsp:txXfrm>
        <a:off x="2037729" y="420704"/>
        <a:ext cx="544270" cy="54427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C93E0-998D-494E-86B4-B150EB524E7C}">
      <dsp:nvSpPr>
        <dsp:cNvPr id="0" name=""/>
        <dsp:cNvSpPr/>
      </dsp:nvSpPr>
      <dsp:spPr>
        <a:xfrm>
          <a:off x="2046" y="165435"/>
          <a:ext cx="2053141" cy="82125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Generieren eines zufälligen Graphen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46" y="165435"/>
        <a:ext cx="1847827" cy="821256"/>
      </dsp:txXfrm>
    </dsp:sp>
    <dsp:sp modelId="{421AE0C6-45E2-43BC-88BF-237A443B681E}">
      <dsp:nvSpPr>
        <dsp:cNvPr id="0" name=""/>
        <dsp:cNvSpPr/>
      </dsp:nvSpPr>
      <dsp:spPr>
        <a:xfrm>
          <a:off x="1644559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Visualisierung durch Layout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55187" y="165435"/>
        <a:ext cx="1231885" cy="821256"/>
      </dsp:txXfrm>
    </dsp:sp>
    <dsp:sp modelId="{8BBA59FE-8BD5-4562-8A55-49FA741ACF86}">
      <dsp:nvSpPr>
        <dsp:cNvPr id="0" name=""/>
        <dsp:cNvSpPr/>
      </dsp:nvSpPr>
      <dsp:spPr>
        <a:xfrm>
          <a:off x="3287073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Anwenden der Suchalgorithmen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3697701" y="165435"/>
        <a:ext cx="1231885" cy="821256"/>
      </dsp:txXfrm>
    </dsp:sp>
    <dsp:sp modelId="{2AAFA094-A0DE-4D8C-AB82-71DDE6951070}">
      <dsp:nvSpPr>
        <dsp:cNvPr id="0" name=""/>
        <dsp:cNvSpPr/>
      </dsp:nvSpPr>
      <dsp:spPr>
        <a:xfrm>
          <a:off x="4929586" y="165435"/>
          <a:ext cx="2053141" cy="821256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Auswerten der Laufzeit-Statistiken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5340214" y="165435"/>
        <a:ext cx="1231885" cy="821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C93E0-998D-494E-86B4-B150EB524E7C}">
      <dsp:nvSpPr>
        <dsp:cNvPr id="0" name=""/>
        <dsp:cNvSpPr/>
      </dsp:nvSpPr>
      <dsp:spPr>
        <a:xfrm>
          <a:off x="2046" y="165435"/>
          <a:ext cx="2053141" cy="821256"/>
        </a:xfrm>
        <a:prstGeom prst="homePlate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Generieren eines zufälligen Graphen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46" y="165435"/>
        <a:ext cx="1847827" cy="821256"/>
      </dsp:txXfrm>
    </dsp:sp>
    <dsp:sp modelId="{421AE0C6-45E2-43BC-88BF-237A443B681E}">
      <dsp:nvSpPr>
        <dsp:cNvPr id="0" name=""/>
        <dsp:cNvSpPr/>
      </dsp:nvSpPr>
      <dsp:spPr>
        <a:xfrm>
          <a:off x="1644559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Visualisierung durch Layout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55187" y="165435"/>
        <a:ext cx="1231885" cy="821256"/>
      </dsp:txXfrm>
    </dsp:sp>
    <dsp:sp modelId="{8BBA59FE-8BD5-4562-8A55-49FA741ACF86}">
      <dsp:nvSpPr>
        <dsp:cNvPr id="0" name=""/>
        <dsp:cNvSpPr/>
      </dsp:nvSpPr>
      <dsp:spPr>
        <a:xfrm>
          <a:off x="3287073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Anwenden der Suchalgorithmen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3697701" y="165435"/>
        <a:ext cx="1231885" cy="821256"/>
      </dsp:txXfrm>
    </dsp:sp>
    <dsp:sp modelId="{2AAFA094-A0DE-4D8C-AB82-71DDE6951070}">
      <dsp:nvSpPr>
        <dsp:cNvPr id="0" name=""/>
        <dsp:cNvSpPr/>
      </dsp:nvSpPr>
      <dsp:spPr>
        <a:xfrm>
          <a:off x="4929586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Auswerten der Laufzeit-Statistiken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5340214" y="165435"/>
        <a:ext cx="1231885" cy="8212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C93E0-998D-494E-86B4-B150EB524E7C}">
      <dsp:nvSpPr>
        <dsp:cNvPr id="0" name=""/>
        <dsp:cNvSpPr/>
      </dsp:nvSpPr>
      <dsp:spPr>
        <a:xfrm>
          <a:off x="2046" y="165435"/>
          <a:ext cx="2053141" cy="82125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Generieren eines zufälligen Graphen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46" y="165435"/>
        <a:ext cx="1847827" cy="821256"/>
      </dsp:txXfrm>
    </dsp:sp>
    <dsp:sp modelId="{421AE0C6-45E2-43BC-88BF-237A443B681E}">
      <dsp:nvSpPr>
        <dsp:cNvPr id="0" name=""/>
        <dsp:cNvSpPr/>
      </dsp:nvSpPr>
      <dsp:spPr>
        <a:xfrm>
          <a:off x="1644559" y="165435"/>
          <a:ext cx="2053141" cy="821256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Visualisierung durch Layout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55187" y="165435"/>
        <a:ext cx="1231885" cy="821256"/>
      </dsp:txXfrm>
    </dsp:sp>
    <dsp:sp modelId="{8BBA59FE-8BD5-4562-8A55-49FA741ACF86}">
      <dsp:nvSpPr>
        <dsp:cNvPr id="0" name=""/>
        <dsp:cNvSpPr/>
      </dsp:nvSpPr>
      <dsp:spPr>
        <a:xfrm>
          <a:off x="3287073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Anwenden der Suchalgorithmen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3697701" y="165435"/>
        <a:ext cx="1231885" cy="821256"/>
      </dsp:txXfrm>
    </dsp:sp>
    <dsp:sp modelId="{2AAFA094-A0DE-4D8C-AB82-71DDE6951070}">
      <dsp:nvSpPr>
        <dsp:cNvPr id="0" name=""/>
        <dsp:cNvSpPr/>
      </dsp:nvSpPr>
      <dsp:spPr>
        <a:xfrm>
          <a:off x="4929586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Auswerten der Laufzeit-Statistiken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5340214" y="165435"/>
        <a:ext cx="1231885" cy="8212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C93E0-998D-494E-86B4-B150EB524E7C}">
      <dsp:nvSpPr>
        <dsp:cNvPr id="0" name=""/>
        <dsp:cNvSpPr/>
      </dsp:nvSpPr>
      <dsp:spPr>
        <a:xfrm>
          <a:off x="2046" y="165435"/>
          <a:ext cx="2053141" cy="82125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Generieren eines zufälligen Graphen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46" y="165435"/>
        <a:ext cx="1847827" cy="821256"/>
      </dsp:txXfrm>
    </dsp:sp>
    <dsp:sp modelId="{421AE0C6-45E2-43BC-88BF-237A443B681E}">
      <dsp:nvSpPr>
        <dsp:cNvPr id="0" name=""/>
        <dsp:cNvSpPr/>
      </dsp:nvSpPr>
      <dsp:spPr>
        <a:xfrm>
          <a:off x="1644559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Visualisierung durch Layout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55187" y="165435"/>
        <a:ext cx="1231885" cy="821256"/>
      </dsp:txXfrm>
    </dsp:sp>
    <dsp:sp modelId="{8BBA59FE-8BD5-4562-8A55-49FA741ACF86}">
      <dsp:nvSpPr>
        <dsp:cNvPr id="0" name=""/>
        <dsp:cNvSpPr/>
      </dsp:nvSpPr>
      <dsp:spPr>
        <a:xfrm>
          <a:off x="3287073" y="165435"/>
          <a:ext cx="2053141" cy="821256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Anwenden der Suchalgorithmen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3697701" y="165435"/>
        <a:ext cx="1231885" cy="821256"/>
      </dsp:txXfrm>
    </dsp:sp>
    <dsp:sp modelId="{2AAFA094-A0DE-4D8C-AB82-71DDE6951070}">
      <dsp:nvSpPr>
        <dsp:cNvPr id="0" name=""/>
        <dsp:cNvSpPr/>
      </dsp:nvSpPr>
      <dsp:spPr>
        <a:xfrm>
          <a:off x="4929586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Auswerten der Laufzeit-Statistiken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5340214" y="165435"/>
        <a:ext cx="1231885" cy="8212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C93E0-998D-494E-86B4-B150EB524E7C}">
      <dsp:nvSpPr>
        <dsp:cNvPr id="0" name=""/>
        <dsp:cNvSpPr/>
      </dsp:nvSpPr>
      <dsp:spPr>
        <a:xfrm>
          <a:off x="2046" y="165435"/>
          <a:ext cx="2053141" cy="82125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Generieren eines zufälligen Graphen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46" y="165435"/>
        <a:ext cx="1847827" cy="821256"/>
      </dsp:txXfrm>
    </dsp:sp>
    <dsp:sp modelId="{421AE0C6-45E2-43BC-88BF-237A443B681E}">
      <dsp:nvSpPr>
        <dsp:cNvPr id="0" name=""/>
        <dsp:cNvSpPr/>
      </dsp:nvSpPr>
      <dsp:spPr>
        <a:xfrm>
          <a:off x="1644559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Visualisierung durch Layout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55187" y="165435"/>
        <a:ext cx="1231885" cy="821256"/>
      </dsp:txXfrm>
    </dsp:sp>
    <dsp:sp modelId="{8BBA59FE-8BD5-4562-8A55-49FA741ACF86}">
      <dsp:nvSpPr>
        <dsp:cNvPr id="0" name=""/>
        <dsp:cNvSpPr/>
      </dsp:nvSpPr>
      <dsp:spPr>
        <a:xfrm>
          <a:off x="3287073" y="165435"/>
          <a:ext cx="2053141" cy="821256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Anwenden der Suchalgorithmen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3697701" y="165435"/>
        <a:ext cx="1231885" cy="821256"/>
      </dsp:txXfrm>
    </dsp:sp>
    <dsp:sp modelId="{2AAFA094-A0DE-4D8C-AB82-71DDE6951070}">
      <dsp:nvSpPr>
        <dsp:cNvPr id="0" name=""/>
        <dsp:cNvSpPr/>
      </dsp:nvSpPr>
      <dsp:spPr>
        <a:xfrm>
          <a:off x="4929586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Auswerten der Laufzeit-Statistiken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5340214" y="165435"/>
        <a:ext cx="1231885" cy="8212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A6D6C-E0FB-41CA-B8FD-4FADBB172C00}">
      <dsp:nvSpPr>
        <dsp:cNvPr id="0" name=""/>
        <dsp:cNvSpPr/>
      </dsp:nvSpPr>
      <dsp:spPr>
        <a:xfrm>
          <a:off x="616493" y="615867"/>
          <a:ext cx="1154571" cy="7700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Geringe Algorithmus-Komplexität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801224" y="615867"/>
        <a:ext cx="969839" cy="770099"/>
      </dsp:txXfrm>
    </dsp:sp>
    <dsp:sp modelId="{263A09C0-0B24-49D4-A1E3-40D0F93F02A5}">
      <dsp:nvSpPr>
        <dsp:cNvPr id="0" name=""/>
        <dsp:cNvSpPr/>
      </dsp:nvSpPr>
      <dsp:spPr>
        <a:xfrm>
          <a:off x="616493" y="1385966"/>
          <a:ext cx="1154571" cy="7700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Geringe Laufzeit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801224" y="1385966"/>
        <a:ext cx="969839" cy="770099"/>
      </dsp:txXfrm>
    </dsp:sp>
    <dsp:sp modelId="{07C39899-BC12-4CAC-B24A-9F21BE8D5994}">
      <dsp:nvSpPr>
        <dsp:cNvPr id="0" name=""/>
        <dsp:cNvSpPr/>
      </dsp:nvSpPr>
      <dsp:spPr>
        <a:xfrm>
          <a:off x="721" y="307982"/>
          <a:ext cx="769714" cy="76971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 </a:t>
          </a:r>
          <a:endParaRPr lang="de-DE" sz="3900" kern="1200" dirty="0"/>
        </a:p>
      </dsp:txBody>
      <dsp:txXfrm>
        <a:off x="113443" y="420704"/>
        <a:ext cx="544270" cy="544270"/>
      </dsp:txXfrm>
    </dsp:sp>
    <dsp:sp modelId="{ACAA91E0-712F-4EEC-BB64-1617EB955BBA}">
      <dsp:nvSpPr>
        <dsp:cNvPr id="0" name=""/>
        <dsp:cNvSpPr/>
      </dsp:nvSpPr>
      <dsp:spPr>
        <a:xfrm>
          <a:off x="2540778" y="615867"/>
          <a:ext cx="1154571" cy="7700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Constantia" panose="02030602050306030303" pitchFamily="18" charset="0"/>
            </a:rPr>
            <a:t>Kaum Intelligenz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725510" y="615867"/>
        <a:ext cx="969839" cy="770099"/>
      </dsp:txXfrm>
    </dsp:sp>
    <dsp:sp modelId="{7EA6BC26-3C39-47FF-901D-A7FC85DA8718}">
      <dsp:nvSpPr>
        <dsp:cNvPr id="0" name=""/>
        <dsp:cNvSpPr/>
      </dsp:nvSpPr>
      <dsp:spPr>
        <a:xfrm>
          <a:off x="2540778" y="1385966"/>
          <a:ext cx="1154571" cy="7700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Eigentlicher Zweck: Knotensuche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725510" y="1385966"/>
        <a:ext cx="969839" cy="770099"/>
      </dsp:txXfrm>
    </dsp:sp>
    <dsp:sp modelId="{91A496CB-7D0D-417C-A14D-B269BE1DA337}">
      <dsp:nvSpPr>
        <dsp:cNvPr id="0" name=""/>
        <dsp:cNvSpPr/>
      </dsp:nvSpPr>
      <dsp:spPr>
        <a:xfrm>
          <a:off x="1925007" y="307982"/>
          <a:ext cx="769714" cy="76971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 </a:t>
          </a:r>
          <a:endParaRPr lang="de-DE" sz="3900" kern="1200" dirty="0"/>
        </a:p>
      </dsp:txBody>
      <dsp:txXfrm>
        <a:off x="2037729" y="420704"/>
        <a:ext cx="544270" cy="5442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C93E0-998D-494E-86B4-B150EB524E7C}">
      <dsp:nvSpPr>
        <dsp:cNvPr id="0" name=""/>
        <dsp:cNvSpPr/>
      </dsp:nvSpPr>
      <dsp:spPr>
        <a:xfrm>
          <a:off x="2046" y="165435"/>
          <a:ext cx="2053141" cy="82125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Generieren eines zufälligen Graphen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46" y="165435"/>
        <a:ext cx="1847827" cy="821256"/>
      </dsp:txXfrm>
    </dsp:sp>
    <dsp:sp modelId="{421AE0C6-45E2-43BC-88BF-237A443B681E}">
      <dsp:nvSpPr>
        <dsp:cNvPr id="0" name=""/>
        <dsp:cNvSpPr/>
      </dsp:nvSpPr>
      <dsp:spPr>
        <a:xfrm>
          <a:off x="1644559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Visualisierung durch Layout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55187" y="165435"/>
        <a:ext cx="1231885" cy="821256"/>
      </dsp:txXfrm>
    </dsp:sp>
    <dsp:sp modelId="{8BBA59FE-8BD5-4562-8A55-49FA741ACF86}">
      <dsp:nvSpPr>
        <dsp:cNvPr id="0" name=""/>
        <dsp:cNvSpPr/>
      </dsp:nvSpPr>
      <dsp:spPr>
        <a:xfrm>
          <a:off x="3287073" y="165435"/>
          <a:ext cx="2053141" cy="821256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Anwenden der Suchalgorithmen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3697701" y="165435"/>
        <a:ext cx="1231885" cy="821256"/>
      </dsp:txXfrm>
    </dsp:sp>
    <dsp:sp modelId="{2AAFA094-A0DE-4D8C-AB82-71DDE6951070}">
      <dsp:nvSpPr>
        <dsp:cNvPr id="0" name=""/>
        <dsp:cNvSpPr/>
      </dsp:nvSpPr>
      <dsp:spPr>
        <a:xfrm>
          <a:off x="4929586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Auswerten der Laufzeit-Statistiken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5340214" y="165435"/>
        <a:ext cx="1231885" cy="8212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A6D6C-E0FB-41CA-B8FD-4FADBB172C00}">
      <dsp:nvSpPr>
        <dsp:cNvPr id="0" name=""/>
        <dsp:cNvSpPr/>
      </dsp:nvSpPr>
      <dsp:spPr>
        <a:xfrm>
          <a:off x="616493" y="615867"/>
          <a:ext cx="1154571" cy="7700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Intelligente Annäherung ans Ziel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801224" y="615867"/>
        <a:ext cx="969839" cy="770099"/>
      </dsp:txXfrm>
    </dsp:sp>
    <dsp:sp modelId="{263A09C0-0B24-49D4-A1E3-40D0F93F02A5}">
      <dsp:nvSpPr>
        <dsp:cNvPr id="0" name=""/>
        <dsp:cNvSpPr/>
      </dsp:nvSpPr>
      <dsp:spPr>
        <a:xfrm>
          <a:off x="616493" y="1385966"/>
          <a:ext cx="1154571" cy="7700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Sehr gutes Ergebnis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801224" y="1385966"/>
        <a:ext cx="969839" cy="770099"/>
      </dsp:txXfrm>
    </dsp:sp>
    <dsp:sp modelId="{07C39899-BC12-4CAC-B24A-9F21BE8D5994}">
      <dsp:nvSpPr>
        <dsp:cNvPr id="0" name=""/>
        <dsp:cNvSpPr/>
      </dsp:nvSpPr>
      <dsp:spPr>
        <a:xfrm>
          <a:off x="721" y="307982"/>
          <a:ext cx="769714" cy="76971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 </a:t>
          </a:r>
          <a:endParaRPr lang="de-DE" sz="3900" kern="1200" dirty="0"/>
        </a:p>
      </dsp:txBody>
      <dsp:txXfrm>
        <a:off x="113443" y="420704"/>
        <a:ext cx="544270" cy="544270"/>
      </dsp:txXfrm>
    </dsp:sp>
    <dsp:sp modelId="{ACAA91E0-712F-4EEC-BB64-1617EB955BBA}">
      <dsp:nvSpPr>
        <dsp:cNvPr id="0" name=""/>
        <dsp:cNvSpPr/>
      </dsp:nvSpPr>
      <dsp:spPr>
        <a:xfrm>
          <a:off x="2540778" y="615867"/>
          <a:ext cx="1154571" cy="7700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Großer </a:t>
          </a:r>
          <a:r>
            <a:rPr lang="de-DE" sz="1200" kern="1200" dirty="0" err="1" smtClean="0">
              <a:latin typeface="Constantia" panose="02030602050306030303" pitchFamily="18" charset="0"/>
            </a:rPr>
            <a:t>Rechenauf</a:t>
          </a:r>
          <a:r>
            <a:rPr lang="de-DE" sz="1200" kern="1200" dirty="0" smtClean="0">
              <a:latin typeface="Constantia" panose="02030602050306030303" pitchFamily="18" charset="0"/>
            </a:rPr>
            <a:t>-wand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725510" y="615867"/>
        <a:ext cx="969839" cy="770099"/>
      </dsp:txXfrm>
    </dsp:sp>
    <dsp:sp modelId="{7EA6BC26-3C39-47FF-901D-A7FC85DA8718}">
      <dsp:nvSpPr>
        <dsp:cNvPr id="0" name=""/>
        <dsp:cNvSpPr/>
      </dsp:nvSpPr>
      <dsp:spPr>
        <a:xfrm>
          <a:off x="2540778" y="1385966"/>
          <a:ext cx="1154571" cy="7700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Komplexere </a:t>
          </a:r>
          <a:r>
            <a:rPr lang="de-DE" sz="1200" kern="1200" dirty="0" err="1" smtClean="0">
              <a:latin typeface="Constantia" panose="02030602050306030303" pitchFamily="18" charset="0"/>
            </a:rPr>
            <a:t>Implemen-tierung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725510" y="1385966"/>
        <a:ext cx="969839" cy="770099"/>
      </dsp:txXfrm>
    </dsp:sp>
    <dsp:sp modelId="{91A496CB-7D0D-417C-A14D-B269BE1DA337}">
      <dsp:nvSpPr>
        <dsp:cNvPr id="0" name=""/>
        <dsp:cNvSpPr/>
      </dsp:nvSpPr>
      <dsp:spPr>
        <a:xfrm>
          <a:off x="1925007" y="307982"/>
          <a:ext cx="769714" cy="76971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 </a:t>
          </a:r>
          <a:endParaRPr lang="de-DE" sz="3900" kern="1200" dirty="0"/>
        </a:p>
      </dsp:txBody>
      <dsp:txXfrm>
        <a:off x="2037729" y="420704"/>
        <a:ext cx="544270" cy="5442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C93E0-998D-494E-86B4-B150EB524E7C}">
      <dsp:nvSpPr>
        <dsp:cNvPr id="0" name=""/>
        <dsp:cNvSpPr/>
      </dsp:nvSpPr>
      <dsp:spPr>
        <a:xfrm>
          <a:off x="2046" y="165435"/>
          <a:ext cx="2053141" cy="82125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Generieren eines zufälligen Graphen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46" y="165435"/>
        <a:ext cx="1847827" cy="821256"/>
      </dsp:txXfrm>
    </dsp:sp>
    <dsp:sp modelId="{421AE0C6-45E2-43BC-88BF-237A443B681E}">
      <dsp:nvSpPr>
        <dsp:cNvPr id="0" name=""/>
        <dsp:cNvSpPr/>
      </dsp:nvSpPr>
      <dsp:spPr>
        <a:xfrm>
          <a:off x="1644559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Visualisierung durch Layout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2055187" y="165435"/>
        <a:ext cx="1231885" cy="821256"/>
      </dsp:txXfrm>
    </dsp:sp>
    <dsp:sp modelId="{8BBA59FE-8BD5-4562-8A55-49FA741ACF86}">
      <dsp:nvSpPr>
        <dsp:cNvPr id="0" name=""/>
        <dsp:cNvSpPr/>
      </dsp:nvSpPr>
      <dsp:spPr>
        <a:xfrm>
          <a:off x="3287073" y="165435"/>
          <a:ext cx="2053141" cy="821256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Anwenden der Suchalgorithmen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3697701" y="165435"/>
        <a:ext cx="1231885" cy="821256"/>
      </dsp:txXfrm>
    </dsp:sp>
    <dsp:sp modelId="{2AAFA094-A0DE-4D8C-AB82-71DDE6951070}">
      <dsp:nvSpPr>
        <dsp:cNvPr id="0" name=""/>
        <dsp:cNvSpPr/>
      </dsp:nvSpPr>
      <dsp:spPr>
        <a:xfrm>
          <a:off x="4929586" y="165435"/>
          <a:ext cx="2053141" cy="8212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Constantia" panose="02030602050306030303" pitchFamily="18" charset="0"/>
            </a:rPr>
            <a:t>Auswerten der Laufzeit-Statistiken</a:t>
          </a:r>
          <a:endParaRPr lang="de-DE" sz="1200" kern="1200" dirty="0">
            <a:latin typeface="Constantia" panose="02030602050306030303" pitchFamily="18" charset="0"/>
          </a:endParaRPr>
        </a:p>
      </dsp:txBody>
      <dsp:txXfrm>
        <a:off x="5340214" y="165435"/>
        <a:ext cx="1231885" cy="821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mtClean="0"/>
              <a:t>hallo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85D57-2E66-457F-828C-BF36DE34029D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F385D-7840-41EB-8EF3-43118A9B8B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19371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mtClean="0"/>
              <a:t>hallo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81FEB-0780-465B-8763-1732BA5B963F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9CDA8-94F5-48EC-8995-479536E04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1514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9CDA8-94F5-48EC-8995-479536E04C30}" type="slidenum">
              <a:rPr lang="de-DE" smtClean="0"/>
              <a:t>1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hallo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74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2546-B2EB-4DB4-BD2A-71A1ADF40A4C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2A0E-48BF-4D99-A53E-F21464BD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61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2546-B2EB-4DB4-BD2A-71A1ADF40A4C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2A0E-48BF-4D99-A53E-F21464BD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61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2546-B2EB-4DB4-BD2A-71A1ADF40A4C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2A0E-48BF-4D99-A53E-F21464BD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16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2546-B2EB-4DB4-BD2A-71A1ADF40A4C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2A0E-48BF-4D99-A53E-F21464BD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85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2546-B2EB-4DB4-BD2A-71A1ADF40A4C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2A0E-48BF-4D99-A53E-F21464BD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44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2546-B2EB-4DB4-BD2A-71A1ADF40A4C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2A0E-48BF-4D99-A53E-F21464BD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92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2546-B2EB-4DB4-BD2A-71A1ADF40A4C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2A0E-48BF-4D99-A53E-F21464BD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85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2546-B2EB-4DB4-BD2A-71A1ADF40A4C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2A0E-48BF-4D99-A53E-F21464BD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51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2546-B2EB-4DB4-BD2A-71A1ADF40A4C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2A0E-48BF-4D99-A53E-F21464BD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78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2546-B2EB-4DB4-BD2A-71A1ADF40A4C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2A0E-48BF-4D99-A53E-F21464BD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49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2546-B2EB-4DB4-BD2A-71A1ADF40A4C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2A0E-48BF-4D99-A53E-F21464BD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9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F2546-B2EB-4DB4-BD2A-71A1ADF40A4C}" type="datetimeFigureOut">
              <a:rPr lang="de-DE" smtClean="0"/>
              <a:t>08.01.2016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72A0E-48BF-4D99-A53E-F21464BD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63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772400" cy="1470025"/>
          </a:xfrm>
        </p:spPr>
        <p:txBody>
          <a:bodyPr/>
          <a:lstStyle/>
          <a:p>
            <a:r>
              <a:rPr lang="de-DE" sz="6000" dirty="0" smtClean="0">
                <a:solidFill>
                  <a:schemeClr val="tx2"/>
                </a:solidFill>
                <a:latin typeface="Constantia" panose="02030602050306030303" pitchFamily="18" charset="0"/>
              </a:rPr>
              <a:t>Wegfindung</a:t>
            </a:r>
            <a:endParaRPr lang="de-DE" sz="6000" dirty="0">
              <a:solidFill>
                <a:schemeClr val="tx2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Vergleich verschiedener Algorithmen</a:t>
            </a:r>
            <a:endParaRPr lang="de-DE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611560" y="3284984"/>
            <a:ext cx="7848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179512" y="188640"/>
            <a:ext cx="176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W-Seminar Extrema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412881" y="188640"/>
            <a:ext cx="1515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Maximilian Stark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5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Programmieren\Eclipse\Projects\WSeminar\tex\pack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808" y="-22176"/>
            <a:ext cx="5672384" cy="802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45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0" y="49688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>
                <a:solidFill>
                  <a:schemeClr val="tx2"/>
                </a:solidFill>
                <a:latin typeface="Constantia" panose="02030602050306030303" pitchFamily="18" charset="0"/>
              </a:rPr>
              <a:t>Ablauf der Versuche</a:t>
            </a:r>
            <a:endParaRPr lang="de-DE" dirty="0">
              <a:solidFill>
                <a:schemeClr val="tx2"/>
              </a:solidFill>
              <a:latin typeface="Constantia" panose="02030602050306030303" pitchFamily="18" charset="0"/>
            </a:endParaRPr>
          </a:p>
        </p:txBody>
      </p:sp>
      <p:cxnSp>
        <p:nvCxnSpPr>
          <p:cNvPr id="3" name="Gerade Verbindung 2"/>
          <p:cNvCxnSpPr/>
          <p:nvPr/>
        </p:nvCxnSpPr>
        <p:spPr>
          <a:xfrm>
            <a:off x="611560" y="1484784"/>
            <a:ext cx="7848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179512" y="188640"/>
            <a:ext cx="176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W-Seminar Extrema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412881" y="188640"/>
            <a:ext cx="1515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Maximilian Stark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6504902"/>
              </p:ext>
            </p:extLst>
          </p:nvPr>
        </p:nvGraphicFramePr>
        <p:xfrm>
          <a:off x="1079613" y="1616461"/>
          <a:ext cx="6984775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512" y="188640"/>
            <a:ext cx="176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W-Seminar Extrema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412881" y="188640"/>
            <a:ext cx="1515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Maximilian Stark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404631701"/>
              </p:ext>
            </p:extLst>
          </p:nvPr>
        </p:nvGraphicFramePr>
        <p:xfrm>
          <a:off x="1079613" y="764704"/>
          <a:ext cx="6984775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7" name="Picture 3" descr="C:\Users\Dakror\Puush\ss (2016-01-08 at 05.30.20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437112"/>
            <a:ext cx="4032448" cy="54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439652" y="2276872"/>
            <a:ext cx="6264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Prozedurale Generierung</a:t>
            </a:r>
            <a:endParaRPr lang="de-DE" sz="2000" dirty="0" smtClean="0">
              <a:latin typeface="Constantia" panose="02030602050306030303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i="1" dirty="0" err="1" smtClean="0">
                <a:latin typeface="Constantia" panose="02030602050306030303" pitchFamily="18" charset="0"/>
              </a:rPr>
              <a:t>Seed</a:t>
            </a:r>
            <a:r>
              <a:rPr lang="de-DE" sz="2000" dirty="0" smtClean="0">
                <a:latin typeface="Constantia" panose="02030602050306030303" pitchFamily="18" charset="0"/>
              </a:rPr>
              <a:t>-Funktion von Pseudozufallsgenerator</a:t>
            </a:r>
            <a:endParaRPr lang="de-DE" sz="2000" dirty="0" smtClean="0">
              <a:latin typeface="Constantia" panose="02030602050306030303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Wunscheinstellungen durch Nutzer möglich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Beliebige Gerichtetheit, gemischt</a:t>
            </a:r>
            <a:endParaRPr lang="de-DE" sz="2000" dirty="0" smtClean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9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512" y="188640"/>
            <a:ext cx="176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W-Seminar Extrema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412881" y="188640"/>
            <a:ext cx="1515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Maximilian Stark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662494411"/>
              </p:ext>
            </p:extLst>
          </p:nvPr>
        </p:nvGraphicFramePr>
        <p:xfrm>
          <a:off x="1079613" y="764704"/>
          <a:ext cx="6984775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439652" y="2276872"/>
            <a:ext cx="6264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Kraft-basierte, schrittweise Simulation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err="1" smtClean="0">
                <a:latin typeface="Constantia" panose="02030602050306030303" pitchFamily="18" charset="0"/>
              </a:rPr>
              <a:t>Fruchterman-Reingold</a:t>
            </a:r>
            <a:r>
              <a:rPr lang="de-DE" sz="2000" dirty="0" smtClean="0">
                <a:latin typeface="Constantia" panose="02030602050306030303" pitchFamily="18" charset="0"/>
              </a:rPr>
              <a:t> Algorithmus (1991)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Gleichmäßige Verteilung der </a:t>
            </a:r>
            <a:r>
              <a:rPr lang="de-DE" sz="2000" dirty="0" smtClean="0">
                <a:latin typeface="Constantia" panose="02030602050306030303" pitchFamily="18" charset="0"/>
              </a:rPr>
              <a:t>Knoten </a:t>
            </a:r>
            <a:r>
              <a:rPr lang="de-DE" sz="2000" dirty="0" smtClean="0">
                <a:latin typeface="Constantia" panose="02030602050306030303" pitchFamily="18" charset="0"/>
              </a:rPr>
              <a:t>und Rahmen</a:t>
            </a:r>
          </a:p>
        </p:txBody>
      </p:sp>
      <p:pic>
        <p:nvPicPr>
          <p:cNvPr id="8" name="Picture 3" descr="C:\Users\Dakror\Puush\ss (2015-11-10 at 08.56.06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558" y="3813350"/>
            <a:ext cx="1614884" cy="81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Dakror\Puush\ss (2015-11-10 at 08.56.1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583" y="4579995"/>
            <a:ext cx="3786835" cy="81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Dakror\Puush\ss (2015-11-10 at 09.02.24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655" y="5253510"/>
            <a:ext cx="2872690" cy="10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47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512" y="188640"/>
            <a:ext cx="176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W-Seminar Extrema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412881" y="188640"/>
            <a:ext cx="1515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Maximilian Stark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661764170"/>
              </p:ext>
            </p:extLst>
          </p:nvPr>
        </p:nvGraphicFramePr>
        <p:xfrm>
          <a:off x="1079613" y="764704"/>
          <a:ext cx="6984775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439652" y="2276872"/>
            <a:ext cx="673116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Suche des kürzesten/günstigsten Wegs von A nach B</a:t>
            </a:r>
            <a:endParaRPr lang="de-DE" sz="2000" dirty="0" smtClean="0">
              <a:latin typeface="Constantia" panose="02030602050306030303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Verschiedenste Ansätze für Sonderfälle &amp; Bedürfnisse</a:t>
            </a:r>
            <a:endParaRPr lang="de-DE" sz="2000" dirty="0" smtClean="0">
              <a:latin typeface="Constantia" panose="02030602050306030303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Vergleichbar durch Laufzeit-Ergebnis Relation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Zwei Simulationsarten:  Einzel- und Massensuche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Animationsmodus zum Nachverfolgen der Abläufe</a:t>
            </a:r>
            <a:endParaRPr lang="de-DE" sz="2000" dirty="0" smtClean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05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512" y="188640"/>
            <a:ext cx="176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W-Seminar Extrema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412881" y="188640"/>
            <a:ext cx="1515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Maximilian Stark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937074268"/>
              </p:ext>
            </p:extLst>
          </p:nvPr>
        </p:nvGraphicFramePr>
        <p:xfrm>
          <a:off x="1079613" y="764704"/>
          <a:ext cx="6984775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439652" y="2708920"/>
            <a:ext cx="6731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„Gehen“ in eine </a:t>
            </a:r>
            <a:r>
              <a:rPr lang="de-DE" sz="2000" dirty="0" smtClean="0">
                <a:latin typeface="Constantia" panose="02030602050306030303" pitchFamily="18" charset="0"/>
              </a:rPr>
              <a:t>durch </a:t>
            </a:r>
            <a:r>
              <a:rPr lang="de-DE" sz="2000" dirty="0" smtClean="0">
                <a:latin typeface="Constantia" panose="02030602050306030303" pitchFamily="18" charset="0"/>
              </a:rPr>
              <a:t>Gewichte bestimmte Richtung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Linearer Algorithmus-Verlauf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Zeitkomplexität: O(E +V)</a:t>
            </a:r>
          </a:p>
        </p:txBody>
      </p:sp>
      <p:grpSp>
        <p:nvGrpSpPr>
          <p:cNvPr id="18" name="Gruppieren 17"/>
          <p:cNvGrpSpPr/>
          <p:nvPr/>
        </p:nvGrpSpPr>
        <p:grpSpPr>
          <a:xfrm>
            <a:off x="4797469" y="1663750"/>
            <a:ext cx="1062838" cy="916307"/>
            <a:chOff x="4797469" y="1663750"/>
            <a:chExt cx="1062838" cy="916307"/>
          </a:xfrm>
        </p:grpSpPr>
        <p:sp>
          <p:nvSpPr>
            <p:cNvPr id="19" name="Freihandform 18"/>
            <p:cNvSpPr/>
            <p:nvPr/>
          </p:nvSpPr>
          <p:spPr>
            <a:xfrm>
              <a:off x="4797889" y="1663750"/>
              <a:ext cx="1061998" cy="297557"/>
            </a:xfrm>
            <a:custGeom>
              <a:avLst/>
              <a:gdLst>
                <a:gd name="connsiteX0" fmla="*/ 0 w 1061998"/>
                <a:gd name="connsiteY0" fmla="*/ 0 h 297557"/>
                <a:gd name="connsiteX1" fmla="*/ 1061998 w 1061998"/>
                <a:gd name="connsiteY1" fmla="*/ 0 h 297557"/>
                <a:gd name="connsiteX2" fmla="*/ 1061998 w 1061998"/>
                <a:gd name="connsiteY2" fmla="*/ 297557 h 297557"/>
                <a:gd name="connsiteX3" fmla="*/ 0 w 1061998"/>
                <a:gd name="connsiteY3" fmla="*/ 297557 h 297557"/>
                <a:gd name="connsiteX4" fmla="*/ 0 w 1061998"/>
                <a:gd name="connsiteY4" fmla="*/ 0 h 29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98" h="297557">
                  <a:moveTo>
                    <a:pt x="0" y="0"/>
                  </a:moveTo>
                  <a:lnTo>
                    <a:pt x="1061998" y="0"/>
                  </a:lnTo>
                  <a:lnTo>
                    <a:pt x="1061998" y="297557"/>
                  </a:lnTo>
                  <a:lnTo>
                    <a:pt x="0" y="297557"/>
                  </a:lnTo>
                  <a:lnTo>
                    <a:pt x="0" y="0"/>
                  </a:lnTo>
                  <a:close/>
                </a:path>
              </a:pathLst>
            </a:custGeom>
            <a:ln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57150" tIns="28575" rIns="57150" bIns="28575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smtClean="0">
                  <a:latin typeface="Constantia" panose="02030602050306030303" pitchFamily="18" charset="0"/>
                </a:rPr>
                <a:t>Tiefensuche</a:t>
              </a:r>
              <a:endParaRPr lang="de-DE" sz="1200" kern="1200" dirty="0">
                <a:latin typeface="Constantia" panose="02030602050306030303" pitchFamily="18" charset="0"/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4797469" y="1976186"/>
              <a:ext cx="1062838" cy="297557"/>
            </a:xfrm>
            <a:custGeom>
              <a:avLst/>
              <a:gdLst>
                <a:gd name="connsiteX0" fmla="*/ 0 w 1062838"/>
                <a:gd name="connsiteY0" fmla="*/ 0 h 297557"/>
                <a:gd name="connsiteX1" fmla="*/ 1062838 w 1062838"/>
                <a:gd name="connsiteY1" fmla="*/ 0 h 297557"/>
                <a:gd name="connsiteX2" fmla="*/ 1062838 w 1062838"/>
                <a:gd name="connsiteY2" fmla="*/ 297557 h 297557"/>
                <a:gd name="connsiteX3" fmla="*/ 0 w 1062838"/>
                <a:gd name="connsiteY3" fmla="*/ 297557 h 297557"/>
                <a:gd name="connsiteX4" fmla="*/ 0 w 1062838"/>
                <a:gd name="connsiteY4" fmla="*/ 0 h 29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838" h="297557">
                  <a:moveTo>
                    <a:pt x="0" y="0"/>
                  </a:moveTo>
                  <a:lnTo>
                    <a:pt x="1062838" y="0"/>
                  </a:lnTo>
                  <a:lnTo>
                    <a:pt x="1062838" y="297557"/>
                  </a:lnTo>
                  <a:lnTo>
                    <a:pt x="0" y="297557"/>
                  </a:lnTo>
                  <a:lnTo>
                    <a:pt x="0" y="0"/>
                  </a:lnTo>
                  <a:close/>
                </a:path>
              </a:pathLst>
            </a:cu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57150" tIns="28575" rIns="57150" bIns="28575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smtClean="0">
                  <a:latin typeface="Constantia" panose="02030602050306030303" pitchFamily="18" charset="0"/>
                </a:rPr>
                <a:t>Dijkstra</a:t>
              </a:r>
              <a:endParaRPr lang="de-DE" sz="1200" kern="1200" dirty="0">
                <a:latin typeface="Constantia" panose="02030602050306030303" pitchFamily="18" charset="0"/>
              </a:endParaRPr>
            </a:p>
          </p:txBody>
        </p:sp>
        <p:sp>
          <p:nvSpPr>
            <p:cNvPr id="21" name="Freihandform 20"/>
            <p:cNvSpPr/>
            <p:nvPr/>
          </p:nvSpPr>
          <p:spPr>
            <a:xfrm rot="10800000">
              <a:off x="4797469" y="2282500"/>
              <a:ext cx="1062838" cy="297557"/>
            </a:xfrm>
            <a:custGeom>
              <a:avLst/>
              <a:gdLst>
                <a:gd name="connsiteX0" fmla="*/ 49594 w 1062838"/>
                <a:gd name="connsiteY0" fmla="*/ 0 h 297557"/>
                <a:gd name="connsiteX1" fmla="*/ 1013244 w 1062838"/>
                <a:gd name="connsiteY1" fmla="*/ 0 h 297557"/>
                <a:gd name="connsiteX2" fmla="*/ 1062838 w 1062838"/>
                <a:gd name="connsiteY2" fmla="*/ 49594 h 297557"/>
                <a:gd name="connsiteX3" fmla="*/ 1062838 w 1062838"/>
                <a:gd name="connsiteY3" fmla="*/ 297557 h 297557"/>
                <a:gd name="connsiteX4" fmla="*/ 1062838 w 1062838"/>
                <a:gd name="connsiteY4" fmla="*/ 297557 h 297557"/>
                <a:gd name="connsiteX5" fmla="*/ 0 w 1062838"/>
                <a:gd name="connsiteY5" fmla="*/ 297557 h 297557"/>
                <a:gd name="connsiteX6" fmla="*/ 0 w 1062838"/>
                <a:gd name="connsiteY6" fmla="*/ 297557 h 297557"/>
                <a:gd name="connsiteX7" fmla="*/ 0 w 1062838"/>
                <a:gd name="connsiteY7" fmla="*/ 49594 h 297557"/>
                <a:gd name="connsiteX8" fmla="*/ 49594 w 1062838"/>
                <a:gd name="connsiteY8" fmla="*/ 0 h 29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2838" h="297557">
                  <a:moveTo>
                    <a:pt x="49594" y="0"/>
                  </a:moveTo>
                  <a:lnTo>
                    <a:pt x="1013244" y="0"/>
                  </a:lnTo>
                  <a:cubicBezTo>
                    <a:pt x="1040634" y="0"/>
                    <a:pt x="1062838" y="22204"/>
                    <a:pt x="1062838" y="49594"/>
                  </a:cubicBezTo>
                  <a:lnTo>
                    <a:pt x="1062838" y="297557"/>
                  </a:lnTo>
                  <a:lnTo>
                    <a:pt x="1062838" y="297557"/>
                  </a:lnTo>
                  <a:lnTo>
                    <a:pt x="0" y="297557"/>
                  </a:lnTo>
                  <a:lnTo>
                    <a:pt x="0" y="297557"/>
                  </a:lnTo>
                  <a:lnTo>
                    <a:pt x="0" y="49594"/>
                  </a:lnTo>
                  <a:cubicBezTo>
                    <a:pt x="0" y="22204"/>
                    <a:pt x="22204" y="0"/>
                    <a:pt x="49594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1676" tIns="43100" rIns="71676" bIns="28575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500" kern="1200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5016378" y="2284739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120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A-Star</a:t>
            </a:r>
            <a:endParaRPr lang="de-DE" sz="12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26" name="Diagramm 25"/>
          <p:cNvGraphicFramePr/>
          <p:nvPr>
            <p:extLst>
              <p:ext uri="{D42A27DB-BD31-4B8C-83A1-F6EECF244321}">
                <p14:modId xmlns:p14="http://schemas.microsoft.com/office/powerpoint/2010/main" val="1937253719"/>
              </p:ext>
            </p:extLst>
          </p:nvPr>
        </p:nvGraphicFramePr>
        <p:xfrm>
          <a:off x="2627784" y="3981822"/>
          <a:ext cx="3696072" cy="2464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Plus 21"/>
          <p:cNvSpPr/>
          <p:nvPr/>
        </p:nvSpPr>
        <p:spPr>
          <a:xfrm>
            <a:off x="2699792" y="4371578"/>
            <a:ext cx="621020" cy="621020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Minus 26"/>
          <p:cNvSpPr/>
          <p:nvPr/>
        </p:nvSpPr>
        <p:spPr>
          <a:xfrm>
            <a:off x="4572000" y="4371578"/>
            <a:ext cx="720080" cy="621020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82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512" y="188640"/>
            <a:ext cx="176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W-Seminar Extrema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412881" y="188640"/>
            <a:ext cx="1515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Maximilian Stark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374642926"/>
              </p:ext>
            </p:extLst>
          </p:nvPr>
        </p:nvGraphicFramePr>
        <p:xfrm>
          <a:off x="1079613" y="764704"/>
          <a:ext cx="6984775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439652" y="2708920"/>
            <a:ext cx="6731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Erfunden von E. W. Dijkstra, 1956</a:t>
            </a:r>
            <a:endParaRPr lang="de-DE" sz="2000" dirty="0" smtClean="0">
              <a:latin typeface="Constantia" panose="02030602050306030303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Kategorisiert als </a:t>
            </a:r>
            <a:r>
              <a:rPr lang="de-DE" sz="2000" i="1" dirty="0" err="1" smtClean="0">
                <a:latin typeface="Constantia" panose="02030602050306030303" pitchFamily="18" charset="0"/>
              </a:rPr>
              <a:t>Greedy</a:t>
            </a:r>
            <a:r>
              <a:rPr lang="de-DE" sz="2000" dirty="0" smtClean="0">
                <a:latin typeface="Constantia" panose="02030602050306030303" pitchFamily="18" charset="0"/>
              </a:rPr>
              <a:t>-Algorithmus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Zeitkomplexität: </a:t>
            </a:r>
            <a:r>
              <a:rPr lang="de-DE" sz="2000" dirty="0" smtClean="0">
                <a:latin typeface="Constantia" panose="02030602050306030303" pitchFamily="18" charset="0"/>
              </a:rPr>
              <a:t>O(V²)</a:t>
            </a:r>
            <a:endParaRPr lang="de-DE" sz="2000" dirty="0" smtClean="0">
              <a:latin typeface="Constantia" panose="02030602050306030303" pitchFamily="18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4797469" y="1663750"/>
            <a:ext cx="1062838" cy="916307"/>
            <a:chOff x="4797469" y="1663750"/>
            <a:chExt cx="1062838" cy="916307"/>
          </a:xfrm>
        </p:grpSpPr>
        <p:sp>
          <p:nvSpPr>
            <p:cNvPr id="19" name="Freihandform 18"/>
            <p:cNvSpPr/>
            <p:nvPr/>
          </p:nvSpPr>
          <p:spPr>
            <a:xfrm>
              <a:off x="4797889" y="1663750"/>
              <a:ext cx="1061998" cy="297557"/>
            </a:xfrm>
            <a:custGeom>
              <a:avLst/>
              <a:gdLst>
                <a:gd name="connsiteX0" fmla="*/ 0 w 1061998"/>
                <a:gd name="connsiteY0" fmla="*/ 0 h 297557"/>
                <a:gd name="connsiteX1" fmla="*/ 1061998 w 1061998"/>
                <a:gd name="connsiteY1" fmla="*/ 0 h 297557"/>
                <a:gd name="connsiteX2" fmla="*/ 1061998 w 1061998"/>
                <a:gd name="connsiteY2" fmla="*/ 297557 h 297557"/>
                <a:gd name="connsiteX3" fmla="*/ 0 w 1061998"/>
                <a:gd name="connsiteY3" fmla="*/ 297557 h 297557"/>
                <a:gd name="connsiteX4" fmla="*/ 0 w 1061998"/>
                <a:gd name="connsiteY4" fmla="*/ 0 h 29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98" h="297557">
                  <a:moveTo>
                    <a:pt x="0" y="0"/>
                  </a:moveTo>
                  <a:lnTo>
                    <a:pt x="1061998" y="0"/>
                  </a:lnTo>
                  <a:lnTo>
                    <a:pt x="1061998" y="297557"/>
                  </a:lnTo>
                  <a:lnTo>
                    <a:pt x="0" y="297557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57150" tIns="28575" rIns="57150" bIns="28575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smtClean="0">
                  <a:latin typeface="Constantia" panose="02030602050306030303" pitchFamily="18" charset="0"/>
                </a:rPr>
                <a:t>Tiefensuche</a:t>
              </a:r>
              <a:endParaRPr lang="de-DE" sz="1200" kern="1200" dirty="0">
                <a:latin typeface="Constantia" panose="02030602050306030303" pitchFamily="18" charset="0"/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4797469" y="1976186"/>
              <a:ext cx="1062838" cy="297557"/>
            </a:xfrm>
            <a:custGeom>
              <a:avLst/>
              <a:gdLst>
                <a:gd name="connsiteX0" fmla="*/ 0 w 1062838"/>
                <a:gd name="connsiteY0" fmla="*/ 0 h 297557"/>
                <a:gd name="connsiteX1" fmla="*/ 1062838 w 1062838"/>
                <a:gd name="connsiteY1" fmla="*/ 0 h 297557"/>
                <a:gd name="connsiteX2" fmla="*/ 1062838 w 1062838"/>
                <a:gd name="connsiteY2" fmla="*/ 297557 h 297557"/>
                <a:gd name="connsiteX3" fmla="*/ 0 w 1062838"/>
                <a:gd name="connsiteY3" fmla="*/ 297557 h 297557"/>
                <a:gd name="connsiteX4" fmla="*/ 0 w 1062838"/>
                <a:gd name="connsiteY4" fmla="*/ 0 h 29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838" h="297557">
                  <a:moveTo>
                    <a:pt x="0" y="0"/>
                  </a:moveTo>
                  <a:lnTo>
                    <a:pt x="1062838" y="0"/>
                  </a:lnTo>
                  <a:lnTo>
                    <a:pt x="1062838" y="297557"/>
                  </a:lnTo>
                  <a:lnTo>
                    <a:pt x="0" y="297557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57150" tIns="28575" rIns="57150" bIns="28575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smtClean="0">
                  <a:latin typeface="Constantia" panose="02030602050306030303" pitchFamily="18" charset="0"/>
                </a:rPr>
                <a:t>Dijkstra</a:t>
              </a:r>
              <a:endParaRPr lang="de-DE" sz="1200" kern="1200" dirty="0">
                <a:latin typeface="Constantia" panose="02030602050306030303" pitchFamily="18" charset="0"/>
              </a:endParaRPr>
            </a:p>
          </p:txBody>
        </p:sp>
        <p:sp>
          <p:nvSpPr>
            <p:cNvPr id="21" name="Freihandform 20"/>
            <p:cNvSpPr/>
            <p:nvPr/>
          </p:nvSpPr>
          <p:spPr>
            <a:xfrm rot="10800000">
              <a:off x="4797469" y="2282500"/>
              <a:ext cx="1062838" cy="297557"/>
            </a:xfrm>
            <a:custGeom>
              <a:avLst/>
              <a:gdLst>
                <a:gd name="connsiteX0" fmla="*/ 49594 w 1062838"/>
                <a:gd name="connsiteY0" fmla="*/ 0 h 297557"/>
                <a:gd name="connsiteX1" fmla="*/ 1013244 w 1062838"/>
                <a:gd name="connsiteY1" fmla="*/ 0 h 297557"/>
                <a:gd name="connsiteX2" fmla="*/ 1062838 w 1062838"/>
                <a:gd name="connsiteY2" fmla="*/ 49594 h 297557"/>
                <a:gd name="connsiteX3" fmla="*/ 1062838 w 1062838"/>
                <a:gd name="connsiteY3" fmla="*/ 297557 h 297557"/>
                <a:gd name="connsiteX4" fmla="*/ 1062838 w 1062838"/>
                <a:gd name="connsiteY4" fmla="*/ 297557 h 297557"/>
                <a:gd name="connsiteX5" fmla="*/ 0 w 1062838"/>
                <a:gd name="connsiteY5" fmla="*/ 297557 h 297557"/>
                <a:gd name="connsiteX6" fmla="*/ 0 w 1062838"/>
                <a:gd name="connsiteY6" fmla="*/ 297557 h 297557"/>
                <a:gd name="connsiteX7" fmla="*/ 0 w 1062838"/>
                <a:gd name="connsiteY7" fmla="*/ 49594 h 297557"/>
                <a:gd name="connsiteX8" fmla="*/ 49594 w 1062838"/>
                <a:gd name="connsiteY8" fmla="*/ 0 h 29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2838" h="297557">
                  <a:moveTo>
                    <a:pt x="49594" y="0"/>
                  </a:moveTo>
                  <a:lnTo>
                    <a:pt x="1013244" y="0"/>
                  </a:lnTo>
                  <a:cubicBezTo>
                    <a:pt x="1040634" y="0"/>
                    <a:pt x="1062838" y="22204"/>
                    <a:pt x="1062838" y="49594"/>
                  </a:cubicBezTo>
                  <a:lnTo>
                    <a:pt x="1062838" y="297557"/>
                  </a:lnTo>
                  <a:lnTo>
                    <a:pt x="1062838" y="297557"/>
                  </a:lnTo>
                  <a:lnTo>
                    <a:pt x="0" y="297557"/>
                  </a:lnTo>
                  <a:lnTo>
                    <a:pt x="0" y="297557"/>
                  </a:lnTo>
                  <a:lnTo>
                    <a:pt x="0" y="49594"/>
                  </a:lnTo>
                  <a:cubicBezTo>
                    <a:pt x="0" y="22204"/>
                    <a:pt x="22204" y="0"/>
                    <a:pt x="49594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1676" tIns="43100" rIns="71676" bIns="28575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500" kern="1200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5016378" y="2284739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120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A-Star</a:t>
            </a:r>
            <a:endParaRPr lang="de-DE" sz="12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31" name="Diagramm 30"/>
          <p:cNvGraphicFramePr/>
          <p:nvPr>
            <p:extLst>
              <p:ext uri="{D42A27DB-BD31-4B8C-83A1-F6EECF244321}">
                <p14:modId xmlns:p14="http://schemas.microsoft.com/office/powerpoint/2010/main" val="2151686566"/>
              </p:ext>
            </p:extLst>
          </p:nvPr>
        </p:nvGraphicFramePr>
        <p:xfrm>
          <a:off x="2627784" y="3981822"/>
          <a:ext cx="3696072" cy="2464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2" name="Plus 31"/>
          <p:cNvSpPr/>
          <p:nvPr/>
        </p:nvSpPr>
        <p:spPr>
          <a:xfrm>
            <a:off x="2699792" y="4371578"/>
            <a:ext cx="621020" cy="621020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Minus 32"/>
          <p:cNvSpPr/>
          <p:nvPr/>
        </p:nvSpPr>
        <p:spPr>
          <a:xfrm>
            <a:off x="4572000" y="4371578"/>
            <a:ext cx="720080" cy="621020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69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512" y="188640"/>
            <a:ext cx="176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W-Seminar Extrema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412881" y="188640"/>
            <a:ext cx="1515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Maximilian Stark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921035208"/>
              </p:ext>
            </p:extLst>
          </p:nvPr>
        </p:nvGraphicFramePr>
        <p:xfrm>
          <a:off x="1079613" y="764704"/>
          <a:ext cx="6984775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439652" y="2708920"/>
            <a:ext cx="67311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Peter </a:t>
            </a:r>
            <a:r>
              <a:rPr lang="de-DE" sz="2000" dirty="0">
                <a:latin typeface="Constantia" panose="02030602050306030303" pitchFamily="18" charset="0"/>
              </a:rPr>
              <a:t>Hart, Nils </a:t>
            </a:r>
            <a:r>
              <a:rPr lang="de-DE" sz="2000" dirty="0" smtClean="0">
                <a:latin typeface="Constantia" panose="02030602050306030303" pitchFamily="18" charset="0"/>
              </a:rPr>
              <a:t>Nilsson und Bertram Raphael</a:t>
            </a:r>
            <a:r>
              <a:rPr lang="de-DE" sz="2000" dirty="0" smtClean="0">
                <a:latin typeface="Constantia" panose="02030602050306030303" pitchFamily="18" charset="0"/>
              </a:rPr>
              <a:t>, 1968</a:t>
            </a:r>
            <a:endParaRPr lang="de-DE" sz="2000" dirty="0" smtClean="0">
              <a:latin typeface="Constantia" panose="02030602050306030303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Gesehen als Allrounder  und meistverbreitet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Zeitkomplexität: </a:t>
            </a:r>
            <a:r>
              <a:rPr lang="de-DE" sz="2000" dirty="0" err="1" smtClean="0">
                <a:latin typeface="Constantia" panose="02030602050306030303" pitchFamily="18" charset="0"/>
              </a:rPr>
              <a:t>abh.</a:t>
            </a:r>
            <a:r>
              <a:rPr lang="de-DE" sz="2000" dirty="0" smtClean="0">
                <a:latin typeface="Constantia" panose="02030602050306030303" pitchFamily="18" charset="0"/>
              </a:rPr>
              <a:t> von Heuristik-Funktion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Stets weiterentwickelt (Fast-Stacks etc.)</a:t>
            </a:r>
          </a:p>
        </p:txBody>
      </p:sp>
      <p:grpSp>
        <p:nvGrpSpPr>
          <p:cNvPr id="18" name="Gruppieren 17"/>
          <p:cNvGrpSpPr/>
          <p:nvPr/>
        </p:nvGrpSpPr>
        <p:grpSpPr>
          <a:xfrm>
            <a:off x="4797469" y="1663750"/>
            <a:ext cx="1062838" cy="916307"/>
            <a:chOff x="4797469" y="1663750"/>
            <a:chExt cx="1062838" cy="916307"/>
          </a:xfrm>
        </p:grpSpPr>
        <p:sp>
          <p:nvSpPr>
            <p:cNvPr id="19" name="Freihandform 18"/>
            <p:cNvSpPr/>
            <p:nvPr/>
          </p:nvSpPr>
          <p:spPr>
            <a:xfrm>
              <a:off x="4797889" y="1663750"/>
              <a:ext cx="1061998" cy="297557"/>
            </a:xfrm>
            <a:custGeom>
              <a:avLst/>
              <a:gdLst>
                <a:gd name="connsiteX0" fmla="*/ 0 w 1061998"/>
                <a:gd name="connsiteY0" fmla="*/ 0 h 297557"/>
                <a:gd name="connsiteX1" fmla="*/ 1061998 w 1061998"/>
                <a:gd name="connsiteY1" fmla="*/ 0 h 297557"/>
                <a:gd name="connsiteX2" fmla="*/ 1061998 w 1061998"/>
                <a:gd name="connsiteY2" fmla="*/ 297557 h 297557"/>
                <a:gd name="connsiteX3" fmla="*/ 0 w 1061998"/>
                <a:gd name="connsiteY3" fmla="*/ 297557 h 297557"/>
                <a:gd name="connsiteX4" fmla="*/ 0 w 1061998"/>
                <a:gd name="connsiteY4" fmla="*/ 0 h 29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98" h="297557">
                  <a:moveTo>
                    <a:pt x="0" y="0"/>
                  </a:moveTo>
                  <a:lnTo>
                    <a:pt x="1061998" y="0"/>
                  </a:lnTo>
                  <a:lnTo>
                    <a:pt x="1061998" y="297557"/>
                  </a:lnTo>
                  <a:lnTo>
                    <a:pt x="0" y="297557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57150" tIns="28575" rIns="57150" bIns="28575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smtClean="0">
                  <a:latin typeface="Constantia" panose="02030602050306030303" pitchFamily="18" charset="0"/>
                </a:rPr>
                <a:t>Tiefensuche</a:t>
              </a:r>
              <a:endParaRPr lang="de-DE" sz="1200" kern="1200" dirty="0">
                <a:latin typeface="Constantia" panose="02030602050306030303" pitchFamily="18" charset="0"/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4797469" y="1976186"/>
              <a:ext cx="1062838" cy="297557"/>
            </a:xfrm>
            <a:custGeom>
              <a:avLst/>
              <a:gdLst>
                <a:gd name="connsiteX0" fmla="*/ 0 w 1062838"/>
                <a:gd name="connsiteY0" fmla="*/ 0 h 297557"/>
                <a:gd name="connsiteX1" fmla="*/ 1062838 w 1062838"/>
                <a:gd name="connsiteY1" fmla="*/ 0 h 297557"/>
                <a:gd name="connsiteX2" fmla="*/ 1062838 w 1062838"/>
                <a:gd name="connsiteY2" fmla="*/ 297557 h 297557"/>
                <a:gd name="connsiteX3" fmla="*/ 0 w 1062838"/>
                <a:gd name="connsiteY3" fmla="*/ 297557 h 297557"/>
                <a:gd name="connsiteX4" fmla="*/ 0 w 1062838"/>
                <a:gd name="connsiteY4" fmla="*/ 0 h 29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838" h="297557">
                  <a:moveTo>
                    <a:pt x="0" y="0"/>
                  </a:moveTo>
                  <a:lnTo>
                    <a:pt x="1062838" y="0"/>
                  </a:lnTo>
                  <a:lnTo>
                    <a:pt x="1062838" y="297557"/>
                  </a:lnTo>
                  <a:lnTo>
                    <a:pt x="0" y="297557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57150" tIns="28575" rIns="57150" bIns="28575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smtClean="0">
                  <a:latin typeface="Constantia" panose="02030602050306030303" pitchFamily="18" charset="0"/>
                </a:rPr>
                <a:t>Dijkstra</a:t>
              </a:r>
              <a:endParaRPr lang="de-DE" sz="1200" kern="1200" dirty="0">
                <a:latin typeface="Constantia" panose="02030602050306030303" pitchFamily="18" charset="0"/>
              </a:endParaRPr>
            </a:p>
          </p:txBody>
        </p:sp>
        <p:sp>
          <p:nvSpPr>
            <p:cNvPr id="21" name="Freihandform 20"/>
            <p:cNvSpPr/>
            <p:nvPr/>
          </p:nvSpPr>
          <p:spPr>
            <a:xfrm rot="10800000">
              <a:off x="4797469" y="2282500"/>
              <a:ext cx="1062838" cy="297557"/>
            </a:xfrm>
            <a:custGeom>
              <a:avLst/>
              <a:gdLst>
                <a:gd name="connsiteX0" fmla="*/ 49594 w 1062838"/>
                <a:gd name="connsiteY0" fmla="*/ 0 h 297557"/>
                <a:gd name="connsiteX1" fmla="*/ 1013244 w 1062838"/>
                <a:gd name="connsiteY1" fmla="*/ 0 h 297557"/>
                <a:gd name="connsiteX2" fmla="*/ 1062838 w 1062838"/>
                <a:gd name="connsiteY2" fmla="*/ 49594 h 297557"/>
                <a:gd name="connsiteX3" fmla="*/ 1062838 w 1062838"/>
                <a:gd name="connsiteY3" fmla="*/ 297557 h 297557"/>
                <a:gd name="connsiteX4" fmla="*/ 1062838 w 1062838"/>
                <a:gd name="connsiteY4" fmla="*/ 297557 h 297557"/>
                <a:gd name="connsiteX5" fmla="*/ 0 w 1062838"/>
                <a:gd name="connsiteY5" fmla="*/ 297557 h 297557"/>
                <a:gd name="connsiteX6" fmla="*/ 0 w 1062838"/>
                <a:gd name="connsiteY6" fmla="*/ 297557 h 297557"/>
                <a:gd name="connsiteX7" fmla="*/ 0 w 1062838"/>
                <a:gd name="connsiteY7" fmla="*/ 49594 h 297557"/>
                <a:gd name="connsiteX8" fmla="*/ 49594 w 1062838"/>
                <a:gd name="connsiteY8" fmla="*/ 0 h 29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2838" h="297557">
                  <a:moveTo>
                    <a:pt x="49594" y="0"/>
                  </a:moveTo>
                  <a:lnTo>
                    <a:pt x="1013244" y="0"/>
                  </a:lnTo>
                  <a:cubicBezTo>
                    <a:pt x="1040634" y="0"/>
                    <a:pt x="1062838" y="22204"/>
                    <a:pt x="1062838" y="49594"/>
                  </a:cubicBezTo>
                  <a:lnTo>
                    <a:pt x="1062838" y="297557"/>
                  </a:lnTo>
                  <a:lnTo>
                    <a:pt x="1062838" y="297557"/>
                  </a:lnTo>
                  <a:lnTo>
                    <a:pt x="0" y="297557"/>
                  </a:lnTo>
                  <a:lnTo>
                    <a:pt x="0" y="297557"/>
                  </a:lnTo>
                  <a:lnTo>
                    <a:pt x="0" y="49594"/>
                  </a:lnTo>
                  <a:cubicBezTo>
                    <a:pt x="0" y="22204"/>
                    <a:pt x="22204" y="0"/>
                    <a:pt x="49594" y="0"/>
                  </a:cubicBez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71676" tIns="43100" rIns="71676" bIns="28575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500" kern="1200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5016378" y="2284739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120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A-Star</a:t>
            </a:r>
            <a:endParaRPr lang="de-DE" sz="12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31" name="Diagramm 30"/>
          <p:cNvGraphicFramePr/>
          <p:nvPr>
            <p:extLst>
              <p:ext uri="{D42A27DB-BD31-4B8C-83A1-F6EECF244321}">
                <p14:modId xmlns:p14="http://schemas.microsoft.com/office/powerpoint/2010/main" val="4174718629"/>
              </p:ext>
            </p:extLst>
          </p:nvPr>
        </p:nvGraphicFramePr>
        <p:xfrm>
          <a:off x="2627784" y="4393952"/>
          <a:ext cx="3696072" cy="2464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2" name="Plus 31"/>
          <p:cNvSpPr/>
          <p:nvPr/>
        </p:nvSpPr>
        <p:spPr>
          <a:xfrm>
            <a:off x="2699792" y="4783708"/>
            <a:ext cx="621020" cy="621020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Minus 32"/>
          <p:cNvSpPr/>
          <p:nvPr/>
        </p:nvSpPr>
        <p:spPr>
          <a:xfrm>
            <a:off x="4572000" y="4783708"/>
            <a:ext cx="720080" cy="621020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512" y="188640"/>
            <a:ext cx="176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W-Seminar Extrema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412881" y="188640"/>
            <a:ext cx="1515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Maximilian Stark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621256600"/>
              </p:ext>
            </p:extLst>
          </p:nvPr>
        </p:nvGraphicFramePr>
        <p:xfrm>
          <a:off x="1079613" y="764704"/>
          <a:ext cx="6984775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439652" y="2276872"/>
            <a:ext cx="6731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000" dirty="0" smtClean="0">
                <a:latin typeface="Constantia" panose="02030602050306030303" pitchFamily="18" charset="0"/>
              </a:rPr>
              <a:t>A-Star als klarer Favorit, Opfern von ein wenig Genauigkeit für Geschwindigkeit nachvollziehbar</a:t>
            </a:r>
            <a:endParaRPr lang="de-DE" sz="2000" dirty="0" smtClean="0">
              <a:latin typeface="Constantia" panose="02030602050306030303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de-DE" sz="2000" dirty="0" smtClean="0">
              <a:latin typeface="Constantia" panose="02030602050306030303" pitchFamily="18" charset="0"/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430981"/>
              </p:ext>
            </p:extLst>
          </p:nvPr>
        </p:nvGraphicFramePr>
        <p:xfrm>
          <a:off x="1061741" y="3861048"/>
          <a:ext cx="710907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5582"/>
                <a:gridCol w="1015582"/>
                <a:gridCol w="1015582"/>
                <a:gridCol w="1015582"/>
                <a:gridCol w="816083"/>
                <a:gridCol w="936104"/>
                <a:gridCol w="129455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onstantia" panose="02030602050306030303" pitchFamily="18" charset="0"/>
                        </a:rPr>
                        <a:t>Laufzeit </a:t>
                      </a:r>
                      <a:endParaRPr lang="de-DE" sz="1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onstantia" panose="02030602050306030303" pitchFamily="18" charset="0"/>
                        </a:rPr>
                        <a:t>Kosten</a:t>
                      </a:r>
                      <a:endParaRPr lang="de-DE" sz="1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onstantia" panose="02030602050306030303" pitchFamily="18" charset="0"/>
                        </a:rPr>
                        <a:t>Kanten</a:t>
                      </a:r>
                      <a:endParaRPr lang="de-DE" sz="1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onstantia" panose="02030602050306030303" pitchFamily="18" charset="0"/>
                        </a:rPr>
                        <a:t>versch.</a:t>
                      </a:r>
                      <a:endParaRPr lang="de-DE" sz="1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onstantia" panose="02030602050306030303" pitchFamily="18" charset="0"/>
                        </a:rPr>
                        <a:t>Knoten</a:t>
                      </a:r>
                      <a:endParaRPr lang="de-DE" sz="1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onstantia" panose="02030602050306030303" pitchFamily="18" charset="0"/>
                        </a:rPr>
                        <a:t>Sortierungen</a:t>
                      </a:r>
                      <a:endParaRPr lang="de-DE" sz="1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dirty="0" smtClean="0">
                          <a:latin typeface="Constantia" panose="02030602050306030303" pitchFamily="18" charset="0"/>
                        </a:rPr>
                        <a:t>DFS</a:t>
                      </a:r>
                      <a:endParaRPr lang="de-DE" sz="1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u="sng" kern="1200" dirty="0" smtClean="0">
                          <a:solidFill>
                            <a:schemeClr val="dk1"/>
                          </a:solidFill>
                          <a:effectLst/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72,61709</a:t>
                      </a:r>
                      <a:endParaRPr lang="de-DE" sz="1400" b="1" u="sng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onstantia" panose="02030602050306030303" pitchFamily="18" charset="0"/>
                        </a:rPr>
                        <a:t>116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onstantia" panose="02030602050306030303" pitchFamily="18" charset="0"/>
                        </a:rPr>
                        <a:t>10</a:t>
                      </a:r>
                      <a:endParaRPr lang="de-DE" sz="1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onstantia" panose="02030602050306030303" pitchFamily="18" charset="0"/>
                        </a:rPr>
                        <a:t>24</a:t>
                      </a:r>
                      <a:endParaRPr lang="de-DE" sz="1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onstantia" panose="02030602050306030303" pitchFamily="18" charset="0"/>
                        </a:rPr>
                        <a:t>83</a:t>
                      </a:r>
                      <a:endParaRPr lang="de-DE" sz="1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onstantia" panose="02030602050306030303" pitchFamily="18" charset="0"/>
                        </a:rPr>
                        <a:t>14</a:t>
                      </a:r>
                      <a:endParaRPr lang="de-DE" sz="1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onstantia" panose="02030602050306030303" pitchFamily="18" charset="0"/>
                        </a:rPr>
                        <a:t>Dijkstra</a:t>
                      </a:r>
                      <a:endParaRPr lang="de-DE" sz="1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223,76864</a:t>
                      </a:r>
                      <a:endParaRPr lang="de-DE" sz="1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u="sng" dirty="0" smtClean="0">
                          <a:latin typeface="Constantia" panose="02030602050306030303" pitchFamily="18" charset="0"/>
                        </a:rPr>
                        <a:t>78</a:t>
                      </a:r>
                      <a:endParaRPr lang="de-DE" sz="1400" b="1" u="sng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u="sng" dirty="0" smtClean="0">
                          <a:latin typeface="Constantia" panose="02030602050306030303" pitchFamily="18" charset="0"/>
                        </a:rPr>
                        <a:t>6</a:t>
                      </a:r>
                      <a:endParaRPr lang="de-DE" sz="1400" b="1" u="sng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onstantia" panose="02030602050306030303" pitchFamily="18" charset="0"/>
                        </a:rPr>
                        <a:t>36</a:t>
                      </a:r>
                      <a:endParaRPr lang="de-DE" sz="1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onstantia" panose="02030602050306030303" pitchFamily="18" charset="0"/>
                        </a:rPr>
                        <a:t>115</a:t>
                      </a:r>
                      <a:endParaRPr lang="de-DE" sz="1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onstantia" panose="02030602050306030303" pitchFamily="18" charset="0"/>
                        </a:rPr>
                        <a:t>30</a:t>
                      </a:r>
                      <a:endParaRPr lang="de-DE" sz="1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u="sng" dirty="0" smtClean="0">
                          <a:latin typeface="Constantia" panose="02030602050306030303" pitchFamily="18" charset="0"/>
                        </a:rPr>
                        <a:t>A-Star</a:t>
                      </a:r>
                      <a:endParaRPr lang="de-DE" sz="1400" u="sng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109,71132</a:t>
                      </a:r>
                      <a:endParaRPr lang="de-DE" sz="1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onstantia" panose="02030602050306030303" pitchFamily="18" charset="0"/>
                        </a:rPr>
                        <a:t>94</a:t>
                      </a:r>
                      <a:endParaRPr lang="de-DE" sz="1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u="sng" dirty="0" smtClean="0">
                          <a:latin typeface="Constantia" panose="02030602050306030303" pitchFamily="18" charset="0"/>
                        </a:rPr>
                        <a:t>6</a:t>
                      </a:r>
                      <a:endParaRPr lang="de-DE" sz="1400" b="1" u="sng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u="sng" dirty="0" smtClean="0">
                          <a:latin typeface="Constantia" panose="02030602050306030303" pitchFamily="18" charset="0"/>
                        </a:rPr>
                        <a:t>19</a:t>
                      </a:r>
                      <a:endParaRPr lang="de-DE" sz="1400" b="1" u="sng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u="sng" dirty="0" smtClean="0">
                          <a:latin typeface="Constantia" panose="02030602050306030303" pitchFamily="18" charset="0"/>
                        </a:rPr>
                        <a:t>29</a:t>
                      </a:r>
                      <a:endParaRPr lang="de-DE" sz="1400" b="1" u="sng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u="sng" dirty="0" smtClean="0">
                          <a:latin typeface="Constantia" panose="02030602050306030303" pitchFamily="18" charset="0"/>
                        </a:rPr>
                        <a:t>11</a:t>
                      </a:r>
                      <a:endParaRPr lang="de-DE" sz="1400" b="1" u="sng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39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Bildschirmpräsentation (4:3)</PresentationFormat>
  <Paragraphs>132</Paragraphs>
  <Slides>10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Wegfindung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Wegfindung</dc:title>
  <dc:creator>Dakror</dc:creator>
  <cp:lastModifiedBy>Dakror</cp:lastModifiedBy>
  <cp:revision>62</cp:revision>
  <dcterms:created xsi:type="dcterms:W3CDTF">2015-11-10T14:00:51Z</dcterms:created>
  <dcterms:modified xsi:type="dcterms:W3CDTF">2016-01-08T20:58:42Z</dcterms:modified>
</cp:coreProperties>
</file>