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C6922-A066-4592-AB6F-9BDB5AC7F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B768B1-5C89-4268-BF61-54F90274F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AA17915-B36D-422F-9235-507D1BA2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CC7-2598-467F-BCE1-B99E4227F740}" type="datetimeFigureOut">
              <a:rPr lang="pt-PT" smtClean="0"/>
              <a:t>18/01/2019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1005761-1B73-43CE-AD25-C63AC842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B62D84-909F-42EC-BAA3-B9ADCDD3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283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02450-1D5B-4BF2-A39B-472ABE7E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30BF6FB-B271-40B4-BC79-4185BDFA6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4E61628-47A7-4239-BF8F-D92AC894F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CC7-2598-467F-BCE1-B99E4227F740}" type="datetimeFigureOut">
              <a:rPr lang="pt-PT" smtClean="0"/>
              <a:t>18/01/2019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5F30C59-1208-4464-8391-A1C0BB9D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8529767-A565-42BC-82F1-D9417608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015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5DB147-298D-434F-A5D6-1D53A9BEC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A790C59-C59E-412B-8221-9F2084FB5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C74A17-391E-43E2-A7D1-6E5A96F6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CC7-2598-467F-BCE1-B99E4227F740}" type="datetimeFigureOut">
              <a:rPr lang="pt-PT" smtClean="0"/>
              <a:t>18/01/2019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B0BFC47-4E2A-431C-BEEB-8A4F316F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4A11FC-7175-49F1-8146-6168CA76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006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24B76-B7A0-4C23-BAE9-40ABEE39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83C242-3976-4A30-8741-11AA90C6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8418C0D-807B-43EF-838D-255183D0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CC7-2598-467F-BCE1-B99E4227F740}" type="datetimeFigureOut">
              <a:rPr lang="pt-PT" smtClean="0"/>
              <a:t>18/01/2019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E5F65C6-214D-4A9B-9438-98EDC733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A3D638-BE7D-4B41-BFCF-A95B9AE0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158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6C76A-0FC8-4A09-AFF9-7D9F415A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F5140DA-7EF3-4FCD-88A0-C3DEAC8A8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86D4CD-BA29-41BA-A331-0E3B23E0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CC7-2598-467F-BCE1-B99E4227F740}" type="datetimeFigureOut">
              <a:rPr lang="pt-PT" smtClean="0"/>
              <a:t>18/01/2019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76727CE-380D-43DF-A8C9-0871999C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C653DA-40F4-4B49-9B57-96E6B899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084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264B4-963F-48B9-BDE8-198ABA5E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FA585D-154F-4C30-848B-FA7023576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6028D22-899E-48C0-BF43-113B59012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CCD6EBF-565F-437C-83A5-8C52D743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CC7-2598-467F-BCE1-B99E4227F740}" type="datetimeFigureOut">
              <a:rPr lang="pt-PT" smtClean="0"/>
              <a:t>18/01/2019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C35EE0D-EBA7-4F36-9D6A-9F6C6ED9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C7B95DE-40D5-4F8E-89C8-97E08026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493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33753-A463-4B4A-853F-6ACA981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078E646-B74C-4A7B-A1A5-580C73D59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5E6A5A7-D44B-4D44-91FC-925B94919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BA19C6D-75B2-4E2D-8F37-2AFFE5E7B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121EF5F-326B-400E-BB8C-BAE6B6C49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475B8FC-3B51-492A-A5EC-150ACFD0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CC7-2598-467F-BCE1-B99E4227F740}" type="datetimeFigureOut">
              <a:rPr lang="pt-PT" smtClean="0"/>
              <a:t>18/01/2019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F873161-6F62-486D-B15B-D92F6DA1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1A6BB59-70FF-47A2-A6A9-D9F2D904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3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84135-EA1A-4278-B5E7-32AF038C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DC9731E-08CA-4C93-A7DF-2CEF2019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CC7-2598-467F-BCE1-B99E4227F740}" type="datetimeFigureOut">
              <a:rPr lang="pt-PT" smtClean="0"/>
              <a:t>18/01/2019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71F0234-D3A9-460D-983E-56926F2D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1E24F62-ACCC-4A24-ACF7-906B9516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059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AF5DE15-11FE-4AB8-9FEB-0B3690F7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CC7-2598-467F-BCE1-B99E4227F740}" type="datetimeFigureOut">
              <a:rPr lang="pt-PT" smtClean="0"/>
              <a:t>18/01/2019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AF1C0F5-BD1B-4457-8F64-5E6B0590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11BA5FE-D444-484C-8F00-C883FB8A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541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1474F-ED4A-4C20-A7D2-02507657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F5232CF-DF88-4D2C-AE65-5C9C3543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71C32A7-D7CE-43EA-994E-9579E924C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D9D89DC-7B47-4FE9-B716-952629FE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CC7-2598-467F-BCE1-B99E4227F740}" type="datetimeFigureOut">
              <a:rPr lang="pt-PT" smtClean="0"/>
              <a:t>18/01/2019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D5AD0C8-304F-4B68-ABE8-AE3D9C23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57C0951-C9CB-4A73-BEF2-B268C7EC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581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ED891-D25C-4EC9-9075-EC0F8CBD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4539550-0AFF-4D4F-9D6E-A0098F244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58E297B-8FAE-4CBB-B852-E259153BA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F962C26-23FD-48DB-8420-10E05C3D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CC7-2598-467F-BCE1-B99E4227F740}" type="datetimeFigureOut">
              <a:rPr lang="pt-PT" smtClean="0"/>
              <a:t>18/01/2019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C3861B1-8D87-4F84-997C-8A2512D0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B74EA1E-E1E3-465A-9F8A-A39F6A7E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403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2228CA1-BB95-4D1B-82B2-F61669B7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A207696-B0DC-4120-B21C-211D885B2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4FC0232-5FD8-464E-BA27-1E16417D9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A9CC7-2598-467F-BCE1-B99E4227F740}" type="datetimeFigureOut">
              <a:rPr lang="pt-PT" smtClean="0"/>
              <a:t>18/01/2019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D2F79B-98C5-4258-9933-24D1A3FD7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7AD1720-C9A3-4518-9A81-B2F52945D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401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C4B2784-E81C-4724-A46C-99D38A7E3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1FBCB95-389E-4A3B-A32D-E5E26CD8F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1554" y="1931495"/>
            <a:ext cx="8368893" cy="2995011"/>
          </a:xfrm>
          <a:prstGeom prst="rect">
            <a:avLst/>
          </a:prstGeom>
          <a:solidFill>
            <a:schemeClr val="bg1">
              <a:alpha val="80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8A4E45-233B-4B5C-B9A3-2791BF6F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7212" y="2093976"/>
            <a:ext cx="8037576" cy="2670048"/>
          </a:xfrm>
          <a:prstGeom prst="rect">
            <a:avLst/>
          </a:prstGeom>
          <a:noFill/>
          <a:ln w="190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BB3167-CC5E-4863-82F1-C1DCB1C2E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804" y="2280543"/>
            <a:ext cx="7708392" cy="1617688"/>
          </a:xfrm>
        </p:spPr>
        <p:txBody>
          <a:bodyPr>
            <a:normAutofit/>
          </a:bodyPr>
          <a:lstStyle/>
          <a:p>
            <a:r>
              <a:rPr lang="pt-PT"/>
              <a:t>ECOmboios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D385FA-D48A-4288-A560-0D8C6CA7D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1804" y="3898231"/>
            <a:ext cx="7708392" cy="699091"/>
          </a:xfrm>
        </p:spPr>
        <p:txBody>
          <a:bodyPr>
            <a:normAutofit/>
          </a:bodyPr>
          <a:lstStyle/>
          <a:p>
            <a:r>
              <a:rPr lang="pt-PT"/>
              <a:t>Bases de Dados</a:t>
            </a:r>
          </a:p>
        </p:txBody>
      </p:sp>
      <p:sp>
        <p:nvSpPr>
          <p:cNvPr id="6" name="AutoShape 8" descr="Resultado de imagem para rails hd">
            <a:extLst>
              <a:ext uri="{FF2B5EF4-FFF2-40B4-BE49-F238E27FC236}">
                <a16:creationId xmlns:a16="http://schemas.microsoft.com/office/drawing/2014/main" id="{ABA707B4-F73A-4BAB-9639-FFFA6D80E1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05188" y="1747838"/>
            <a:ext cx="5381625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AutoShape 10" descr="Imagem relacionada">
            <a:extLst>
              <a:ext uri="{FF2B5EF4-FFF2-40B4-BE49-F238E27FC236}">
                <a16:creationId xmlns:a16="http://schemas.microsoft.com/office/drawing/2014/main" id="{C999A542-4531-4AB9-B9B5-C4A0278942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71875" y="1747838"/>
            <a:ext cx="504825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3844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65D7D-D92A-4006-ACDE-719C527F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MongoDB – Estrutura base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66BFD7-AD61-42C5-8EF7-8EA5A7DB3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378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FDAEC-4F5E-404A-BCC0-93C00746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MongoDB – Processo de conversão e migração dos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5F07A1-FD4B-4E54-8BAF-D7F2B0BD7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97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2D451-3FC2-4B75-8269-BEE58B02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Interrogações do Utilizador em NoSQL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23131A-1C47-45CD-A73C-CB63EC841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9426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1CCCB-2490-4C07-B166-C040BBB2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E40D7B-F5D6-48C6-8EBF-C994F6377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4084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B41AD-1472-42CC-8746-AFB4FECA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realizado por: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58EC81-BD17-4C9F-B05A-12BD9348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PT" dirty="0"/>
              <a:t>Diogo Sobral </a:t>
            </a:r>
            <a:r>
              <a:rPr lang="pt-PT" dirty="0" err="1"/>
              <a:t>aXXXXX</a:t>
            </a:r>
            <a:endParaRPr lang="pt-PT" dirty="0"/>
          </a:p>
          <a:p>
            <a:endParaRPr lang="pt-PT" dirty="0"/>
          </a:p>
          <a:p>
            <a:r>
              <a:rPr lang="pt-PT" dirty="0"/>
              <a:t>Henrique Pereira </a:t>
            </a:r>
            <a:r>
              <a:rPr lang="pt-PT" dirty="0" err="1"/>
              <a:t>aXXXXX</a:t>
            </a:r>
            <a:endParaRPr lang="pt-PT" dirty="0"/>
          </a:p>
          <a:p>
            <a:endParaRPr lang="pt-PT" dirty="0"/>
          </a:p>
          <a:p>
            <a:r>
              <a:rPr lang="pt-PT" dirty="0"/>
              <a:t>Pedro Moreira </a:t>
            </a:r>
            <a:r>
              <a:rPr lang="pt-PT" dirty="0" err="1"/>
              <a:t>aXXXXX</a:t>
            </a:r>
            <a:endParaRPr lang="pt-PT" dirty="0"/>
          </a:p>
          <a:p>
            <a:endParaRPr lang="pt-PT" dirty="0"/>
          </a:p>
          <a:p>
            <a:r>
              <a:rPr lang="pt-PT" dirty="0"/>
              <a:t>Pedro Ferreira </a:t>
            </a:r>
            <a:r>
              <a:rPr lang="pt-PT" dirty="0" err="1"/>
              <a:t>aXXXXX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E4C084-A905-4852-8880-1677EF718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06" y="4613152"/>
            <a:ext cx="867672" cy="10845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BB70FA3-5FC2-46EF-B162-A8CAD4A9D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07" y="3528562"/>
            <a:ext cx="867672" cy="108459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C712ADF-CB34-4142-80A8-F74540588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07" y="1359383"/>
            <a:ext cx="867671" cy="10845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396F242-5988-420D-8E9E-842E6EF0A0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07" y="2443972"/>
            <a:ext cx="867672" cy="108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1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A6EFE-2B07-4226-A408-C177C34F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34AD11-AC29-4077-ABE5-4C7137D66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910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FF79B-4CC7-4248-9E98-4EDC699C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da Viabilidade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FD33B8-F624-4ECA-9161-B1DD4C077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813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77DCD-6F34-4E26-A1B0-914918C2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Levantamento e Análise de Requisitos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482767C-8ADA-4C24-99AE-AA064EFF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302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3BC25-767B-4FB3-962E-FFC18999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Concetual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74430E3-42B4-4131-87AB-6D43565A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543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CFF24-6154-44A8-9CC9-B1186459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Lógico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0E543A1-E0FA-4414-9E22-788DA9E4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665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6EA75-92E3-46AA-84D6-8CCE82F7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Físico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50A610-867F-4BF6-A3C6-A91AF6E1B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364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25267-2B75-4352-8FCC-9AD68942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Interrogações do Utilizador em SQL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497AFC4-D8B8-477C-AC7D-9D74AA6E4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463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AD8A5-9D87-416A-8E4A-D5D4180D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NoSQL - MongoDB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01B7AC-7819-4288-A1D5-EC863E72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42396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62</Words>
  <Application>Microsoft Office PowerPoint</Application>
  <PresentationFormat>Ecrã Panorâmico</PresentationFormat>
  <Paragraphs>22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ECOmboios</vt:lpstr>
      <vt:lpstr>Contextualização</vt:lpstr>
      <vt:lpstr>Análise da Viabilidade</vt:lpstr>
      <vt:lpstr>Levantamento e Análise de Requisitos</vt:lpstr>
      <vt:lpstr>Modelo Concetual</vt:lpstr>
      <vt:lpstr>Modelo Lógico</vt:lpstr>
      <vt:lpstr>Modelo Físico</vt:lpstr>
      <vt:lpstr>Interrogações do Utilizador em SQL</vt:lpstr>
      <vt:lpstr>NoSQL - MongoDB</vt:lpstr>
      <vt:lpstr>MongoDB – Estrutura base</vt:lpstr>
      <vt:lpstr>MongoDB – Processo de conversão e migração dos dados</vt:lpstr>
      <vt:lpstr>Interrogações do Utilizador em NoSQL</vt:lpstr>
      <vt:lpstr>Conclusões</vt:lpstr>
      <vt:lpstr>Trabalho realizado por: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ECOmboios</dc:title>
  <dc:creator>Henrique Pereira</dc:creator>
  <cp:lastModifiedBy>Henrique Pereira</cp:lastModifiedBy>
  <cp:revision>2</cp:revision>
  <dcterms:created xsi:type="dcterms:W3CDTF">2019-01-18T23:11:45Z</dcterms:created>
  <dcterms:modified xsi:type="dcterms:W3CDTF">2019-01-18T23:20:29Z</dcterms:modified>
</cp:coreProperties>
</file>